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5B9BD5"/>
    <a:srgbClr val="006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772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627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009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4632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629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879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09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506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290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953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D3B7-3E6B-43C0-8E56-D3F709E25FA8}" type="datetimeFigureOut">
              <a:rPr lang="fr-CH" smtClean="0"/>
              <a:t>19.06.2023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34F2-7317-41C7-B12A-A458A813B8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662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>
                <a:latin typeface="Helvetica" panose="020B0604020202030204" pitchFamily="34" charset="0"/>
              </a:rPr>
              <a:t>PRESENTATION FINALE</a:t>
            </a:r>
            <a:endParaRPr lang="fr-CH" dirty="0">
              <a:latin typeface="Helvetica" panose="020B0604020202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CH" dirty="0" smtClean="0">
                <a:latin typeface="Helvetica" panose="020B0604020202030204" pitchFamily="34" charset="0"/>
              </a:rPr>
              <a:t>Localisation sous-marine 2221</a:t>
            </a:r>
          </a:p>
          <a:p>
            <a:pPr algn="l"/>
            <a:r>
              <a:rPr lang="fr-CH" sz="2000" dirty="0" smtClean="0">
                <a:latin typeface="Helvetica" panose="020B0604020202030204" pitchFamily="34" charset="0"/>
              </a:rPr>
              <a:t>Système de </a:t>
            </a:r>
            <a:r>
              <a:rPr lang="fr-CH" sz="2000" dirty="0" err="1" smtClean="0">
                <a:latin typeface="Helvetica" panose="020B0604020202030204" pitchFamily="34" charset="0"/>
              </a:rPr>
              <a:t>logging</a:t>
            </a:r>
            <a:r>
              <a:rPr lang="fr-CH" sz="2000" dirty="0" smtClean="0">
                <a:latin typeface="Helvetica" panose="020B0604020202030204" pitchFamily="34" charset="0"/>
              </a:rPr>
              <a:t> pour algorithme de localisation </a:t>
            </a:r>
            <a:r>
              <a:rPr lang="fr-CH" sz="2000" dirty="0" err="1" smtClean="0">
                <a:latin typeface="Helvetica" panose="020B0604020202030204" pitchFamily="34" charset="0"/>
              </a:rPr>
              <a:t>sous-maine</a:t>
            </a:r>
            <a:endParaRPr lang="fr-CH" sz="2000" dirty="0">
              <a:latin typeface="Helvetica" panose="020B0604020202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98" y="169863"/>
            <a:ext cx="1905000" cy="1905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524000" y="5257800"/>
            <a:ext cx="356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 smtClean="0">
                <a:latin typeface="Helvetica" panose="020B0604020202030204" pitchFamily="34" charset="0"/>
              </a:rPr>
              <a:t>Ali Zoubir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541318" y="5688104"/>
            <a:ext cx="35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Helvetica" panose="020B0604020202030204" pitchFamily="34" charset="0"/>
              </a:rPr>
              <a:t>ETML-ES</a:t>
            </a:r>
          </a:p>
          <a:p>
            <a:r>
              <a:rPr lang="fr-CH" b="1" dirty="0" smtClean="0">
                <a:latin typeface="Helvetica" panose="020B0604020202030204" pitchFamily="34" charset="0"/>
              </a:rPr>
              <a:t>Génie électrique</a:t>
            </a:r>
            <a:endParaRPr lang="fr-CH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65125"/>
            <a:ext cx="12192000" cy="473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fr-CH" sz="2000" dirty="0" smtClean="0">
                <a:latin typeface="Helvetica" panose="020B0604020202030204" pitchFamily="34" charset="0"/>
              </a:rPr>
              <a:t>STRUCTURE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fr-CH" dirty="0" smtClean="0">
                <a:latin typeface="Helvetica" panose="020B0604020202030204" pitchFamily="34" charset="0"/>
              </a:rPr>
              <a:t>Concept</a:t>
            </a:r>
          </a:p>
          <a:p>
            <a:pPr marL="514350" indent="-514350">
              <a:buAutoNum type="arabicPeriod"/>
            </a:pPr>
            <a:r>
              <a:rPr lang="fr-CH" dirty="0" smtClean="0">
                <a:latin typeface="Helvetica" panose="020B0604020202030204" pitchFamily="34" charset="0"/>
              </a:rPr>
              <a:t>Caractéristiques</a:t>
            </a:r>
            <a:endParaRPr lang="fr-CH" dirty="0" smtClean="0">
              <a:latin typeface="Helvetica" panose="020B0604020202030204" pitchFamily="34" charset="0"/>
            </a:endParaRPr>
          </a:p>
          <a:p>
            <a:pPr marL="514350" indent="-514350">
              <a:buAutoNum type="arabicPeriod"/>
            </a:pPr>
            <a:r>
              <a:rPr lang="fr-CH" dirty="0" smtClean="0">
                <a:latin typeface="Helvetica" panose="020B0604020202030204" pitchFamily="34" charset="0"/>
              </a:rPr>
              <a:t>Développement du </a:t>
            </a:r>
            <a:r>
              <a:rPr lang="fr-CH" dirty="0" err="1" smtClean="0">
                <a:latin typeface="Helvetica" panose="020B0604020202030204" pitchFamily="34" charset="0"/>
              </a:rPr>
              <a:t>firmware</a:t>
            </a:r>
            <a:endParaRPr lang="fr-CH" dirty="0" smtClean="0">
              <a:latin typeface="Helvetica" panose="020B0604020202030204" pitchFamily="34" charset="0"/>
            </a:endParaRPr>
          </a:p>
          <a:p>
            <a:pPr marL="514350" indent="-514350">
              <a:buAutoNum type="arabicPeriod"/>
            </a:pPr>
            <a:r>
              <a:rPr lang="fr-CH" dirty="0" smtClean="0">
                <a:latin typeface="Helvetica" panose="020B0604020202030204" pitchFamily="34" charset="0"/>
              </a:rPr>
              <a:t>Validation du design</a:t>
            </a:r>
          </a:p>
          <a:p>
            <a:pPr marL="514350" indent="-514350">
              <a:buAutoNum type="arabicPeriod"/>
            </a:pPr>
            <a:r>
              <a:rPr lang="fr-CH" dirty="0" smtClean="0">
                <a:latin typeface="Helvetica" panose="020B0604020202030204" pitchFamily="34" charset="0"/>
              </a:rPr>
              <a:t>Caractéristiques finales</a:t>
            </a:r>
          </a:p>
          <a:p>
            <a:pPr marL="514350" indent="-514350">
              <a:buAutoNum type="arabicPeriod"/>
            </a:pPr>
            <a:r>
              <a:rPr lang="fr-CH" dirty="0" smtClean="0">
                <a:latin typeface="Helvetica" panose="020B0604020202030204" pitchFamily="34" charset="0"/>
              </a:rPr>
              <a:t>Démonstration</a:t>
            </a:r>
          </a:p>
          <a:p>
            <a:pPr marL="514350" indent="-514350">
              <a:buAutoNum type="arabicPeriod"/>
            </a:pPr>
            <a:r>
              <a:rPr lang="fr-CH" dirty="0" smtClean="0">
                <a:latin typeface="Helvetica" panose="020B0604020202030204" pitchFamily="34" charset="0"/>
              </a:rPr>
              <a:t>Conclusion</a:t>
            </a:r>
            <a:endParaRPr lang="fr-CH" dirty="0" smtClean="0">
              <a:latin typeface="Helvetica" panose="020B0604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849313"/>
            <a:ext cx="5057775" cy="47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850900"/>
            <a:ext cx="10515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 smtClean="0">
                <a:latin typeface="Helvetica" panose="020B0604020202030204" pitchFamily="34" charset="0"/>
              </a:rPr>
              <a:t>TABLE DES MATIERES</a:t>
            </a:r>
            <a:endParaRPr lang="fr-CH" sz="20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65125"/>
            <a:ext cx="12192000" cy="473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fr-CH" sz="2000" dirty="0" smtClean="0">
                <a:latin typeface="Helvetica" panose="020B0604020202030204" pitchFamily="34" charset="0"/>
              </a:rPr>
              <a:t>INTRODUCTION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849313"/>
            <a:ext cx="5057775" cy="47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850900"/>
            <a:ext cx="10515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 smtClean="0">
                <a:latin typeface="Helvetica" panose="020B0604020202030204" pitchFamily="34" charset="0"/>
              </a:rPr>
              <a:t>CONCEPT</a:t>
            </a:r>
            <a:endParaRPr lang="fr-CH" sz="2000" dirty="0">
              <a:latin typeface="Helvetica" panose="020B0604020202030204" pitchFamily="34" charset="0"/>
            </a:endParaRPr>
          </a:p>
        </p:txBody>
      </p:sp>
      <p:pic>
        <p:nvPicPr>
          <p:cNvPr id="1034" name="Picture 10" descr="Gagnez une lampe de plongée SUPE - chercheursdea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23731">
            <a:off x="772431" y="2981176"/>
            <a:ext cx="1015138" cy="80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e 22"/>
          <p:cNvGrpSpPr/>
          <p:nvPr/>
        </p:nvGrpSpPr>
        <p:grpSpPr>
          <a:xfrm>
            <a:off x="-983700" y="4457904"/>
            <a:ext cx="14512211" cy="3914578"/>
            <a:chOff x="-985934" y="3273489"/>
            <a:chExt cx="14512211" cy="3914578"/>
          </a:xfrm>
        </p:grpSpPr>
        <p:sp>
          <p:nvSpPr>
            <p:cNvPr id="10" name="Rectangle 9"/>
            <p:cNvSpPr/>
            <p:nvPr/>
          </p:nvSpPr>
          <p:spPr>
            <a:xfrm>
              <a:off x="-1" y="3359020"/>
              <a:ext cx="12192001" cy="3498979"/>
            </a:xfrm>
            <a:custGeom>
              <a:avLst/>
              <a:gdLst>
                <a:gd name="connsiteX0" fmla="*/ 0 w 12192001"/>
                <a:gd name="connsiteY0" fmla="*/ 0 h 4917233"/>
                <a:gd name="connsiteX1" fmla="*/ 12192001 w 12192001"/>
                <a:gd name="connsiteY1" fmla="*/ 0 h 4917233"/>
                <a:gd name="connsiteX2" fmla="*/ 12192001 w 12192001"/>
                <a:gd name="connsiteY2" fmla="*/ 4917233 h 4917233"/>
                <a:gd name="connsiteX3" fmla="*/ 0 w 12192001"/>
                <a:gd name="connsiteY3" fmla="*/ 4917233 h 4917233"/>
                <a:gd name="connsiteX4" fmla="*/ 0 w 12192001"/>
                <a:gd name="connsiteY4" fmla="*/ 0 h 4917233"/>
                <a:gd name="connsiteX0" fmla="*/ 0 w 12192001"/>
                <a:gd name="connsiteY0" fmla="*/ 43 h 4917276"/>
                <a:gd name="connsiteX1" fmla="*/ 522515 w 12192001"/>
                <a:gd name="connsiteY1" fmla="*/ 158664 h 4917276"/>
                <a:gd name="connsiteX2" fmla="*/ 12192001 w 12192001"/>
                <a:gd name="connsiteY2" fmla="*/ 43 h 4917276"/>
                <a:gd name="connsiteX3" fmla="*/ 12192001 w 12192001"/>
                <a:gd name="connsiteY3" fmla="*/ 4917276 h 4917276"/>
                <a:gd name="connsiteX4" fmla="*/ 0 w 12192001"/>
                <a:gd name="connsiteY4" fmla="*/ 4917276 h 4917276"/>
                <a:gd name="connsiteX5" fmla="*/ 0 w 12192001"/>
                <a:gd name="connsiteY5" fmla="*/ 43 h 4917276"/>
                <a:gd name="connsiteX0" fmla="*/ 0 w 12192001"/>
                <a:gd name="connsiteY0" fmla="*/ 43 h 4917276"/>
                <a:gd name="connsiteX1" fmla="*/ 522515 w 12192001"/>
                <a:gd name="connsiteY1" fmla="*/ 158664 h 4917276"/>
                <a:gd name="connsiteX2" fmla="*/ 830425 w 12192001"/>
                <a:gd name="connsiteY2" fmla="*/ 84019 h 4917276"/>
                <a:gd name="connsiteX3" fmla="*/ 12192001 w 12192001"/>
                <a:gd name="connsiteY3" fmla="*/ 43 h 4917276"/>
                <a:gd name="connsiteX4" fmla="*/ 12192001 w 12192001"/>
                <a:gd name="connsiteY4" fmla="*/ 4917276 h 4917276"/>
                <a:gd name="connsiteX5" fmla="*/ 0 w 12192001"/>
                <a:gd name="connsiteY5" fmla="*/ 4917276 h 4917276"/>
                <a:gd name="connsiteX6" fmla="*/ 0 w 12192001"/>
                <a:gd name="connsiteY6" fmla="*/ 43 h 4917276"/>
                <a:gd name="connsiteX0" fmla="*/ 0 w 12192001"/>
                <a:gd name="connsiteY0" fmla="*/ 37322 h 4954555"/>
                <a:gd name="connsiteX1" fmla="*/ 522515 w 12192001"/>
                <a:gd name="connsiteY1" fmla="*/ 195943 h 4954555"/>
                <a:gd name="connsiteX2" fmla="*/ 830425 w 12192001"/>
                <a:gd name="connsiteY2" fmla="*/ 121298 h 4954555"/>
                <a:gd name="connsiteX3" fmla="*/ 1091683 w 12192001"/>
                <a:gd name="connsiteY3" fmla="*/ 0 h 4954555"/>
                <a:gd name="connsiteX4" fmla="*/ 12192001 w 12192001"/>
                <a:gd name="connsiteY4" fmla="*/ 37322 h 4954555"/>
                <a:gd name="connsiteX5" fmla="*/ 12192001 w 12192001"/>
                <a:gd name="connsiteY5" fmla="*/ 4954555 h 4954555"/>
                <a:gd name="connsiteX6" fmla="*/ 0 w 12192001"/>
                <a:gd name="connsiteY6" fmla="*/ 4954555 h 4954555"/>
                <a:gd name="connsiteX7" fmla="*/ 0 w 12192001"/>
                <a:gd name="connsiteY7" fmla="*/ 37322 h 4954555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2192001 w 12192001"/>
                <a:gd name="connsiteY5" fmla="*/ 37974 h 4955207"/>
                <a:gd name="connsiteX6" fmla="*/ 12192001 w 12192001"/>
                <a:gd name="connsiteY6" fmla="*/ 4955207 h 4955207"/>
                <a:gd name="connsiteX7" fmla="*/ 0 w 12192001"/>
                <a:gd name="connsiteY7" fmla="*/ 4955207 h 4955207"/>
                <a:gd name="connsiteX8" fmla="*/ 0 w 12192001"/>
                <a:gd name="connsiteY8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12192001 w 12192001"/>
                <a:gd name="connsiteY6" fmla="*/ 37974 h 4955207"/>
                <a:gd name="connsiteX7" fmla="*/ 12192001 w 12192001"/>
                <a:gd name="connsiteY7" fmla="*/ 4955207 h 4955207"/>
                <a:gd name="connsiteX8" fmla="*/ 0 w 12192001"/>
                <a:gd name="connsiteY8" fmla="*/ 4955207 h 4955207"/>
                <a:gd name="connsiteX9" fmla="*/ 0 w 12192001"/>
                <a:gd name="connsiteY9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12192001 w 12192001"/>
                <a:gd name="connsiteY7" fmla="*/ 37974 h 4955207"/>
                <a:gd name="connsiteX8" fmla="*/ 12192001 w 12192001"/>
                <a:gd name="connsiteY8" fmla="*/ 4955207 h 4955207"/>
                <a:gd name="connsiteX9" fmla="*/ 0 w 12192001"/>
                <a:gd name="connsiteY9" fmla="*/ 4955207 h 4955207"/>
                <a:gd name="connsiteX10" fmla="*/ 0 w 12192001"/>
                <a:gd name="connsiteY10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12192001 w 12192001"/>
                <a:gd name="connsiteY8" fmla="*/ 37974 h 4955207"/>
                <a:gd name="connsiteX9" fmla="*/ 12192001 w 12192001"/>
                <a:gd name="connsiteY9" fmla="*/ 4955207 h 4955207"/>
                <a:gd name="connsiteX10" fmla="*/ 0 w 12192001"/>
                <a:gd name="connsiteY10" fmla="*/ 4955207 h 4955207"/>
                <a:gd name="connsiteX11" fmla="*/ 0 w 12192001"/>
                <a:gd name="connsiteY11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12192001 w 12192001"/>
                <a:gd name="connsiteY9" fmla="*/ 37974 h 4955207"/>
                <a:gd name="connsiteX10" fmla="*/ 12192001 w 12192001"/>
                <a:gd name="connsiteY10" fmla="*/ 4955207 h 4955207"/>
                <a:gd name="connsiteX11" fmla="*/ 0 w 12192001"/>
                <a:gd name="connsiteY11" fmla="*/ 4955207 h 4955207"/>
                <a:gd name="connsiteX12" fmla="*/ 0 w 12192001"/>
                <a:gd name="connsiteY12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12192001 w 12192001"/>
                <a:gd name="connsiteY10" fmla="*/ 37974 h 4955207"/>
                <a:gd name="connsiteX11" fmla="*/ 12192001 w 12192001"/>
                <a:gd name="connsiteY11" fmla="*/ 4955207 h 4955207"/>
                <a:gd name="connsiteX12" fmla="*/ 0 w 12192001"/>
                <a:gd name="connsiteY12" fmla="*/ 4955207 h 4955207"/>
                <a:gd name="connsiteX13" fmla="*/ 0 w 12192001"/>
                <a:gd name="connsiteY13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12192001 w 12192001"/>
                <a:gd name="connsiteY11" fmla="*/ 37974 h 4955207"/>
                <a:gd name="connsiteX12" fmla="*/ 12192001 w 12192001"/>
                <a:gd name="connsiteY12" fmla="*/ 4955207 h 4955207"/>
                <a:gd name="connsiteX13" fmla="*/ 0 w 12192001"/>
                <a:gd name="connsiteY13" fmla="*/ 4955207 h 4955207"/>
                <a:gd name="connsiteX14" fmla="*/ 0 w 12192001"/>
                <a:gd name="connsiteY14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12192001 w 12192001"/>
                <a:gd name="connsiteY12" fmla="*/ 37974 h 4955207"/>
                <a:gd name="connsiteX13" fmla="*/ 12192001 w 12192001"/>
                <a:gd name="connsiteY13" fmla="*/ 4955207 h 4955207"/>
                <a:gd name="connsiteX14" fmla="*/ 0 w 12192001"/>
                <a:gd name="connsiteY14" fmla="*/ 4955207 h 4955207"/>
                <a:gd name="connsiteX15" fmla="*/ 0 w 12192001"/>
                <a:gd name="connsiteY15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12192001 w 12192001"/>
                <a:gd name="connsiteY13" fmla="*/ 37974 h 4955207"/>
                <a:gd name="connsiteX14" fmla="*/ 12192001 w 12192001"/>
                <a:gd name="connsiteY14" fmla="*/ 4955207 h 4955207"/>
                <a:gd name="connsiteX15" fmla="*/ 0 w 12192001"/>
                <a:gd name="connsiteY15" fmla="*/ 4955207 h 4955207"/>
                <a:gd name="connsiteX16" fmla="*/ 0 w 12192001"/>
                <a:gd name="connsiteY16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12192001 w 12192001"/>
                <a:gd name="connsiteY14" fmla="*/ 37974 h 4955207"/>
                <a:gd name="connsiteX15" fmla="*/ 12192001 w 12192001"/>
                <a:gd name="connsiteY15" fmla="*/ 4955207 h 4955207"/>
                <a:gd name="connsiteX16" fmla="*/ 0 w 12192001"/>
                <a:gd name="connsiteY16" fmla="*/ 4955207 h 4955207"/>
                <a:gd name="connsiteX17" fmla="*/ 0 w 12192001"/>
                <a:gd name="connsiteY17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2192001 w 12192001"/>
                <a:gd name="connsiteY15" fmla="*/ 37974 h 4955207"/>
                <a:gd name="connsiteX16" fmla="*/ 12192001 w 12192001"/>
                <a:gd name="connsiteY16" fmla="*/ 4955207 h 4955207"/>
                <a:gd name="connsiteX17" fmla="*/ 0 w 12192001"/>
                <a:gd name="connsiteY17" fmla="*/ 4955207 h 4955207"/>
                <a:gd name="connsiteX18" fmla="*/ 0 w 12192001"/>
                <a:gd name="connsiteY18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2192001 w 12192001"/>
                <a:gd name="connsiteY16" fmla="*/ 37974 h 4955207"/>
                <a:gd name="connsiteX17" fmla="*/ 12192001 w 12192001"/>
                <a:gd name="connsiteY17" fmla="*/ 4955207 h 4955207"/>
                <a:gd name="connsiteX18" fmla="*/ 0 w 12192001"/>
                <a:gd name="connsiteY18" fmla="*/ 4955207 h 4955207"/>
                <a:gd name="connsiteX19" fmla="*/ 0 w 12192001"/>
                <a:gd name="connsiteY19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1318034 w 12192001"/>
                <a:gd name="connsiteY16" fmla="*/ 121951 h 4955207"/>
                <a:gd name="connsiteX17" fmla="*/ 12192001 w 12192001"/>
                <a:gd name="connsiteY17" fmla="*/ 37974 h 4955207"/>
                <a:gd name="connsiteX18" fmla="*/ 12192001 w 12192001"/>
                <a:gd name="connsiteY18" fmla="*/ 4955207 h 4955207"/>
                <a:gd name="connsiteX19" fmla="*/ 0 w 12192001"/>
                <a:gd name="connsiteY19" fmla="*/ 4955207 h 4955207"/>
                <a:gd name="connsiteX20" fmla="*/ 0 w 12192001"/>
                <a:gd name="connsiteY20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1392679 w 12192001"/>
                <a:gd name="connsiteY16" fmla="*/ 205926 h 4955207"/>
                <a:gd name="connsiteX17" fmla="*/ 12192001 w 12192001"/>
                <a:gd name="connsiteY17" fmla="*/ 37974 h 4955207"/>
                <a:gd name="connsiteX18" fmla="*/ 12192001 w 12192001"/>
                <a:gd name="connsiteY18" fmla="*/ 4955207 h 4955207"/>
                <a:gd name="connsiteX19" fmla="*/ 0 w 12192001"/>
                <a:gd name="connsiteY19" fmla="*/ 4955207 h 4955207"/>
                <a:gd name="connsiteX20" fmla="*/ 0 w 12192001"/>
                <a:gd name="connsiteY20" fmla="*/ 37974 h 4955207"/>
                <a:gd name="connsiteX0" fmla="*/ 0 w 12192001"/>
                <a:gd name="connsiteY0" fmla="*/ 18660 h 4935893"/>
                <a:gd name="connsiteX1" fmla="*/ 522515 w 12192001"/>
                <a:gd name="connsiteY1" fmla="*/ 177281 h 4935893"/>
                <a:gd name="connsiteX2" fmla="*/ 830425 w 12192001"/>
                <a:gd name="connsiteY2" fmla="*/ 102636 h 4935893"/>
                <a:gd name="connsiteX3" fmla="*/ 1129005 w 12192001"/>
                <a:gd name="connsiteY3" fmla="*/ 83974 h 4935893"/>
                <a:gd name="connsiteX4" fmla="*/ 1483568 w 12192001"/>
                <a:gd name="connsiteY4" fmla="*/ 9331 h 4935893"/>
                <a:gd name="connsiteX5" fmla="*/ 1950099 w 12192001"/>
                <a:gd name="connsiteY5" fmla="*/ 65314 h 4935893"/>
                <a:gd name="connsiteX6" fmla="*/ 2369977 w 12192001"/>
                <a:gd name="connsiteY6" fmla="*/ 0 h 4935893"/>
                <a:gd name="connsiteX7" fmla="*/ 3275046 w 12192001"/>
                <a:gd name="connsiteY7" fmla="*/ 55984 h 4935893"/>
                <a:gd name="connsiteX8" fmla="*/ 3778899 w 12192001"/>
                <a:gd name="connsiteY8" fmla="*/ 177282 h 4935893"/>
                <a:gd name="connsiteX9" fmla="*/ 4161454 w 12192001"/>
                <a:gd name="connsiteY9" fmla="*/ 111967 h 4935893"/>
                <a:gd name="connsiteX10" fmla="*/ 5159830 w 12192001"/>
                <a:gd name="connsiteY10" fmla="*/ 167951 h 4935893"/>
                <a:gd name="connsiteX11" fmla="*/ 6559421 w 12192001"/>
                <a:gd name="connsiteY11" fmla="*/ 93306 h 4935893"/>
                <a:gd name="connsiteX12" fmla="*/ 7595119 w 12192001"/>
                <a:gd name="connsiteY12" fmla="*/ 205274 h 4935893"/>
                <a:gd name="connsiteX13" fmla="*/ 8836091 w 12192001"/>
                <a:gd name="connsiteY13" fmla="*/ 270588 h 4935893"/>
                <a:gd name="connsiteX14" fmla="*/ 9479903 w 12192001"/>
                <a:gd name="connsiteY14" fmla="*/ 74645 h 4935893"/>
                <a:gd name="connsiteX15" fmla="*/ 10273005 w 12192001"/>
                <a:gd name="connsiteY15" fmla="*/ 149290 h 4935893"/>
                <a:gd name="connsiteX16" fmla="*/ 11392679 w 12192001"/>
                <a:gd name="connsiteY16" fmla="*/ 186612 h 4935893"/>
                <a:gd name="connsiteX17" fmla="*/ 12192001 w 12192001"/>
                <a:gd name="connsiteY17" fmla="*/ 18660 h 4935893"/>
                <a:gd name="connsiteX18" fmla="*/ 12192001 w 12192001"/>
                <a:gd name="connsiteY18" fmla="*/ 4935893 h 4935893"/>
                <a:gd name="connsiteX19" fmla="*/ 0 w 12192001"/>
                <a:gd name="connsiteY19" fmla="*/ 4935893 h 4935893"/>
                <a:gd name="connsiteX20" fmla="*/ 0 w 12192001"/>
                <a:gd name="connsiteY20" fmla="*/ 18660 h 493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1" h="4935893">
                  <a:moveTo>
                    <a:pt x="0" y="18660"/>
                  </a:moveTo>
                  <a:cubicBezTo>
                    <a:pt x="202164" y="15550"/>
                    <a:pt x="320351" y="180391"/>
                    <a:pt x="522515" y="177281"/>
                  </a:cubicBezTo>
                  <a:cubicBezTo>
                    <a:pt x="625152" y="167950"/>
                    <a:pt x="727788" y="111967"/>
                    <a:pt x="830425" y="102636"/>
                  </a:cubicBezTo>
                  <a:cubicBezTo>
                    <a:pt x="911290" y="99526"/>
                    <a:pt x="1048140" y="87084"/>
                    <a:pt x="1129005" y="83974"/>
                  </a:cubicBezTo>
                  <a:cubicBezTo>
                    <a:pt x="1219201" y="77754"/>
                    <a:pt x="1393372" y="15551"/>
                    <a:pt x="1483568" y="9331"/>
                  </a:cubicBezTo>
                  <a:cubicBezTo>
                    <a:pt x="1611086" y="9331"/>
                    <a:pt x="1822581" y="65314"/>
                    <a:pt x="1950099" y="65314"/>
                  </a:cubicBezTo>
                  <a:cubicBezTo>
                    <a:pt x="2068287" y="59094"/>
                    <a:pt x="2251789" y="6220"/>
                    <a:pt x="2369977" y="0"/>
                  </a:cubicBezTo>
                  <a:cubicBezTo>
                    <a:pt x="2550369" y="3110"/>
                    <a:pt x="3094654" y="52874"/>
                    <a:pt x="3275046" y="55984"/>
                  </a:cubicBezTo>
                  <a:cubicBezTo>
                    <a:pt x="3393234" y="52874"/>
                    <a:pt x="3660711" y="180392"/>
                    <a:pt x="3778899" y="177282"/>
                  </a:cubicBezTo>
                  <a:cubicBezTo>
                    <a:pt x="3906417" y="177282"/>
                    <a:pt x="4033936" y="111967"/>
                    <a:pt x="4161454" y="111967"/>
                  </a:cubicBezTo>
                  <a:cubicBezTo>
                    <a:pt x="4441372" y="111967"/>
                    <a:pt x="4879912" y="167951"/>
                    <a:pt x="5159830" y="167951"/>
                  </a:cubicBezTo>
                  <a:cubicBezTo>
                    <a:pt x="5623250" y="158620"/>
                    <a:pt x="6096001" y="102637"/>
                    <a:pt x="6559421" y="93306"/>
                  </a:cubicBezTo>
                  <a:cubicBezTo>
                    <a:pt x="6870442" y="93306"/>
                    <a:pt x="7284098" y="205274"/>
                    <a:pt x="7595119" y="205274"/>
                  </a:cubicBezTo>
                  <a:cubicBezTo>
                    <a:pt x="7965233" y="192833"/>
                    <a:pt x="8465977" y="283029"/>
                    <a:pt x="8836091" y="270588"/>
                  </a:cubicBezTo>
                  <a:cubicBezTo>
                    <a:pt x="9016483" y="255037"/>
                    <a:pt x="9299511" y="90196"/>
                    <a:pt x="9479903" y="74645"/>
                  </a:cubicBezTo>
                  <a:cubicBezTo>
                    <a:pt x="9703838" y="68425"/>
                    <a:pt x="10049070" y="155510"/>
                    <a:pt x="10273005" y="149290"/>
                  </a:cubicBezTo>
                  <a:cubicBezTo>
                    <a:pt x="10599576" y="130629"/>
                    <a:pt x="11066108" y="205273"/>
                    <a:pt x="11392679" y="186612"/>
                  </a:cubicBezTo>
                  <a:lnTo>
                    <a:pt x="12192001" y="18660"/>
                  </a:lnTo>
                  <a:lnTo>
                    <a:pt x="12192001" y="4935893"/>
                  </a:lnTo>
                  <a:lnTo>
                    <a:pt x="0" y="4935893"/>
                  </a:lnTo>
                  <a:lnTo>
                    <a:pt x="0" y="1866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0196"/>
              </a:schemeClr>
            </a:solidFill>
            <a:ln>
              <a:solidFill>
                <a:schemeClr val="accent1">
                  <a:lumMod val="75000"/>
                  <a:alpha val="3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Rectangle 9"/>
            <p:cNvSpPr/>
            <p:nvPr/>
          </p:nvSpPr>
          <p:spPr>
            <a:xfrm>
              <a:off x="-317241" y="3273489"/>
              <a:ext cx="13398759" cy="3670040"/>
            </a:xfrm>
            <a:custGeom>
              <a:avLst/>
              <a:gdLst>
                <a:gd name="connsiteX0" fmla="*/ 0 w 12192001"/>
                <a:gd name="connsiteY0" fmla="*/ 0 h 4917233"/>
                <a:gd name="connsiteX1" fmla="*/ 12192001 w 12192001"/>
                <a:gd name="connsiteY1" fmla="*/ 0 h 4917233"/>
                <a:gd name="connsiteX2" fmla="*/ 12192001 w 12192001"/>
                <a:gd name="connsiteY2" fmla="*/ 4917233 h 4917233"/>
                <a:gd name="connsiteX3" fmla="*/ 0 w 12192001"/>
                <a:gd name="connsiteY3" fmla="*/ 4917233 h 4917233"/>
                <a:gd name="connsiteX4" fmla="*/ 0 w 12192001"/>
                <a:gd name="connsiteY4" fmla="*/ 0 h 4917233"/>
                <a:gd name="connsiteX0" fmla="*/ 0 w 12192001"/>
                <a:gd name="connsiteY0" fmla="*/ 43 h 4917276"/>
                <a:gd name="connsiteX1" fmla="*/ 522515 w 12192001"/>
                <a:gd name="connsiteY1" fmla="*/ 158664 h 4917276"/>
                <a:gd name="connsiteX2" fmla="*/ 12192001 w 12192001"/>
                <a:gd name="connsiteY2" fmla="*/ 43 h 4917276"/>
                <a:gd name="connsiteX3" fmla="*/ 12192001 w 12192001"/>
                <a:gd name="connsiteY3" fmla="*/ 4917276 h 4917276"/>
                <a:gd name="connsiteX4" fmla="*/ 0 w 12192001"/>
                <a:gd name="connsiteY4" fmla="*/ 4917276 h 4917276"/>
                <a:gd name="connsiteX5" fmla="*/ 0 w 12192001"/>
                <a:gd name="connsiteY5" fmla="*/ 43 h 4917276"/>
                <a:gd name="connsiteX0" fmla="*/ 0 w 12192001"/>
                <a:gd name="connsiteY0" fmla="*/ 43 h 4917276"/>
                <a:gd name="connsiteX1" fmla="*/ 522515 w 12192001"/>
                <a:gd name="connsiteY1" fmla="*/ 158664 h 4917276"/>
                <a:gd name="connsiteX2" fmla="*/ 830425 w 12192001"/>
                <a:gd name="connsiteY2" fmla="*/ 84019 h 4917276"/>
                <a:gd name="connsiteX3" fmla="*/ 12192001 w 12192001"/>
                <a:gd name="connsiteY3" fmla="*/ 43 h 4917276"/>
                <a:gd name="connsiteX4" fmla="*/ 12192001 w 12192001"/>
                <a:gd name="connsiteY4" fmla="*/ 4917276 h 4917276"/>
                <a:gd name="connsiteX5" fmla="*/ 0 w 12192001"/>
                <a:gd name="connsiteY5" fmla="*/ 4917276 h 4917276"/>
                <a:gd name="connsiteX6" fmla="*/ 0 w 12192001"/>
                <a:gd name="connsiteY6" fmla="*/ 43 h 4917276"/>
                <a:gd name="connsiteX0" fmla="*/ 0 w 12192001"/>
                <a:gd name="connsiteY0" fmla="*/ 37322 h 4954555"/>
                <a:gd name="connsiteX1" fmla="*/ 522515 w 12192001"/>
                <a:gd name="connsiteY1" fmla="*/ 195943 h 4954555"/>
                <a:gd name="connsiteX2" fmla="*/ 830425 w 12192001"/>
                <a:gd name="connsiteY2" fmla="*/ 121298 h 4954555"/>
                <a:gd name="connsiteX3" fmla="*/ 1091683 w 12192001"/>
                <a:gd name="connsiteY3" fmla="*/ 0 h 4954555"/>
                <a:gd name="connsiteX4" fmla="*/ 12192001 w 12192001"/>
                <a:gd name="connsiteY4" fmla="*/ 37322 h 4954555"/>
                <a:gd name="connsiteX5" fmla="*/ 12192001 w 12192001"/>
                <a:gd name="connsiteY5" fmla="*/ 4954555 h 4954555"/>
                <a:gd name="connsiteX6" fmla="*/ 0 w 12192001"/>
                <a:gd name="connsiteY6" fmla="*/ 4954555 h 4954555"/>
                <a:gd name="connsiteX7" fmla="*/ 0 w 12192001"/>
                <a:gd name="connsiteY7" fmla="*/ 37322 h 4954555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2192001 w 12192001"/>
                <a:gd name="connsiteY5" fmla="*/ 37974 h 4955207"/>
                <a:gd name="connsiteX6" fmla="*/ 12192001 w 12192001"/>
                <a:gd name="connsiteY6" fmla="*/ 4955207 h 4955207"/>
                <a:gd name="connsiteX7" fmla="*/ 0 w 12192001"/>
                <a:gd name="connsiteY7" fmla="*/ 4955207 h 4955207"/>
                <a:gd name="connsiteX8" fmla="*/ 0 w 12192001"/>
                <a:gd name="connsiteY8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12192001 w 12192001"/>
                <a:gd name="connsiteY6" fmla="*/ 37974 h 4955207"/>
                <a:gd name="connsiteX7" fmla="*/ 12192001 w 12192001"/>
                <a:gd name="connsiteY7" fmla="*/ 4955207 h 4955207"/>
                <a:gd name="connsiteX8" fmla="*/ 0 w 12192001"/>
                <a:gd name="connsiteY8" fmla="*/ 4955207 h 4955207"/>
                <a:gd name="connsiteX9" fmla="*/ 0 w 12192001"/>
                <a:gd name="connsiteY9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12192001 w 12192001"/>
                <a:gd name="connsiteY7" fmla="*/ 37974 h 4955207"/>
                <a:gd name="connsiteX8" fmla="*/ 12192001 w 12192001"/>
                <a:gd name="connsiteY8" fmla="*/ 4955207 h 4955207"/>
                <a:gd name="connsiteX9" fmla="*/ 0 w 12192001"/>
                <a:gd name="connsiteY9" fmla="*/ 4955207 h 4955207"/>
                <a:gd name="connsiteX10" fmla="*/ 0 w 12192001"/>
                <a:gd name="connsiteY10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12192001 w 12192001"/>
                <a:gd name="connsiteY8" fmla="*/ 37974 h 4955207"/>
                <a:gd name="connsiteX9" fmla="*/ 12192001 w 12192001"/>
                <a:gd name="connsiteY9" fmla="*/ 4955207 h 4955207"/>
                <a:gd name="connsiteX10" fmla="*/ 0 w 12192001"/>
                <a:gd name="connsiteY10" fmla="*/ 4955207 h 4955207"/>
                <a:gd name="connsiteX11" fmla="*/ 0 w 12192001"/>
                <a:gd name="connsiteY11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12192001 w 12192001"/>
                <a:gd name="connsiteY9" fmla="*/ 37974 h 4955207"/>
                <a:gd name="connsiteX10" fmla="*/ 12192001 w 12192001"/>
                <a:gd name="connsiteY10" fmla="*/ 4955207 h 4955207"/>
                <a:gd name="connsiteX11" fmla="*/ 0 w 12192001"/>
                <a:gd name="connsiteY11" fmla="*/ 4955207 h 4955207"/>
                <a:gd name="connsiteX12" fmla="*/ 0 w 12192001"/>
                <a:gd name="connsiteY12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12192001 w 12192001"/>
                <a:gd name="connsiteY10" fmla="*/ 37974 h 4955207"/>
                <a:gd name="connsiteX11" fmla="*/ 12192001 w 12192001"/>
                <a:gd name="connsiteY11" fmla="*/ 4955207 h 4955207"/>
                <a:gd name="connsiteX12" fmla="*/ 0 w 12192001"/>
                <a:gd name="connsiteY12" fmla="*/ 4955207 h 4955207"/>
                <a:gd name="connsiteX13" fmla="*/ 0 w 12192001"/>
                <a:gd name="connsiteY13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12192001 w 12192001"/>
                <a:gd name="connsiteY11" fmla="*/ 37974 h 4955207"/>
                <a:gd name="connsiteX12" fmla="*/ 12192001 w 12192001"/>
                <a:gd name="connsiteY12" fmla="*/ 4955207 h 4955207"/>
                <a:gd name="connsiteX13" fmla="*/ 0 w 12192001"/>
                <a:gd name="connsiteY13" fmla="*/ 4955207 h 4955207"/>
                <a:gd name="connsiteX14" fmla="*/ 0 w 12192001"/>
                <a:gd name="connsiteY14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12192001 w 12192001"/>
                <a:gd name="connsiteY12" fmla="*/ 37974 h 4955207"/>
                <a:gd name="connsiteX13" fmla="*/ 12192001 w 12192001"/>
                <a:gd name="connsiteY13" fmla="*/ 4955207 h 4955207"/>
                <a:gd name="connsiteX14" fmla="*/ 0 w 12192001"/>
                <a:gd name="connsiteY14" fmla="*/ 4955207 h 4955207"/>
                <a:gd name="connsiteX15" fmla="*/ 0 w 12192001"/>
                <a:gd name="connsiteY15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12192001 w 12192001"/>
                <a:gd name="connsiteY13" fmla="*/ 37974 h 4955207"/>
                <a:gd name="connsiteX14" fmla="*/ 12192001 w 12192001"/>
                <a:gd name="connsiteY14" fmla="*/ 4955207 h 4955207"/>
                <a:gd name="connsiteX15" fmla="*/ 0 w 12192001"/>
                <a:gd name="connsiteY15" fmla="*/ 4955207 h 4955207"/>
                <a:gd name="connsiteX16" fmla="*/ 0 w 12192001"/>
                <a:gd name="connsiteY16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12192001 w 12192001"/>
                <a:gd name="connsiteY14" fmla="*/ 37974 h 4955207"/>
                <a:gd name="connsiteX15" fmla="*/ 12192001 w 12192001"/>
                <a:gd name="connsiteY15" fmla="*/ 4955207 h 4955207"/>
                <a:gd name="connsiteX16" fmla="*/ 0 w 12192001"/>
                <a:gd name="connsiteY16" fmla="*/ 4955207 h 4955207"/>
                <a:gd name="connsiteX17" fmla="*/ 0 w 12192001"/>
                <a:gd name="connsiteY17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2192001 w 12192001"/>
                <a:gd name="connsiteY15" fmla="*/ 37974 h 4955207"/>
                <a:gd name="connsiteX16" fmla="*/ 12192001 w 12192001"/>
                <a:gd name="connsiteY16" fmla="*/ 4955207 h 4955207"/>
                <a:gd name="connsiteX17" fmla="*/ 0 w 12192001"/>
                <a:gd name="connsiteY17" fmla="*/ 4955207 h 4955207"/>
                <a:gd name="connsiteX18" fmla="*/ 0 w 12192001"/>
                <a:gd name="connsiteY18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2192001 w 12192001"/>
                <a:gd name="connsiteY16" fmla="*/ 37974 h 4955207"/>
                <a:gd name="connsiteX17" fmla="*/ 12192001 w 12192001"/>
                <a:gd name="connsiteY17" fmla="*/ 4955207 h 4955207"/>
                <a:gd name="connsiteX18" fmla="*/ 0 w 12192001"/>
                <a:gd name="connsiteY18" fmla="*/ 4955207 h 4955207"/>
                <a:gd name="connsiteX19" fmla="*/ 0 w 12192001"/>
                <a:gd name="connsiteY19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1318034 w 12192001"/>
                <a:gd name="connsiteY16" fmla="*/ 121951 h 4955207"/>
                <a:gd name="connsiteX17" fmla="*/ 12192001 w 12192001"/>
                <a:gd name="connsiteY17" fmla="*/ 37974 h 4955207"/>
                <a:gd name="connsiteX18" fmla="*/ 12192001 w 12192001"/>
                <a:gd name="connsiteY18" fmla="*/ 4955207 h 4955207"/>
                <a:gd name="connsiteX19" fmla="*/ 0 w 12192001"/>
                <a:gd name="connsiteY19" fmla="*/ 4955207 h 4955207"/>
                <a:gd name="connsiteX20" fmla="*/ 0 w 12192001"/>
                <a:gd name="connsiteY20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1392679 w 12192001"/>
                <a:gd name="connsiteY16" fmla="*/ 205926 h 4955207"/>
                <a:gd name="connsiteX17" fmla="*/ 12192001 w 12192001"/>
                <a:gd name="connsiteY17" fmla="*/ 37974 h 4955207"/>
                <a:gd name="connsiteX18" fmla="*/ 12192001 w 12192001"/>
                <a:gd name="connsiteY18" fmla="*/ 4955207 h 4955207"/>
                <a:gd name="connsiteX19" fmla="*/ 0 w 12192001"/>
                <a:gd name="connsiteY19" fmla="*/ 4955207 h 4955207"/>
                <a:gd name="connsiteX20" fmla="*/ 0 w 12192001"/>
                <a:gd name="connsiteY20" fmla="*/ 37974 h 4955207"/>
                <a:gd name="connsiteX0" fmla="*/ 0 w 12192001"/>
                <a:gd name="connsiteY0" fmla="*/ 18660 h 4935893"/>
                <a:gd name="connsiteX1" fmla="*/ 522515 w 12192001"/>
                <a:gd name="connsiteY1" fmla="*/ 177281 h 4935893"/>
                <a:gd name="connsiteX2" fmla="*/ 830425 w 12192001"/>
                <a:gd name="connsiteY2" fmla="*/ 102636 h 4935893"/>
                <a:gd name="connsiteX3" fmla="*/ 1129005 w 12192001"/>
                <a:gd name="connsiteY3" fmla="*/ 83974 h 4935893"/>
                <a:gd name="connsiteX4" fmla="*/ 1483568 w 12192001"/>
                <a:gd name="connsiteY4" fmla="*/ 9331 h 4935893"/>
                <a:gd name="connsiteX5" fmla="*/ 1950099 w 12192001"/>
                <a:gd name="connsiteY5" fmla="*/ 65314 h 4935893"/>
                <a:gd name="connsiteX6" fmla="*/ 2369977 w 12192001"/>
                <a:gd name="connsiteY6" fmla="*/ 0 h 4935893"/>
                <a:gd name="connsiteX7" fmla="*/ 3275046 w 12192001"/>
                <a:gd name="connsiteY7" fmla="*/ 55984 h 4935893"/>
                <a:gd name="connsiteX8" fmla="*/ 3778899 w 12192001"/>
                <a:gd name="connsiteY8" fmla="*/ 177282 h 4935893"/>
                <a:gd name="connsiteX9" fmla="*/ 4161454 w 12192001"/>
                <a:gd name="connsiteY9" fmla="*/ 111967 h 4935893"/>
                <a:gd name="connsiteX10" fmla="*/ 5159830 w 12192001"/>
                <a:gd name="connsiteY10" fmla="*/ 167951 h 4935893"/>
                <a:gd name="connsiteX11" fmla="*/ 6559421 w 12192001"/>
                <a:gd name="connsiteY11" fmla="*/ 93306 h 4935893"/>
                <a:gd name="connsiteX12" fmla="*/ 7595119 w 12192001"/>
                <a:gd name="connsiteY12" fmla="*/ 205274 h 4935893"/>
                <a:gd name="connsiteX13" fmla="*/ 8836091 w 12192001"/>
                <a:gd name="connsiteY13" fmla="*/ 270588 h 4935893"/>
                <a:gd name="connsiteX14" fmla="*/ 9479903 w 12192001"/>
                <a:gd name="connsiteY14" fmla="*/ 74645 h 4935893"/>
                <a:gd name="connsiteX15" fmla="*/ 10273005 w 12192001"/>
                <a:gd name="connsiteY15" fmla="*/ 149290 h 4935893"/>
                <a:gd name="connsiteX16" fmla="*/ 11392679 w 12192001"/>
                <a:gd name="connsiteY16" fmla="*/ 186612 h 4935893"/>
                <a:gd name="connsiteX17" fmla="*/ 12192001 w 12192001"/>
                <a:gd name="connsiteY17" fmla="*/ 18660 h 4935893"/>
                <a:gd name="connsiteX18" fmla="*/ 12192001 w 12192001"/>
                <a:gd name="connsiteY18" fmla="*/ 4935893 h 4935893"/>
                <a:gd name="connsiteX19" fmla="*/ 0 w 12192001"/>
                <a:gd name="connsiteY19" fmla="*/ 4935893 h 4935893"/>
                <a:gd name="connsiteX20" fmla="*/ 0 w 12192001"/>
                <a:gd name="connsiteY20" fmla="*/ 18660 h 493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1" h="4935893">
                  <a:moveTo>
                    <a:pt x="0" y="18660"/>
                  </a:moveTo>
                  <a:cubicBezTo>
                    <a:pt x="202164" y="15550"/>
                    <a:pt x="320351" y="180391"/>
                    <a:pt x="522515" y="177281"/>
                  </a:cubicBezTo>
                  <a:cubicBezTo>
                    <a:pt x="625152" y="167950"/>
                    <a:pt x="727788" y="111967"/>
                    <a:pt x="830425" y="102636"/>
                  </a:cubicBezTo>
                  <a:cubicBezTo>
                    <a:pt x="911290" y="99526"/>
                    <a:pt x="1048140" y="87084"/>
                    <a:pt x="1129005" y="83974"/>
                  </a:cubicBezTo>
                  <a:cubicBezTo>
                    <a:pt x="1219201" y="77754"/>
                    <a:pt x="1393372" y="15551"/>
                    <a:pt x="1483568" y="9331"/>
                  </a:cubicBezTo>
                  <a:cubicBezTo>
                    <a:pt x="1611086" y="9331"/>
                    <a:pt x="1822581" y="65314"/>
                    <a:pt x="1950099" y="65314"/>
                  </a:cubicBezTo>
                  <a:cubicBezTo>
                    <a:pt x="2068287" y="59094"/>
                    <a:pt x="2251789" y="6220"/>
                    <a:pt x="2369977" y="0"/>
                  </a:cubicBezTo>
                  <a:cubicBezTo>
                    <a:pt x="2550369" y="3110"/>
                    <a:pt x="3094654" y="52874"/>
                    <a:pt x="3275046" y="55984"/>
                  </a:cubicBezTo>
                  <a:cubicBezTo>
                    <a:pt x="3393234" y="52874"/>
                    <a:pt x="3660711" y="180392"/>
                    <a:pt x="3778899" y="177282"/>
                  </a:cubicBezTo>
                  <a:cubicBezTo>
                    <a:pt x="3906417" y="177282"/>
                    <a:pt x="4033936" y="111967"/>
                    <a:pt x="4161454" y="111967"/>
                  </a:cubicBezTo>
                  <a:cubicBezTo>
                    <a:pt x="4441372" y="111967"/>
                    <a:pt x="4879912" y="167951"/>
                    <a:pt x="5159830" y="167951"/>
                  </a:cubicBezTo>
                  <a:cubicBezTo>
                    <a:pt x="5623250" y="158620"/>
                    <a:pt x="6096001" y="102637"/>
                    <a:pt x="6559421" y="93306"/>
                  </a:cubicBezTo>
                  <a:cubicBezTo>
                    <a:pt x="6870442" y="93306"/>
                    <a:pt x="7284098" y="205274"/>
                    <a:pt x="7595119" y="205274"/>
                  </a:cubicBezTo>
                  <a:cubicBezTo>
                    <a:pt x="7965233" y="192833"/>
                    <a:pt x="8465977" y="283029"/>
                    <a:pt x="8836091" y="270588"/>
                  </a:cubicBezTo>
                  <a:cubicBezTo>
                    <a:pt x="9016483" y="255037"/>
                    <a:pt x="9299511" y="90196"/>
                    <a:pt x="9479903" y="74645"/>
                  </a:cubicBezTo>
                  <a:cubicBezTo>
                    <a:pt x="9703838" y="68425"/>
                    <a:pt x="10049070" y="155510"/>
                    <a:pt x="10273005" y="149290"/>
                  </a:cubicBezTo>
                  <a:cubicBezTo>
                    <a:pt x="10599576" y="130629"/>
                    <a:pt x="11066108" y="205273"/>
                    <a:pt x="11392679" y="186612"/>
                  </a:cubicBezTo>
                  <a:lnTo>
                    <a:pt x="12192001" y="18660"/>
                  </a:lnTo>
                  <a:lnTo>
                    <a:pt x="12192001" y="4935893"/>
                  </a:lnTo>
                  <a:lnTo>
                    <a:pt x="0" y="4935893"/>
                  </a:lnTo>
                  <a:lnTo>
                    <a:pt x="0" y="1866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Rectangle 9"/>
            <p:cNvSpPr/>
            <p:nvPr/>
          </p:nvSpPr>
          <p:spPr>
            <a:xfrm>
              <a:off x="-93306" y="3395758"/>
              <a:ext cx="13619583" cy="3670040"/>
            </a:xfrm>
            <a:custGeom>
              <a:avLst/>
              <a:gdLst>
                <a:gd name="connsiteX0" fmla="*/ 0 w 12192001"/>
                <a:gd name="connsiteY0" fmla="*/ 0 h 4917233"/>
                <a:gd name="connsiteX1" fmla="*/ 12192001 w 12192001"/>
                <a:gd name="connsiteY1" fmla="*/ 0 h 4917233"/>
                <a:gd name="connsiteX2" fmla="*/ 12192001 w 12192001"/>
                <a:gd name="connsiteY2" fmla="*/ 4917233 h 4917233"/>
                <a:gd name="connsiteX3" fmla="*/ 0 w 12192001"/>
                <a:gd name="connsiteY3" fmla="*/ 4917233 h 4917233"/>
                <a:gd name="connsiteX4" fmla="*/ 0 w 12192001"/>
                <a:gd name="connsiteY4" fmla="*/ 0 h 4917233"/>
                <a:gd name="connsiteX0" fmla="*/ 0 w 12192001"/>
                <a:gd name="connsiteY0" fmla="*/ 43 h 4917276"/>
                <a:gd name="connsiteX1" fmla="*/ 522515 w 12192001"/>
                <a:gd name="connsiteY1" fmla="*/ 158664 h 4917276"/>
                <a:gd name="connsiteX2" fmla="*/ 12192001 w 12192001"/>
                <a:gd name="connsiteY2" fmla="*/ 43 h 4917276"/>
                <a:gd name="connsiteX3" fmla="*/ 12192001 w 12192001"/>
                <a:gd name="connsiteY3" fmla="*/ 4917276 h 4917276"/>
                <a:gd name="connsiteX4" fmla="*/ 0 w 12192001"/>
                <a:gd name="connsiteY4" fmla="*/ 4917276 h 4917276"/>
                <a:gd name="connsiteX5" fmla="*/ 0 w 12192001"/>
                <a:gd name="connsiteY5" fmla="*/ 43 h 4917276"/>
                <a:gd name="connsiteX0" fmla="*/ 0 w 12192001"/>
                <a:gd name="connsiteY0" fmla="*/ 43 h 4917276"/>
                <a:gd name="connsiteX1" fmla="*/ 522515 w 12192001"/>
                <a:gd name="connsiteY1" fmla="*/ 158664 h 4917276"/>
                <a:gd name="connsiteX2" fmla="*/ 830425 w 12192001"/>
                <a:gd name="connsiteY2" fmla="*/ 84019 h 4917276"/>
                <a:gd name="connsiteX3" fmla="*/ 12192001 w 12192001"/>
                <a:gd name="connsiteY3" fmla="*/ 43 h 4917276"/>
                <a:gd name="connsiteX4" fmla="*/ 12192001 w 12192001"/>
                <a:gd name="connsiteY4" fmla="*/ 4917276 h 4917276"/>
                <a:gd name="connsiteX5" fmla="*/ 0 w 12192001"/>
                <a:gd name="connsiteY5" fmla="*/ 4917276 h 4917276"/>
                <a:gd name="connsiteX6" fmla="*/ 0 w 12192001"/>
                <a:gd name="connsiteY6" fmla="*/ 43 h 4917276"/>
                <a:gd name="connsiteX0" fmla="*/ 0 w 12192001"/>
                <a:gd name="connsiteY0" fmla="*/ 37322 h 4954555"/>
                <a:gd name="connsiteX1" fmla="*/ 522515 w 12192001"/>
                <a:gd name="connsiteY1" fmla="*/ 195943 h 4954555"/>
                <a:gd name="connsiteX2" fmla="*/ 830425 w 12192001"/>
                <a:gd name="connsiteY2" fmla="*/ 121298 h 4954555"/>
                <a:gd name="connsiteX3" fmla="*/ 1091683 w 12192001"/>
                <a:gd name="connsiteY3" fmla="*/ 0 h 4954555"/>
                <a:gd name="connsiteX4" fmla="*/ 12192001 w 12192001"/>
                <a:gd name="connsiteY4" fmla="*/ 37322 h 4954555"/>
                <a:gd name="connsiteX5" fmla="*/ 12192001 w 12192001"/>
                <a:gd name="connsiteY5" fmla="*/ 4954555 h 4954555"/>
                <a:gd name="connsiteX6" fmla="*/ 0 w 12192001"/>
                <a:gd name="connsiteY6" fmla="*/ 4954555 h 4954555"/>
                <a:gd name="connsiteX7" fmla="*/ 0 w 12192001"/>
                <a:gd name="connsiteY7" fmla="*/ 37322 h 4954555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2192001 w 12192001"/>
                <a:gd name="connsiteY5" fmla="*/ 37974 h 4955207"/>
                <a:gd name="connsiteX6" fmla="*/ 12192001 w 12192001"/>
                <a:gd name="connsiteY6" fmla="*/ 4955207 h 4955207"/>
                <a:gd name="connsiteX7" fmla="*/ 0 w 12192001"/>
                <a:gd name="connsiteY7" fmla="*/ 4955207 h 4955207"/>
                <a:gd name="connsiteX8" fmla="*/ 0 w 12192001"/>
                <a:gd name="connsiteY8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12192001 w 12192001"/>
                <a:gd name="connsiteY6" fmla="*/ 37974 h 4955207"/>
                <a:gd name="connsiteX7" fmla="*/ 12192001 w 12192001"/>
                <a:gd name="connsiteY7" fmla="*/ 4955207 h 4955207"/>
                <a:gd name="connsiteX8" fmla="*/ 0 w 12192001"/>
                <a:gd name="connsiteY8" fmla="*/ 4955207 h 4955207"/>
                <a:gd name="connsiteX9" fmla="*/ 0 w 12192001"/>
                <a:gd name="connsiteY9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12192001 w 12192001"/>
                <a:gd name="connsiteY7" fmla="*/ 37974 h 4955207"/>
                <a:gd name="connsiteX8" fmla="*/ 12192001 w 12192001"/>
                <a:gd name="connsiteY8" fmla="*/ 4955207 h 4955207"/>
                <a:gd name="connsiteX9" fmla="*/ 0 w 12192001"/>
                <a:gd name="connsiteY9" fmla="*/ 4955207 h 4955207"/>
                <a:gd name="connsiteX10" fmla="*/ 0 w 12192001"/>
                <a:gd name="connsiteY10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12192001 w 12192001"/>
                <a:gd name="connsiteY8" fmla="*/ 37974 h 4955207"/>
                <a:gd name="connsiteX9" fmla="*/ 12192001 w 12192001"/>
                <a:gd name="connsiteY9" fmla="*/ 4955207 h 4955207"/>
                <a:gd name="connsiteX10" fmla="*/ 0 w 12192001"/>
                <a:gd name="connsiteY10" fmla="*/ 4955207 h 4955207"/>
                <a:gd name="connsiteX11" fmla="*/ 0 w 12192001"/>
                <a:gd name="connsiteY11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12192001 w 12192001"/>
                <a:gd name="connsiteY9" fmla="*/ 37974 h 4955207"/>
                <a:gd name="connsiteX10" fmla="*/ 12192001 w 12192001"/>
                <a:gd name="connsiteY10" fmla="*/ 4955207 h 4955207"/>
                <a:gd name="connsiteX11" fmla="*/ 0 w 12192001"/>
                <a:gd name="connsiteY11" fmla="*/ 4955207 h 4955207"/>
                <a:gd name="connsiteX12" fmla="*/ 0 w 12192001"/>
                <a:gd name="connsiteY12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12192001 w 12192001"/>
                <a:gd name="connsiteY10" fmla="*/ 37974 h 4955207"/>
                <a:gd name="connsiteX11" fmla="*/ 12192001 w 12192001"/>
                <a:gd name="connsiteY11" fmla="*/ 4955207 h 4955207"/>
                <a:gd name="connsiteX12" fmla="*/ 0 w 12192001"/>
                <a:gd name="connsiteY12" fmla="*/ 4955207 h 4955207"/>
                <a:gd name="connsiteX13" fmla="*/ 0 w 12192001"/>
                <a:gd name="connsiteY13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12192001 w 12192001"/>
                <a:gd name="connsiteY11" fmla="*/ 37974 h 4955207"/>
                <a:gd name="connsiteX12" fmla="*/ 12192001 w 12192001"/>
                <a:gd name="connsiteY12" fmla="*/ 4955207 h 4955207"/>
                <a:gd name="connsiteX13" fmla="*/ 0 w 12192001"/>
                <a:gd name="connsiteY13" fmla="*/ 4955207 h 4955207"/>
                <a:gd name="connsiteX14" fmla="*/ 0 w 12192001"/>
                <a:gd name="connsiteY14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12192001 w 12192001"/>
                <a:gd name="connsiteY12" fmla="*/ 37974 h 4955207"/>
                <a:gd name="connsiteX13" fmla="*/ 12192001 w 12192001"/>
                <a:gd name="connsiteY13" fmla="*/ 4955207 h 4955207"/>
                <a:gd name="connsiteX14" fmla="*/ 0 w 12192001"/>
                <a:gd name="connsiteY14" fmla="*/ 4955207 h 4955207"/>
                <a:gd name="connsiteX15" fmla="*/ 0 w 12192001"/>
                <a:gd name="connsiteY15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12192001 w 12192001"/>
                <a:gd name="connsiteY13" fmla="*/ 37974 h 4955207"/>
                <a:gd name="connsiteX14" fmla="*/ 12192001 w 12192001"/>
                <a:gd name="connsiteY14" fmla="*/ 4955207 h 4955207"/>
                <a:gd name="connsiteX15" fmla="*/ 0 w 12192001"/>
                <a:gd name="connsiteY15" fmla="*/ 4955207 h 4955207"/>
                <a:gd name="connsiteX16" fmla="*/ 0 w 12192001"/>
                <a:gd name="connsiteY16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12192001 w 12192001"/>
                <a:gd name="connsiteY14" fmla="*/ 37974 h 4955207"/>
                <a:gd name="connsiteX15" fmla="*/ 12192001 w 12192001"/>
                <a:gd name="connsiteY15" fmla="*/ 4955207 h 4955207"/>
                <a:gd name="connsiteX16" fmla="*/ 0 w 12192001"/>
                <a:gd name="connsiteY16" fmla="*/ 4955207 h 4955207"/>
                <a:gd name="connsiteX17" fmla="*/ 0 w 12192001"/>
                <a:gd name="connsiteY17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2192001 w 12192001"/>
                <a:gd name="connsiteY15" fmla="*/ 37974 h 4955207"/>
                <a:gd name="connsiteX16" fmla="*/ 12192001 w 12192001"/>
                <a:gd name="connsiteY16" fmla="*/ 4955207 h 4955207"/>
                <a:gd name="connsiteX17" fmla="*/ 0 w 12192001"/>
                <a:gd name="connsiteY17" fmla="*/ 4955207 h 4955207"/>
                <a:gd name="connsiteX18" fmla="*/ 0 w 12192001"/>
                <a:gd name="connsiteY18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2192001 w 12192001"/>
                <a:gd name="connsiteY16" fmla="*/ 37974 h 4955207"/>
                <a:gd name="connsiteX17" fmla="*/ 12192001 w 12192001"/>
                <a:gd name="connsiteY17" fmla="*/ 4955207 h 4955207"/>
                <a:gd name="connsiteX18" fmla="*/ 0 w 12192001"/>
                <a:gd name="connsiteY18" fmla="*/ 4955207 h 4955207"/>
                <a:gd name="connsiteX19" fmla="*/ 0 w 12192001"/>
                <a:gd name="connsiteY19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1318034 w 12192001"/>
                <a:gd name="connsiteY16" fmla="*/ 121951 h 4955207"/>
                <a:gd name="connsiteX17" fmla="*/ 12192001 w 12192001"/>
                <a:gd name="connsiteY17" fmla="*/ 37974 h 4955207"/>
                <a:gd name="connsiteX18" fmla="*/ 12192001 w 12192001"/>
                <a:gd name="connsiteY18" fmla="*/ 4955207 h 4955207"/>
                <a:gd name="connsiteX19" fmla="*/ 0 w 12192001"/>
                <a:gd name="connsiteY19" fmla="*/ 4955207 h 4955207"/>
                <a:gd name="connsiteX20" fmla="*/ 0 w 12192001"/>
                <a:gd name="connsiteY20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1392679 w 12192001"/>
                <a:gd name="connsiteY16" fmla="*/ 205926 h 4955207"/>
                <a:gd name="connsiteX17" fmla="*/ 12192001 w 12192001"/>
                <a:gd name="connsiteY17" fmla="*/ 37974 h 4955207"/>
                <a:gd name="connsiteX18" fmla="*/ 12192001 w 12192001"/>
                <a:gd name="connsiteY18" fmla="*/ 4955207 h 4955207"/>
                <a:gd name="connsiteX19" fmla="*/ 0 w 12192001"/>
                <a:gd name="connsiteY19" fmla="*/ 4955207 h 4955207"/>
                <a:gd name="connsiteX20" fmla="*/ 0 w 12192001"/>
                <a:gd name="connsiteY20" fmla="*/ 37974 h 4955207"/>
                <a:gd name="connsiteX0" fmla="*/ 0 w 12192001"/>
                <a:gd name="connsiteY0" fmla="*/ 18660 h 4935893"/>
                <a:gd name="connsiteX1" fmla="*/ 522515 w 12192001"/>
                <a:gd name="connsiteY1" fmla="*/ 177281 h 4935893"/>
                <a:gd name="connsiteX2" fmla="*/ 830425 w 12192001"/>
                <a:gd name="connsiteY2" fmla="*/ 102636 h 4935893"/>
                <a:gd name="connsiteX3" fmla="*/ 1129005 w 12192001"/>
                <a:gd name="connsiteY3" fmla="*/ 83974 h 4935893"/>
                <a:gd name="connsiteX4" fmla="*/ 1483568 w 12192001"/>
                <a:gd name="connsiteY4" fmla="*/ 9331 h 4935893"/>
                <a:gd name="connsiteX5" fmla="*/ 1950099 w 12192001"/>
                <a:gd name="connsiteY5" fmla="*/ 65314 h 4935893"/>
                <a:gd name="connsiteX6" fmla="*/ 2369977 w 12192001"/>
                <a:gd name="connsiteY6" fmla="*/ 0 h 4935893"/>
                <a:gd name="connsiteX7" fmla="*/ 3275046 w 12192001"/>
                <a:gd name="connsiteY7" fmla="*/ 55984 h 4935893"/>
                <a:gd name="connsiteX8" fmla="*/ 3778899 w 12192001"/>
                <a:gd name="connsiteY8" fmla="*/ 177282 h 4935893"/>
                <a:gd name="connsiteX9" fmla="*/ 4161454 w 12192001"/>
                <a:gd name="connsiteY9" fmla="*/ 111967 h 4935893"/>
                <a:gd name="connsiteX10" fmla="*/ 5159830 w 12192001"/>
                <a:gd name="connsiteY10" fmla="*/ 167951 h 4935893"/>
                <a:gd name="connsiteX11" fmla="*/ 6559421 w 12192001"/>
                <a:gd name="connsiteY11" fmla="*/ 93306 h 4935893"/>
                <a:gd name="connsiteX12" fmla="*/ 7595119 w 12192001"/>
                <a:gd name="connsiteY12" fmla="*/ 205274 h 4935893"/>
                <a:gd name="connsiteX13" fmla="*/ 8836091 w 12192001"/>
                <a:gd name="connsiteY13" fmla="*/ 270588 h 4935893"/>
                <a:gd name="connsiteX14" fmla="*/ 9479903 w 12192001"/>
                <a:gd name="connsiteY14" fmla="*/ 74645 h 4935893"/>
                <a:gd name="connsiteX15" fmla="*/ 10273005 w 12192001"/>
                <a:gd name="connsiteY15" fmla="*/ 149290 h 4935893"/>
                <a:gd name="connsiteX16" fmla="*/ 11392679 w 12192001"/>
                <a:gd name="connsiteY16" fmla="*/ 186612 h 4935893"/>
                <a:gd name="connsiteX17" fmla="*/ 12192001 w 12192001"/>
                <a:gd name="connsiteY17" fmla="*/ 18660 h 4935893"/>
                <a:gd name="connsiteX18" fmla="*/ 12192001 w 12192001"/>
                <a:gd name="connsiteY18" fmla="*/ 4935893 h 4935893"/>
                <a:gd name="connsiteX19" fmla="*/ 0 w 12192001"/>
                <a:gd name="connsiteY19" fmla="*/ 4935893 h 4935893"/>
                <a:gd name="connsiteX20" fmla="*/ 0 w 12192001"/>
                <a:gd name="connsiteY20" fmla="*/ 18660 h 493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1" h="4935893">
                  <a:moveTo>
                    <a:pt x="0" y="18660"/>
                  </a:moveTo>
                  <a:cubicBezTo>
                    <a:pt x="202164" y="15550"/>
                    <a:pt x="320351" y="180391"/>
                    <a:pt x="522515" y="177281"/>
                  </a:cubicBezTo>
                  <a:cubicBezTo>
                    <a:pt x="625152" y="167950"/>
                    <a:pt x="727788" y="111967"/>
                    <a:pt x="830425" y="102636"/>
                  </a:cubicBezTo>
                  <a:cubicBezTo>
                    <a:pt x="911290" y="99526"/>
                    <a:pt x="1048140" y="87084"/>
                    <a:pt x="1129005" y="83974"/>
                  </a:cubicBezTo>
                  <a:cubicBezTo>
                    <a:pt x="1219201" y="77754"/>
                    <a:pt x="1393372" y="15551"/>
                    <a:pt x="1483568" y="9331"/>
                  </a:cubicBezTo>
                  <a:cubicBezTo>
                    <a:pt x="1611086" y="9331"/>
                    <a:pt x="1822581" y="65314"/>
                    <a:pt x="1950099" y="65314"/>
                  </a:cubicBezTo>
                  <a:cubicBezTo>
                    <a:pt x="2068287" y="59094"/>
                    <a:pt x="2251789" y="6220"/>
                    <a:pt x="2369977" y="0"/>
                  </a:cubicBezTo>
                  <a:cubicBezTo>
                    <a:pt x="2550369" y="3110"/>
                    <a:pt x="3094654" y="52874"/>
                    <a:pt x="3275046" y="55984"/>
                  </a:cubicBezTo>
                  <a:cubicBezTo>
                    <a:pt x="3393234" y="52874"/>
                    <a:pt x="3660711" y="180392"/>
                    <a:pt x="3778899" y="177282"/>
                  </a:cubicBezTo>
                  <a:cubicBezTo>
                    <a:pt x="3906417" y="177282"/>
                    <a:pt x="4033936" y="111967"/>
                    <a:pt x="4161454" y="111967"/>
                  </a:cubicBezTo>
                  <a:cubicBezTo>
                    <a:pt x="4441372" y="111967"/>
                    <a:pt x="4879912" y="167951"/>
                    <a:pt x="5159830" y="167951"/>
                  </a:cubicBezTo>
                  <a:cubicBezTo>
                    <a:pt x="5623250" y="158620"/>
                    <a:pt x="6096001" y="102637"/>
                    <a:pt x="6559421" y="93306"/>
                  </a:cubicBezTo>
                  <a:cubicBezTo>
                    <a:pt x="6870442" y="93306"/>
                    <a:pt x="7284098" y="205274"/>
                    <a:pt x="7595119" y="205274"/>
                  </a:cubicBezTo>
                  <a:cubicBezTo>
                    <a:pt x="7965233" y="192833"/>
                    <a:pt x="8465977" y="283029"/>
                    <a:pt x="8836091" y="270588"/>
                  </a:cubicBezTo>
                  <a:cubicBezTo>
                    <a:pt x="9016483" y="255037"/>
                    <a:pt x="9299511" y="90196"/>
                    <a:pt x="9479903" y="74645"/>
                  </a:cubicBezTo>
                  <a:cubicBezTo>
                    <a:pt x="9703838" y="68425"/>
                    <a:pt x="10049070" y="155510"/>
                    <a:pt x="10273005" y="149290"/>
                  </a:cubicBezTo>
                  <a:cubicBezTo>
                    <a:pt x="10599576" y="130629"/>
                    <a:pt x="11066108" y="205273"/>
                    <a:pt x="11392679" y="186612"/>
                  </a:cubicBezTo>
                  <a:lnTo>
                    <a:pt x="12192001" y="18660"/>
                  </a:lnTo>
                  <a:lnTo>
                    <a:pt x="12192001" y="4935893"/>
                  </a:lnTo>
                  <a:lnTo>
                    <a:pt x="0" y="4935893"/>
                  </a:lnTo>
                  <a:lnTo>
                    <a:pt x="0" y="1866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Rectangle 9"/>
            <p:cNvSpPr/>
            <p:nvPr/>
          </p:nvSpPr>
          <p:spPr>
            <a:xfrm>
              <a:off x="-985934" y="3518027"/>
              <a:ext cx="13619583" cy="3670040"/>
            </a:xfrm>
            <a:custGeom>
              <a:avLst/>
              <a:gdLst>
                <a:gd name="connsiteX0" fmla="*/ 0 w 12192001"/>
                <a:gd name="connsiteY0" fmla="*/ 0 h 4917233"/>
                <a:gd name="connsiteX1" fmla="*/ 12192001 w 12192001"/>
                <a:gd name="connsiteY1" fmla="*/ 0 h 4917233"/>
                <a:gd name="connsiteX2" fmla="*/ 12192001 w 12192001"/>
                <a:gd name="connsiteY2" fmla="*/ 4917233 h 4917233"/>
                <a:gd name="connsiteX3" fmla="*/ 0 w 12192001"/>
                <a:gd name="connsiteY3" fmla="*/ 4917233 h 4917233"/>
                <a:gd name="connsiteX4" fmla="*/ 0 w 12192001"/>
                <a:gd name="connsiteY4" fmla="*/ 0 h 4917233"/>
                <a:gd name="connsiteX0" fmla="*/ 0 w 12192001"/>
                <a:gd name="connsiteY0" fmla="*/ 43 h 4917276"/>
                <a:gd name="connsiteX1" fmla="*/ 522515 w 12192001"/>
                <a:gd name="connsiteY1" fmla="*/ 158664 h 4917276"/>
                <a:gd name="connsiteX2" fmla="*/ 12192001 w 12192001"/>
                <a:gd name="connsiteY2" fmla="*/ 43 h 4917276"/>
                <a:gd name="connsiteX3" fmla="*/ 12192001 w 12192001"/>
                <a:gd name="connsiteY3" fmla="*/ 4917276 h 4917276"/>
                <a:gd name="connsiteX4" fmla="*/ 0 w 12192001"/>
                <a:gd name="connsiteY4" fmla="*/ 4917276 h 4917276"/>
                <a:gd name="connsiteX5" fmla="*/ 0 w 12192001"/>
                <a:gd name="connsiteY5" fmla="*/ 43 h 4917276"/>
                <a:gd name="connsiteX0" fmla="*/ 0 w 12192001"/>
                <a:gd name="connsiteY0" fmla="*/ 43 h 4917276"/>
                <a:gd name="connsiteX1" fmla="*/ 522515 w 12192001"/>
                <a:gd name="connsiteY1" fmla="*/ 158664 h 4917276"/>
                <a:gd name="connsiteX2" fmla="*/ 830425 w 12192001"/>
                <a:gd name="connsiteY2" fmla="*/ 84019 h 4917276"/>
                <a:gd name="connsiteX3" fmla="*/ 12192001 w 12192001"/>
                <a:gd name="connsiteY3" fmla="*/ 43 h 4917276"/>
                <a:gd name="connsiteX4" fmla="*/ 12192001 w 12192001"/>
                <a:gd name="connsiteY4" fmla="*/ 4917276 h 4917276"/>
                <a:gd name="connsiteX5" fmla="*/ 0 w 12192001"/>
                <a:gd name="connsiteY5" fmla="*/ 4917276 h 4917276"/>
                <a:gd name="connsiteX6" fmla="*/ 0 w 12192001"/>
                <a:gd name="connsiteY6" fmla="*/ 43 h 4917276"/>
                <a:gd name="connsiteX0" fmla="*/ 0 w 12192001"/>
                <a:gd name="connsiteY0" fmla="*/ 37322 h 4954555"/>
                <a:gd name="connsiteX1" fmla="*/ 522515 w 12192001"/>
                <a:gd name="connsiteY1" fmla="*/ 195943 h 4954555"/>
                <a:gd name="connsiteX2" fmla="*/ 830425 w 12192001"/>
                <a:gd name="connsiteY2" fmla="*/ 121298 h 4954555"/>
                <a:gd name="connsiteX3" fmla="*/ 1091683 w 12192001"/>
                <a:gd name="connsiteY3" fmla="*/ 0 h 4954555"/>
                <a:gd name="connsiteX4" fmla="*/ 12192001 w 12192001"/>
                <a:gd name="connsiteY4" fmla="*/ 37322 h 4954555"/>
                <a:gd name="connsiteX5" fmla="*/ 12192001 w 12192001"/>
                <a:gd name="connsiteY5" fmla="*/ 4954555 h 4954555"/>
                <a:gd name="connsiteX6" fmla="*/ 0 w 12192001"/>
                <a:gd name="connsiteY6" fmla="*/ 4954555 h 4954555"/>
                <a:gd name="connsiteX7" fmla="*/ 0 w 12192001"/>
                <a:gd name="connsiteY7" fmla="*/ 37322 h 4954555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2192001 w 12192001"/>
                <a:gd name="connsiteY5" fmla="*/ 37974 h 4955207"/>
                <a:gd name="connsiteX6" fmla="*/ 12192001 w 12192001"/>
                <a:gd name="connsiteY6" fmla="*/ 4955207 h 4955207"/>
                <a:gd name="connsiteX7" fmla="*/ 0 w 12192001"/>
                <a:gd name="connsiteY7" fmla="*/ 4955207 h 4955207"/>
                <a:gd name="connsiteX8" fmla="*/ 0 w 12192001"/>
                <a:gd name="connsiteY8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12192001 w 12192001"/>
                <a:gd name="connsiteY6" fmla="*/ 37974 h 4955207"/>
                <a:gd name="connsiteX7" fmla="*/ 12192001 w 12192001"/>
                <a:gd name="connsiteY7" fmla="*/ 4955207 h 4955207"/>
                <a:gd name="connsiteX8" fmla="*/ 0 w 12192001"/>
                <a:gd name="connsiteY8" fmla="*/ 4955207 h 4955207"/>
                <a:gd name="connsiteX9" fmla="*/ 0 w 12192001"/>
                <a:gd name="connsiteY9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12192001 w 12192001"/>
                <a:gd name="connsiteY7" fmla="*/ 37974 h 4955207"/>
                <a:gd name="connsiteX8" fmla="*/ 12192001 w 12192001"/>
                <a:gd name="connsiteY8" fmla="*/ 4955207 h 4955207"/>
                <a:gd name="connsiteX9" fmla="*/ 0 w 12192001"/>
                <a:gd name="connsiteY9" fmla="*/ 4955207 h 4955207"/>
                <a:gd name="connsiteX10" fmla="*/ 0 w 12192001"/>
                <a:gd name="connsiteY10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12192001 w 12192001"/>
                <a:gd name="connsiteY8" fmla="*/ 37974 h 4955207"/>
                <a:gd name="connsiteX9" fmla="*/ 12192001 w 12192001"/>
                <a:gd name="connsiteY9" fmla="*/ 4955207 h 4955207"/>
                <a:gd name="connsiteX10" fmla="*/ 0 w 12192001"/>
                <a:gd name="connsiteY10" fmla="*/ 4955207 h 4955207"/>
                <a:gd name="connsiteX11" fmla="*/ 0 w 12192001"/>
                <a:gd name="connsiteY11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12192001 w 12192001"/>
                <a:gd name="connsiteY9" fmla="*/ 37974 h 4955207"/>
                <a:gd name="connsiteX10" fmla="*/ 12192001 w 12192001"/>
                <a:gd name="connsiteY10" fmla="*/ 4955207 h 4955207"/>
                <a:gd name="connsiteX11" fmla="*/ 0 w 12192001"/>
                <a:gd name="connsiteY11" fmla="*/ 4955207 h 4955207"/>
                <a:gd name="connsiteX12" fmla="*/ 0 w 12192001"/>
                <a:gd name="connsiteY12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12192001 w 12192001"/>
                <a:gd name="connsiteY10" fmla="*/ 37974 h 4955207"/>
                <a:gd name="connsiteX11" fmla="*/ 12192001 w 12192001"/>
                <a:gd name="connsiteY11" fmla="*/ 4955207 h 4955207"/>
                <a:gd name="connsiteX12" fmla="*/ 0 w 12192001"/>
                <a:gd name="connsiteY12" fmla="*/ 4955207 h 4955207"/>
                <a:gd name="connsiteX13" fmla="*/ 0 w 12192001"/>
                <a:gd name="connsiteY13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12192001 w 12192001"/>
                <a:gd name="connsiteY11" fmla="*/ 37974 h 4955207"/>
                <a:gd name="connsiteX12" fmla="*/ 12192001 w 12192001"/>
                <a:gd name="connsiteY12" fmla="*/ 4955207 h 4955207"/>
                <a:gd name="connsiteX13" fmla="*/ 0 w 12192001"/>
                <a:gd name="connsiteY13" fmla="*/ 4955207 h 4955207"/>
                <a:gd name="connsiteX14" fmla="*/ 0 w 12192001"/>
                <a:gd name="connsiteY14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12192001 w 12192001"/>
                <a:gd name="connsiteY12" fmla="*/ 37974 h 4955207"/>
                <a:gd name="connsiteX13" fmla="*/ 12192001 w 12192001"/>
                <a:gd name="connsiteY13" fmla="*/ 4955207 h 4955207"/>
                <a:gd name="connsiteX14" fmla="*/ 0 w 12192001"/>
                <a:gd name="connsiteY14" fmla="*/ 4955207 h 4955207"/>
                <a:gd name="connsiteX15" fmla="*/ 0 w 12192001"/>
                <a:gd name="connsiteY15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12192001 w 12192001"/>
                <a:gd name="connsiteY13" fmla="*/ 37974 h 4955207"/>
                <a:gd name="connsiteX14" fmla="*/ 12192001 w 12192001"/>
                <a:gd name="connsiteY14" fmla="*/ 4955207 h 4955207"/>
                <a:gd name="connsiteX15" fmla="*/ 0 w 12192001"/>
                <a:gd name="connsiteY15" fmla="*/ 4955207 h 4955207"/>
                <a:gd name="connsiteX16" fmla="*/ 0 w 12192001"/>
                <a:gd name="connsiteY16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12192001 w 12192001"/>
                <a:gd name="connsiteY14" fmla="*/ 37974 h 4955207"/>
                <a:gd name="connsiteX15" fmla="*/ 12192001 w 12192001"/>
                <a:gd name="connsiteY15" fmla="*/ 4955207 h 4955207"/>
                <a:gd name="connsiteX16" fmla="*/ 0 w 12192001"/>
                <a:gd name="connsiteY16" fmla="*/ 4955207 h 4955207"/>
                <a:gd name="connsiteX17" fmla="*/ 0 w 12192001"/>
                <a:gd name="connsiteY17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2192001 w 12192001"/>
                <a:gd name="connsiteY15" fmla="*/ 37974 h 4955207"/>
                <a:gd name="connsiteX16" fmla="*/ 12192001 w 12192001"/>
                <a:gd name="connsiteY16" fmla="*/ 4955207 h 4955207"/>
                <a:gd name="connsiteX17" fmla="*/ 0 w 12192001"/>
                <a:gd name="connsiteY17" fmla="*/ 4955207 h 4955207"/>
                <a:gd name="connsiteX18" fmla="*/ 0 w 12192001"/>
                <a:gd name="connsiteY18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2192001 w 12192001"/>
                <a:gd name="connsiteY16" fmla="*/ 37974 h 4955207"/>
                <a:gd name="connsiteX17" fmla="*/ 12192001 w 12192001"/>
                <a:gd name="connsiteY17" fmla="*/ 4955207 h 4955207"/>
                <a:gd name="connsiteX18" fmla="*/ 0 w 12192001"/>
                <a:gd name="connsiteY18" fmla="*/ 4955207 h 4955207"/>
                <a:gd name="connsiteX19" fmla="*/ 0 w 12192001"/>
                <a:gd name="connsiteY19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1318034 w 12192001"/>
                <a:gd name="connsiteY16" fmla="*/ 121951 h 4955207"/>
                <a:gd name="connsiteX17" fmla="*/ 12192001 w 12192001"/>
                <a:gd name="connsiteY17" fmla="*/ 37974 h 4955207"/>
                <a:gd name="connsiteX18" fmla="*/ 12192001 w 12192001"/>
                <a:gd name="connsiteY18" fmla="*/ 4955207 h 4955207"/>
                <a:gd name="connsiteX19" fmla="*/ 0 w 12192001"/>
                <a:gd name="connsiteY19" fmla="*/ 4955207 h 4955207"/>
                <a:gd name="connsiteX20" fmla="*/ 0 w 12192001"/>
                <a:gd name="connsiteY20" fmla="*/ 37974 h 4955207"/>
                <a:gd name="connsiteX0" fmla="*/ 0 w 12192001"/>
                <a:gd name="connsiteY0" fmla="*/ 37974 h 4955207"/>
                <a:gd name="connsiteX1" fmla="*/ 522515 w 12192001"/>
                <a:gd name="connsiteY1" fmla="*/ 196595 h 4955207"/>
                <a:gd name="connsiteX2" fmla="*/ 830425 w 12192001"/>
                <a:gd name="connsiteY2" fmla="*/ 121950 h 4955207"/>
                <a:gd name="connsiteX3" fmla="*/ 1091683 w 12192001"/>
                <a:gd name="connsiteY3" fmla="*/ 652 h 4955207"/>
                <a:gd name="connsiteX4" fmla="*/ 1483568 w 12192001"/>
                <a:gd name="connsiteY4" fmla="*/ 28645 h 4955207"/>
                <a:gd name="connsiteX5" fmla="*/ 1950099 w 12192001"/>
                <a:gd name="connsiteY5" fmla="*/ 84628 h 4955207"/>
                <a:gd name="connsiteX6" fmla="*/ 2369977 w 12192001"/>
                <a:gd name="connsiteY6" fmla="*/ 19314 h 4955207"/>
                <a:gd name="connsiteX7" fmla="*/ 3275046 w 12192001"/>
                <a:gd name="connsiteY7" fmla="*/ 75298 h 4955207"/>
                <a:gd name="connsiteX8" fmla="*/ 3778899 w 12192001"/>
                <a:gd name="connsiteY8" fmla="*/ 196596 h 4955207"/>
                <a:gd name="connsiteX9" fmla="*/ 4161454 w 12192001"/>
                <a:gd name="connsiteY9" fmla="*/ 131281 h 4955207"/>
                <a:gd name="connsiteX10" fmla="*/ 5159830 w 12192001"/>
                <a:gd name="connsiteY10" fmla="*/ 187265 h 4955207"/>
                <a:gd name="connsiteX11" fmla="*/ 6559421 w 12192001"/>
                <a:gd name="connsiteY11" fmla="*/ 112620 h 4955207"/>
                <a:gd name="connsiteX12" fmla="*/ 7595119 w 12192001"/>
                <a:gd name="connsiteY12" fmla="*/ 224588 h 4955207"/>
                <a:gd name="connsiteX13" fmla="*/ 8836091 w 12192001"/>
                <a:gd name="connsiteY13" fmla="*/ 289902 h 4955207"/>
                <a:gd name="connsiteX14" fmla="*/ 9479903 w 12192001"/>
                <a:gd name="connsiteY14" fmla="*/ 93959 h 4955207"/>
                <a:gd name="connsiteX15" fmla="*/ 10273005 w 12192001"/>
                <a:gd name="connsiteY15" fmla="*/ 168604 h 4955207"/>
                <a:gd name="connsiteX16" fmla="*/ 11392679 w 12192001"/>
                <a:gd name="connsiteY16" fmla="*/ 205926 h 4955207"/>
                <a:gd name="connsiteX17" fmla="*/ 12192001 w 12192001"/>
                <a:gd name="connsiteY17" fmla="*/ 37974 h 4955207"/>
                <a:gd name="connsiteX18" fmla="*/ 12192001 w 12192001"/>
                <a:gd name="connsiteY18" fmla="*/ 4955207 h 4955207"/>
                <a:gd name="connsiteX19" fmla="*/ 0 w 12192001"/>
                <a:gd name="connsiteY19" fmla="*/ 4955207 h 4955207"/>
                <a:gd name="connsiteX20" fmla="*/ 0 w 12192001"/>
                <a:gd name="connsiteY20" fmla="*/ 37974 h 4955207"/>
                <a:gd name="connsiteX0" fmla="*/ 0 w 12192001"/>
                <a:gd name="connsiteY0" fmla="*/ 18660 h 4935893"/>
                <a:gd name="connsiteX1" fmla="*/ 522515 w 12192001"/>
                <a:gd name="connsiteY1" fmla="*/ 177281 h 4935893"/>
                <a:gd name="connsiteX2" fmla="*/ 830425 w 12192001"/>
                <a:gd name="connsiteY2" fmla="*/ 102636 h 4935893"/>
                <a:gd name="connsiteX3" fmla="*/ 1129005 w 12192001"/>
                <a:gd name="connsiteY3" fmla="*/ 83974 h 4935893"/>
                <a:gd name="connsiteX4" fmla="*/ 1483568 w 12192001"/>
                <a:gd name="connsiteY4" fmla="*/ 9331 h 4935893"/>
                <a:gd name="connsiteX5" fmla="*/ 1950099 w 12192001"/>
                <a:gd name="connsiteY5" fmla="*/ 65314 h 4935893"/>
                <a:gd name="connsiteX6" fmla="*/ 2369977 w 12192001"/>
                <a:gd name="connsiteY6" fmla="*/ 0 h 4935893"/>
                <a:gd name="connsiteX7" fmla="*/ 3275046 w 12192001"/>
                <a:gd name="connsiteY7" fmla="*/ 55984 h 4935893"/>
                <a:gd name="connsiteX8" fmla="*/ 3778899 w 12192001"/>
                <a:gd name="connsiteY8" fmla="*/ 177282 h 4935893"/>
                <a:gd name="connsiteX9" fmla="*/ 4161454 w 12192001"/>
                <a:gd name="connsiteY9" fmla="*/ 111967 h 4935893"/>
                <a:gd name="connsiteX10" fmla="*/ 5159830 w 12192001"/>
                <a:gd name="connsiteY10" fmla="*/ 167951 h 4935893"/>
                <a:gd name="connsiteX11" fmla="*/ 6559421 w 12192001"/>
                <a:gd name="connsiteY11" fmla="*/ 93306 h 4935893"/>
                <a:gd name="connsiteX12" fmla="*/ 7595119 w 12192001"/>
                <a:gd name="connsiteY12" fmla="*/ 205274 h 4935893"/>
                <a:gd name="connsiteX13" fmla="*/ 8836091 w 12192001"/>
                <a:gd name="connsiteY13" fmla="*/ 270588 h 4935893"/>
                <a:gd name="connsiteX14" fmla="*/ 9479903 w 12192001"/>
                <a:gd name="connsiteY14" fmla="*/ 74645 h 4935893"/>
                <a:gd name="connsiteX15" fmla="*/ 10273005 w 12192001"/>
                <a:gd name="connsiteY15" fmla="*/ 149290 h 4935893"/>
                <a:gd name="connsiteX16" fmla="*/ 11392679 w 12192001"/>
                <a:gd name="connsiteY16" fmla="*/ 186612 h 4935893"/>
                <a:gd name="connsiteX17" fmla="*/ 12192001 w 12192001"/>
                <a:gd name="connsiteY17" fmla="*/ 18660 h 4935893"/>
                <a:gd name="connsiteX18" fmla="*/ 12192001 w 12192001"/>
                <a:gd name="connsiteY18" fmla="*/ 4935893 h 4935893"/>
                <a:gd name="connsiteX19" fmla="*/ 0 w 12192001"/>
                <a:gd name="connsiteY19" fmla="*/ 4935893 h 4935893"/>
                <a:gd name="connsiteX20" fmla="*/ 0 w 12192001"/>
                <a:gd name="connsiteY20" fmla="*/ 18660 h 493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1" h="4935893">
                  <a:moveTo>
                    <a:pt x="0" y="18660"/>
                  </a:moveTo>
                  <a:cubicBezTo>
                    <a:pt x="202164" y="15550"/>
                    <a:pt x="320351" y="180391"/>
                    <a:pt x="522515" y="177281"/>
                  </a:cubicBezTo>
                  <a:cubicBezTo>
                    <a:pt x="625152" y="167950"/>
                    <a:pt x="727788" y="111967"/>
                    <a:pt x="830425" y="102636"/>
                  </a:cubicBezTo>
                  <a:cubicBezTo>
                    <a:pt x="911290" y="99526"/>
                    <a:pt x="1048140" y="87084"/>
                    <a:pt x="1129005" y="83974"/>
                  </a:cubicBezTo>
                  <a:cubicBezTo>
                    <a:pt x="1219201" y="77754"/>
                    <a:pt x="1393372" y="15551"/>
                    <a:pt x="1483568" y="9331"/>
                  </a:cubicBezTo>
                  <a:cubicBezTo>
                    <a:pt x="1611086" y="9331"/>
                    <a:pt x="1822581" y="65314"/>
                    <a:pt x="1950099" y="65314"/>
                  </a:cubicBezTo>
                  <a:cubicBezTo>
                    <a:pt x="2068287" y="59094"/>
                    <a:pt x="2251789" y="6220"/>
                    <a:pt x="2369977" y="0"/>
                  </a:cubicBezTo>
                  <a:cubicBezTo>
                    <a:pt x="2550369" y="3110"/>
                    <a:pt x="3094654" y="52874"/>
                    <a:pt x="3275046" y="55984"/>
                  </a:cubicBezTo>
                  <a:cubicBezTo>
                    <a:pt x="3393234" y="52874"/>
                    <a:pt x="3660711" y="180392"/>
                    <a:pt x="3778899" y="177282"/>
                  </a:cubicBezTo>
                  <a:cubicBezTo>
                    <a:pt x="3906417" y="177282"/>
                    <a:pt x="4033936" y="111967"/>
                    <a:pt x="4161454" y="111967"/>
                  </a:cubicBezTo>
                  <a:cubicBezTo>
                    <a:pt x="4441372" y="111967"/>
                    <a:pt x="4879912" y="167951"/>
                    <a:pt x="5159830" y="167951"/>
                  </a:cubicBezTo>
                  <a:cubicBezTo>
                    <a:pt x="5623250" y="158620"/>
                    <a:pt x="6096001" y="102637"/>
                    <a:pt x="6559421" y="93306"/>
                  </a:cubicBezTo>
                  <a:cubicBezTo>
                    <a:pt x="6870442" y="93306"/>
                    <a:pt x="7284098" y="205274"/>
                    <a:pt x="7595119" y="205274"/>
                  </a:cubicBezTo>
                  <a:cubicBezTo>
                    <a:pt x="7965233" y="192833"/>
                    <a:pt x="8465977" y="283029"/>
                    <a:pt x="8836091" y="270588"/>
                  </a:cubicBezTo>
                  <a:cubicBezTo>
                    <a:pt x="9016483" y="255037"/>
                    <a:pt x="9299511" y="90196"/>
                    <a:pt x="9479903" y="74645"/>
                  </a:cubicBezTo>
                  <a:cubicBezTo>
                    <a:pt x="9703838" y="68425"/>
                    <a:pt x="10049070" y="155510"/>
                    <a:pt x="10273005" y="149290"/>
                  </a:cubicBezTo>
                  <a:cubicBezTo>
                    <a:pt x="10599576" y="130629"/>
                    <a:pt x="11066108" y="205273"/>
                    <a:pt x="11392679" y="186612"/>
                  </a:cubicBezTo>
                  <a:lnTo>
                    <a:pt x="12192001" y="18660"/>
                  </a:lnTo>
                  <a:lnTo>
                    <a:pt x="12192001" y="4935893"/>
                  </a:lnTo>
                  <a:lnTo>
                    <a:pt x="0" y="4935893"/>
                  </a:lnTo>
                  <a:lnTo>
                    <a:pt x="0" y="1866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1036" name="Picture 12" descr="https://encrypted-tbn0.gstatic.com/images?q=tbn:ANd9GcSKEeYUj1bP8I0L0WJQUb3sjNIqMd_9CddnTw&amp;usqp=CA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t="1665" r="1755" b="966"/>
          <a:stretch/>
        </p:blipFill>
        <p:spPr bwMode="auto">
          <a:xfrm>
            <a:off x="3059833" y="2578542"/>
            <a:ext cx="1927225" cy="138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 droite rayée 11"/>
          <p:cNvSpPr/>
          <p:nvPr/>
        </p:nvSpPr>
        <p:spPr>
          <a:xfrm>
            <a:off x="5073170" y="2843532"/>
            <a:ext cx="647700" cy="752475"/>
          </a:xfrm>
          <a:prstGeom prst="strip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038" name="Picture 14" descr="Micro Sd Images - Free Download on Freepi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70" y="2649764"/>
            <a:ext cx="1114038" cy="111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55812" y="2320894"/>
            <a:ext cx="6355297" cy="1808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Flèche droite rayée 23"/>
          <p:cNvSpPr/>
          <p:nvPr/>
        </p:nvSpPr>
        <p:spPr>
          <a:xfrm>
            <a:off x="9553050" y="3008880"/>
            <a:ext cx="647700" cy="752475"/>
          </a:xfrm>
          <a:prstGeom prst="strip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961" y="2749489"/>
            <a:ext cx="1966055" cy="1107599"/>
          </a:xfrm>
          <a:prstGeom prst="rect">
            <a:avLst/>
          </a:prstGeom>
        </p:spPr>
      </p:pic>
      <p:sp>
        <p:nvSpPr>
          <p:cNvPr id="32" name="Flèche droite rayée 31"/>
          <p:cNvSpPr/>
          <p:nvPr/>
        </p:nvSpPr>
        <p:spPr>
          <a:xfrm>
            <a:off x="7149621" y="3008881"/>
            <a:ext cx="647700" cy="752475"/>
          </a:xfrm>
          <a:prstGeom prst="strip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052" name="Picture 28" descr="Goupille de localisation - Icônes cartes et emplacement gratuit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750" y="2543427"/>
            <a:ext cx="1452401" cy="14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Flèche droite rayée 40"/>
          <p:cNvSpPr/>
          <p:nvPr/>
        </p:nvSpPr>
        <p:spPr>
          <a:xfrm>
            <a:off x="2047735" y="3008880"/>
            <a:ext cx="647700" cy="752475"/>
          </a:xfrm>
          <a:prstGeom prst="strip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Titre 1"/>
          <p:cNvSpPr txBox="1">
            <a:spLocks/>
          </p:cNvSpPr>
          <p:nvPr/>
        </p:nvSpPr>
        <p:spPr>
          <a:xfrm>
            <a:off x="838200" y="1651258"/>
            <a:ext cx="10515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>
                <a:latin typeface="Helvetica" panose="020B0604020202030204" pitchFamily="34" charset="0"/>
              </a:rPr>
              <a:t>L’objectif de ce projet, et de stocker des données de mesures du déplacement d’un</a:t>
            </a:r>
          </a:p>
          <a:p>
            <a:r>
              <a:rPr lang="fr-CH" sz="2000" dirty="0">
                <a:latin typeface="Helvetica" panose="020B0604020202030204" pitchFamily="34" charset="0"/>
              </a:rPr>
              <a:t>module sous-marin par une centrale inertielle, dans le but de le localiser.</a:t>
            </a:r>
          </a:p>
        </p:txBody>
      </p:sp>
    </p:spTree>
    <p:extLst>
      <p:ext uri="{BB962C8B-B14F-4D97-AF65-F5344CB8AC3E}">
        <p14:creationId xmlns:p14="http://schemas.microsoft.com/office/powerpoint/2010/main" val="157798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C 0.00026 0.03727 0.00052 0.15602 0.00078 0.23403 C 0.00104 0.27754 0.00078 0.32129 0.00157 0.36481 C 0.00157 0.36759 0.00248 0.37014 0.003 0.37268 L 0.00378 0.37662 L 0.00443 0.38055 L 0.00521 0.38449 C 0.00547 0.38703 0.00547 0.38981 0.00599 0.39236 C 0.00625 0.39375 0.00703 0.39491 0.00742 0.39629 C 0.00782 0.39745 0.00782 0.39884 0.00821 0.40023 C 0.0086 0.40162 0.00925 0.40254 0.00964 0.40393 C 0.0099 0.40532 0.0099 0.40671 0.01029 0.40787 C 0.0112 0.41041 0.01276 0.41134 0.01407 0.41319 C 0.01485 0.41435 0.0155 0.41574 0.01628 0.41713 C 0.01654 0.41852 0.01667 0.41991 0.01693 0.42106 C 0.01823 0.42569 0.01823 0.42407 0.01992 0.42754 C 0.02097 0.42963 0.02175 0.43194 0.02279 0.43403 C 0.02513 0.43866 0.02604 0.43981 0.02878 0.44328 C 0.02943 0.44421 0.03021 0.44491 0.03099 0.44583 C 0.03151 0.44676 0.03177 0.44791 0.03242 0.44861 C 0.03451 0.45023 0.03698 0.45069 0.03907 0.45254 C 0.03998 0.45324 0.04089 0.4544 0.04193 0.45509 C 0.04297 0.45578 0.04388 0.45602 0.04492 0.45625 C 0.04909 0.45787 0.05742 0.46018 0.05742 0.46018 C 0.06628 0.46805 0.05742 0.46111 0.06628 0.46551 C 0.06745 0.4662 0.06862 0.46736 0.06992 0.46805 C 0.07136 0.46898 0.07279 0.47014 0.07435 0.47083 C 0.07578 0.47129 0.07722 0.47153 0.07878 0.47199 C 0.08099 0.47291 0.08177 0.47338 0.08386 0.47477 C 0.09102 0.47338 0.09818 0.47268 0.10521 0.47083 C 0.10612 0.4706 0.10664 0.46875 0.10742 0.46805 C 0.11367 0.4625 0.1086 0.46852 0.11407 0.46296 C 0.11485 0.46203 0.11537 0.46088 0.11628 0.46018 C 0.11862 0.45833 0.12136 0.45764 0.12357 0.45509 C 0.12435 0.45416 0.12513 0.45347 0.12578 0.45254 C 0.12657 0.45116 0.12709 0.4493 0.128 0.44861 C 0.1293 0.44722 0.13099 0.44676 0.13242 0.44583 C 0.13386 0.44514 0.13529 0.44398 0.13685 0.44328 L 0.14193 0.44074 C 0.14297 0.44028 0.14388 0.43958 0.14492 0.43935 C 0.15951 0.43565 0.14597 0.44004 0.15742 0.4368 C 0.1586 0.43634 0.1599 0.43588 0.16107 0.43541 L 0.16992 0.43287 C 0.1711 0.43194 0.17227 0.43055 0.17357 0.43009 C 0.1767 0.42916 0.1931 0.42778 0.19414 0.42754 L 0.27578 0.42893 C 0.27891 0.42893 0.28282 0.43148 0.28607 0.43287 C 0.29024 0.43449 0.29401 0.43495 0.29779 0.43796 C 0.2987 0.43866 0.29922 0.44028 0.3 0.44074 C 0.30222 0.4419 0.30443 0.44236 0.30664 0.44328 C 0.31849 0.44861 0.31068 0.44606 0.31992 0.44861 C 0.33099 0.45509 0.31719 0.44699 0.32943 0.4537 C 0.33099 0.45463 0.33229 0.45602 0.33386 0.45625 L 0.33972 0.45764 C 0.34193 0.4581 0.34414 0.45833 0.34636 0.45903 C 0.34766 0.45926 0.34883 0.45995 0.35 0.46018 L 0.37071 0.46551 C 0.37591 0.46852 0.36992 0.46528 0.38021 0.46805 C 0.38269 0.46875 0.38516 0.46991 0.3875 0.47083 C 0.40886 0.46991 0.43021 0.47014 0.45157 0.46805 C 0.45274 0.46805 0.45352 0.46551 0.45443 0.46412 C 0.46068 0.45509 0.45729 0.45764 0.46185 0.45509 C 0.4625 0.4537 0.46315 0.45208 0.46407 0.45116 C 0.46823 0.44699 0.47266 0.44629 0.47722 0.44467 C 0.48399 0.43866 0.47578 0.44537 0.48828 0.43935 C 0.49831 0.43472 0.48529 0.43889 0.49349 0.43403 C 0.49479 0.43333 0.49636 0.43333 0.49779 0.43287 C 0.50026 0.43194 0.50274 0.43102 0.50521 0.43009 C 0.50742 0.4294 0.50964 0.42824 0.51185 0.42754 C 0.51394 0.42685 0.52253 0.42546 0.52435 0.425 C 0.52604 0.42453 0.52774 0.42384 0.52943 0.42361 C 0.5375 0.42291 0.54571 0.42268 0.55378 0.42245 C 0.55795 0.41991 0.55391 0.42222 0.55964 0.41967 C 0.56159 0.41898 0.56354 0.41805 0.5655 0.41713 C 0.5819 0.41759 0.59831 0.4169 0.61472 0.41852 C 0.61758 0.41875 0.62019 0.42129 0.62279 0.42245 C 0.62735 0.4243 0.62826 0.42338 0.63321 0.425 C 0.63516 0.42569 0.63711 0.42685 0.63907 0.42754 C 0.64258 0.42893 0.64649 0.4294 0.65 0.43009 C 0.66055 0.43634 0.64961 0.43009 0.65742 0.43403 C 0.65821 0.43449 0.65886 0.43518 0.65964 0.43541 C 0.66081 0.43588 0.66211 0.43611 0.66328 0.4368 C 0.66459 0.4375 0.66576 0.43866 0.66693 0.43935 C 0.67487 0.44352 0.67461 0.44305 0.68164 0.44467 C 0.68698 0.44884 0.68815 0.45023 0.69349 0.45254 C 0.6961 0.45347 0.69883 0.4537 0.70157 0.45509 C 0.7043 0.45648 0.7069 0.45879 0.70964 0.46018 C 0.71354 0.46227 0.71745 0.46342 0.72136 0.46551 C 0.72604 0.46782 0.7306 0.47106 0.73542 0.47338 C 0.73776 0.47453 0.74024 0.47523 0.74271 0.47592 C 0.74662 0.47708 0.75443 0.4787 0.75443 0.4787 C 0.76081 0.47824 0.76719 0.47801 0.77357 0.47731 C 0.77644 0.47685 0.78242 0.47106 0.78386 0.47083 L 0.79349 0.46805 C 0.79779 0.46551 0.79427 0.46736 0.80157 0.46551 C 0.803 0.46504 0.80443 0.46458 0.80599 0.46412 C 0.81159 0.45741 0.80873 0.45995 0.81472 0.45625 C 0.8155 0.45555 0.81641 0.45486 0.81693 0.4537 C 0.81784 0.45231 0.81849 0.45023 0.81914 0.44861 C 0.81966 0.44722 0.81992 0.4456 0.82071 0.44467 C 0.82175 0.44282 0.82318 0.44213 0.82435 0.44074 C 0.82513 0.43958 0.82578 0.43796 0.82657 0.4368 C 0.83099 0.41273 0.825 0.44236 0.83021 0.42361 C 0.83138 0.41944 0.83321 0.41065 0.83321 0.41065 C 0.8362 0.38287 0.83607 0.39004 0.83386 0.34398 C 0.83334 0.33333 0.83295 0.33426 0.82943 0.33217 C 0.82917 0.33078 0.82904 0.3294 0.82878 0.32824 C 0.82826 0.32662 0.82539 0.31967 0.825 0.31898 C 0.82344 0.3162 0.8211 0.31551 0.81914 0.31389 C 0.81719 0.31227 0.81537 0.31018 0.81328 0.30856 C 0.80782 0.30463 0.80729 0.30486 0.80222 0.30347 C 0.79128 0.30416 0.78021 0.30393 0.76914 0.30602 C 0.76615 0.30648 0.76341 0.31018 0.76042 0.31111 C 0.74922 0.31504 0.76433 0.30949 0.753 0.31504 C 0.74115 0.32106 0.75157 0.31389 0.7375 0.32176 C 0.73581 0.32268 0.73425 0.32453 0.73242 0.32569 C 0.73125 0.32639 0.72995 0.32639 0.72878 0.32685 C 0.72552 0.32824 0.7224 0.3294 0.71914 0.33078 C 0.71771 0.33148 0.71628 0.33264 0.71472 0.33333 C 0.71276 0.33449 0.71081 0.33518 0.70886 0.33611 L 0.65664 0.33333 C 0.64375 0.33264 0.64636 0.3331 0.6375 0.33078 C 0.62995 0.32546 0.63776 0.33032 0.625 0.32685 C 0.59714 0.31944 0.62722 0.32523 0.60664 0.32176 C 0.60196 0.31991 0.5974 0.31782 0.59271 0.31643 C 0.58998 0.31574 0.58724 0.31597 0.58464 0.31504 C 0.58269 0.31458 0.58073 0.31319 0.57878 0.3125 C 0.57657 0.3118 0.57435 0.3118 0.57214 0.31111 C 0.57045 0.31088 0.56862 0.31041 0.56693 0.30995 C 0.56133 0.30833 0.54818 0.3037 0.54414 0.30208 C 0.53894 0.3 0.53672 0.2993 0.53164 0.29676 C 0.52995 0.29606 0.52826 0.29491 0.52657 0.29421 C 0.52526 0.29375 0.52409 0.29352 0.52279 0.29282 C 0.51485 0.28889 0.52188 0.2912 0.51472 0.28889 C 0.51289 0.28842 0.5069 0.28657 0.50521 0.28634 C 0.50157 0.28588 0.49779 0.28565 0.49414 0.28495 C 0.4905 0.28449 0.48685 0.28333 0.48321 0.28241 C 0.4819 0.28217 0.48073 0.28125 0.47943 0.28102 C 0.45964 0.28032 0.43972 0.28032 0.41992 0.27986 C 0.40495 0.28032 0.38998 0.2794 0.375 0.28102 C 0.37383 0.28125 0.36849 0.29143 0.36849 0.29166 C 0.36732 0.29282 0.36602 0.29236 0.36472 0.29282 C 0.35729 0.30278 0.3655 0.29282 0.34779 0.30347 C 0.34636 0.30416 0.34492 0.30509 0.34349 0.30602 C 0.34245 0.30648 0.34141 0.30671 0.3405 0.30717 C 0.33776 0.30879 0.33516 0.31111 0.33242 0.3125 C 0.32761 0.31504 0.3194 0.31643 0.31472 0.31782 C 0.31224 0.31852 0.3099 0.31921 0.30742 0.32037 C 0.30586 0.32106 0.30456 0.32245 0.303 0.32291 C 0.30039 0.32384 0.29766 0.32384 0.29492 0.3243 L 0.24714 0.32291 C 0.24349 0.32291 0.23972 0.32245 0.23607 0.32176 C 0.23529 0.32153 0.23464 0.3206 0.23386 0.32037 C 0.23242 0.31967 0.23086 0.31967 0.22943 0.31898 C 0.22865 0.31875 0.228 0.31805 0.22722 0.31782 C 0.22422 0.3162 0.22344 0.3162 0.21992 0.31504 C 0.21446 0.31041 0.2194 0.31435 0.21407 0.31111 C 0.21029 0.30903 0.20677 0.30625 0.203 0.30463 C 0.20196 0.30416 0.20104 0.30393 0.2 0.30347 C 0.19909 0.30278 0.19818 0.30162 0.19714 0.30069 C 0.19597 0.29977 0.19466 0.29884 0.19349 0.29815 C 0.19193 0.29722 0.18907 0.2956 0.18907 0.2956 C 0.1836 0.28912 0.19037 0.29699 0.18386 0.29028 C 0.18308 0.28958 0.18242 0.28819 0.18164 0.28773 C 0.18021 0.28657 0.17865 0.28611 0.17722 0.28495 C 0.16511 0.27639 0.17448 0.28217 0.16849 0.27847 C 0.16563 0.27338 0.16836 0.27731 0.1625 0.27453 C 0.15938 0.27315 0.15612 0.27129 0.153 0.26944 C 0.15052 0.26782 0.14818 0.26551 0.14571 0.26412 C 0.14323 0.26296 0.14076 0.26273 0.13828 0.26157 C 0.12552 0.25555 0.13789 0.25879 0.125 0.25625 C 0.12162 0.25486 0.11888 0.25347 0.1155 0.25231 C 0.1138 0.25185 0.11211 0.25139 0.11029 0.25116 C 0.10326 0.25139 0.0961 0.25162 0.08907 0.25231 C 0.07839 0.25347 0.08907 0.25324 0.07943 0.25625 C 0.07683 0.25717 0.07409 0.25717 0.07136 0.25764 C 0.06446 0.25717 0.05755 0.25764 0.05078 0.25625 C 0.04727 0.25555 0.0405 0.25116 0.0405 0.25116 C 0.03933 0.2493 0.03802 0.24745 0.03685 0.24583 C 0.03607 0.24491 0.03529 0.24421 0.03464 0.24328 C 0.0336 0.24166 0.03164 0.23796 0.03164 0.23796 C 0.03138 0.23657 0.03138 0.23518 0.03099 0.23403 C 0.0306 0.2331 0.02995 0.23241 0.02943 0.23148 C 0.02865 0.22986 0.028 0.22801 0.02722 0.22616 C 0.025 0.22037 0.02644 0.22384 0.02435 0.21713 C 0.01966 0.20231 0.02422 0.21782 0.02071 0.20532 C 0.02045 0.20301 0.02019 0.20092 0.01992 0.19884 C 0.01966 0.19606 0.01966 0.19352 0.01914 0.19097 C 0.01888 0.18912 0.0181 0.1875 0.01771 0.18565 C 0.01667 0.18125 0.01472 0.17268 0.01472 0.17268 C 0.01407 0.16111 0.01446 0.1618 0.01328 0.15301 C 0.01302 0.15116 0.01289 0.14953 0.0125 0.14768 C 0.01211 0.14583 0.01159 0.14421 0.01107 0.14259 C 0.01003 0.13333 0.00938 0.12893 0.00886 0.12037 C 0.00782 0.10301 0.00951 0.11065 0.00664 0.10069 C 0.00443 0.06528 0.00716 0.10694 0.00521 0.08102 C 0.00313 0.0537 0.00469 0.06828 0.003 0.0537 C 0.00274 0.04722 0.00222 0.03356 0.00157 0.02616 C 0.00144 0.02477 0.00104 0.02361 0.00078 0.02222 C 0.00026 0.01828 -0.00039 0.01435 -0.00065 0.01041 C -0.00091 0.00787 -0.00013 -0.03727 -4.79167E-6 7.40741E-7 Z " pathEditMode="relative" ptsTypes="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4" grpId="0" animBg="1"/>
      <p:bldP spid="32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65125"/>
            <a:ext cx="12192000" cy="473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fr-CH" sz="2000" dirty="0" smtClean="0">
                <a:latin typeface="Helvetica" panose="020B0604020202030204" pitchFamily="34" charset="0"/>
              </a:rPr>
              <a:t>INTRODUCTION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849313"/>
            <a:ext cx="5057775" cy="47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850900"/>
            <a:ext cx="10515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 smtClean="0">
                <a:latin typeface="Helvetica" panose="020B0604020202030204" pitchFamily="34" charset="0"/>
              </a:rPr>
              <a:t>CARACTERISTIQUES</a:t>
            </a:r>
            <a:endParaRPr lang="fr-CH" sz="2000" dirty="0">
              <a:latin typeface="Helvetica" panose="020B0604020202030204" pitchFamily="34" charset="0"/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485215" y="1985870"/>
            <a:ext cx="5530103" cy="2747495"/>
            <a:chOff x="2476500" y="2124075"/>
            <a:chExt cx="5530103" cy="2747495"/>
          </a:xfrm>
        </p:grpSpPr>
        <p:sp>
          <p:nvSpPr>
            <p:cNvPr id="26" name="Rectangle 25"/>
            <p:cNvSpPr/>
            <p:nvPr/>
          </p:nvSpPr>
          <p:spPr>
            <a:xfrm>
              <a:off x="2476500" y="2124075"/>
              <a:ext cx="5530103" cy="3524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latin typeface="Helvetica" panose="020B0604020202030204" pitchFamily="34" charset="0"/>
                </a:rPr>
                <a:t>PRINCIPALES</a:t>
              </a:r>
              <a:endParaRPr lang="fr-CH" dirty="0">
                <a:latin typeface="Helvetica" panose="020B060402020203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6500" y="2476500"/>
              <a:ext cx="5530103" cy="23950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</a:t>
              </a:r>
              <a:r>
                <a:rPr lang="fr-CH" dirty="0" err="1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Sensing</a:t>
              </a:r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sur 9 axes.</a:t>
              </a:r>
            </a:p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Sauvegarde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d’un set de donnée chaque 100ms.</a:t>
              </a:r>
            </a:p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- 2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heure de </a:t>
              </a:r>
              <a:r>
                <a:rPr lang="fr-CH" dirty="0" err="1">
                  <a:solidFill>
                    <a:schemeClr val="tx1"/>
                  </a:solidFill>
                  <a:latin typeface="Helvetica" panose="020B0604020202030204" pitchFamily="34" charset="0"/>
                </a:rPr>
                <a:t>logging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 dans une carte SD.</a:t>
              </a:r>
            </a:p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Possibilité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de sauvegarder </a:t>
              </a:r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la localisation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de points d’intérêts.</a:t>
              </a:r>
            </a:p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Profondeur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d’utilisation maximum, de 60m.</a:t>
              </a:r>
            </a:p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Batterie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, autonomie minimum de 2 heures</a:t>
              </a:r>
            </a:p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Charge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de la batterie par connecteur USB.</a:t>
              </a: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6132980" y="1985870"/>
            <a:ext cx="5530103" cy="2747495"/>
            <a:chOff x="2476500" y="2124075"/>
            <a:chExt cx="5530103" cy="2747495"/>
          </a:xfrm>
        </p:grpSpPr>
        <p:sp>
          <p:nvSpPr>
            <p:cNvPr id="29" name="Rectangle 28"/>
            <p:cNvSpPr/>
            <p:nvPr/>
          </p:nvSpPr>
          <p:spPr>
            <a:xfrm>
              <a:off x="2476500" y="2124075"/>
              <a:ext cx="5530103" cy="35242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latin typeface="Helvetica" panose="020B0604020202030204" pitchFamily="34" charset="0"/>
                </a:rPr>
                <a:t>SECONDIRES</a:t>
              </a:r>
              <a:endParaRPr lang="fr-CH" dirty="0">
                <a:latin typeface="Helvetica" panose="020B0604020202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6500" y="2476500"/>
              <a:ext cx="5530103" cy="23950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Lecture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des données par connecteur USB (Interfaçage électronique, software optionnel</a:t>
              </a:r>
            </a:p>
            <a:p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dans cette version).</a:t>
              </a:r>
            </a:p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- Interface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LED ou petit écran.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CH" sz="4400" dirty="0" smtClean="0">
                <a:solidFill>
                  <a:schemeClr val="bg1"/>
                </a:solidFill>
              </a:rPr>
              <a:t>CONCEPTION</a:t>
            </a:r>
            <a:endParaRPr lang="fr-CH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7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65125"/>
            <a:ext cx="12192000" cy="473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fr-CH" sz="2000" dirty="0" smtClean="0">
                <a:latin typeface="Helvetica" panose="020B0604020202030204" pitchFamily="34" charset="0"/>
              </a:rPr>
              <a:t>CONCEPTION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849313"/>
            <a:ext cx="5057775" cy="47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850900"/>
            <a:ext cx="10515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 smtClean="0">
                <a:latin typeface="Helvetica" panose="020B0604020202030204" pitchFamily="34" charset="0"/>
              </a:rPr>
              <a:t>SCHEMA BLOC</a:t>
            </a:r>
            <a:endParaRPr lang="fr-CH" sz="2000" dirty="0">
              <a:latin typeface="Helvetica" panose="020B0604020202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35" y="1523999"/>
            <a:ext cx="5848929" cy="51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65125"/>
            <a:ext cx="12192000" cy="473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fr-CH" sz="2000" dirty="0" smtClean="0">
                <a:latin typeface="Helvetica" panose="020B0604020202030204" pitchFamily="34" charset="0"/>
              </a:rPr>
              <a:t>CONCEPTION DU PCB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849313"/>
            <a:ext cx="5057775" cy="47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850900"/>
            <a:ext cx="10515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 smtClean="0">
                <a:latin typeface="Helvetica" panose="020B0604020202030204" pitchFamily="34" charset="0"/>
              </a:rPr>
              <a:t>PRIX FINAUX PRINCIPAUX</a:t>
            </a:r>
            <a:endParaRPr lang="fr-CH" sz="2000" dirty="0">
              <a:latin typeface="Helvetica" panose="020B0604020202030204" pitchFamily="34" charset="0"/>
            </a:endParaRP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29" y="1806576"/>
            <a:ext cx="4018206" cy="3974941"/>
          </a:xfrm>
        </p:spPr>
      </p:pic>
    </p:spTree>
    <p:extLst>
      <p:ext uri="{BB962C8B-B14F-4D97-AF65-F5344CB8AC3E}">
        <p14:creationId xmlns:p14="http://schemas.microsoft.com/office/powerpoint/2010/main" val="7576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65125"/>
            <a:ext cx="12192000" cy="473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fr-CH" sz="2000" dirty="0" smtClean="0">
                <a:latin typeface="Helvetica" panose="020B0604020202030204" pitchFamily="34" charset="0"/>
              </a:rPr>
              <a:t>CONCEPTION DU PCB</a:t>
            </a:r>
            <a:endParaRPr lang="fr-CH" sz="2000" dirty="0">
              <a:latin typeface="Helvetica" panose="020B0604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849313"/>
            <a:ext cx="5057775" cy="47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2000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38200" y="850900"/>
            <a:ext cx="10515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000" dirty="0" smtClean="0">
                <a:latin typeface="Helvetica" panose="020B0604020202030204" pitchFamily="34" charset="0"/>
              </a:rPr>
              <a:t>MECANIQUE</a:t>
            </a:r>
            <a:endParaRPr lang="fr-CH" sz="2000" dirty="0">
              <a:latin typeface="Helvetica" panose="020B0604020202030204" pitchFamily="34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628650" y="1806576"/>
            <a:ext cx="4257675" cy="1552575"/>
            <a:chOff x="2476500" y="2124075"/>
            <a:chExt cx="4257675" cy="1552575"/>
          </a:xfrm>
        </p:grpSpPr>
        <p:sp>
          <p:nvSpPr>
            <p:cNvPr id="5" name="Rectangle 4"/>
            <p:cNvSpPr/>
            <p:nvPr/>
          </p:nvSpPr>
          <p:spPr>
            <a:xfrm>
              <a:off x="2476500" y="2124075"/>
              <a:ext cx="4257675" cy="35242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latin typeface="Helvetica" panose="020B0604020202030204" pitchFamily="34" charset="0"/>
                </a:rPr>
                <a:t>TIGE CONDUCTRICES</a:t>
              </a:r>
              <a:endParaRPr lang="fr-CH" dirty="0">
                <a:latin typeface="Helvetica" panose="020B0604020202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76500" y="2476500"/>
              <a:ext cx="4257675" cy="1200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CH" dirty="0" smtClean="0">
                  <a:solidFill>
                    <a:schemeClr val="tx1"/>
                  </a:solidFill>
                  <a:latin typeface="Helvetica" panose="020B0604020202030204" pitchFamily="34" charset="0"/>
                </a:rPr>
                <a:t>Il faut 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prévoir une zone sans composant, sans cuivre apparent et si possible sans pistes sur les</a:t>
              </a:r>
            </a:p>
            <a:p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bords de la couche </a:t>
              </a:r>
              <a:r>
                <a:rPr lang="fr-CH" i="1" dirty="0" err="1">
                  <a:solidFill>
                    <a:schemeClr val="tx1"/>
                  </a:solidFill>
                  <a:latin typeface="Helvetica" panose="020B0604020202030204" pitchFamily="34" charset="0"/>
                </a:rPr>
                <a:t>bottom</a:t>
              </a:r>
              <a:r>
                <a:rPr lang="fr-CH" dirty="0">
                  <a:solidFill>
                    <a:schemeClr val="tx1"/>
                  </a:solidFill>
                  <a:latin typeface="Helvetica" panose="020B060402020203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193</Words>
  <Application>Microsoft Office PowerPoint</Application>
  <PresentationFormat>Grand écran</PresentationFormat>
  <Paragraphs>43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Thème Office</vt:lpstr>
      <vt:lpstr>PRESENTATION FINALE</vt:lpstr>
      <vt:lpstr>STRUCTURE</vt:lpstr>
      <vt:lpstr>INTRODUCTION</vt:lpstr>
      <vt:lpstr>INTRODUCTION</vt:lpstr>
      <vt:lpstr>Présentation PowerPoint</vt:lpstr>
      <vt:lpstr>CONCEPTION</vt:lpstr>
      <vt:lpstr>CONCEPTION DU PCB</vt:lpstr>
      <vt:lpstr>CONCEPTION DU PCB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FINALE</dc:title>
  <dc:creator>Ali Zoubir</dc:creator>
  <cp:lastModifiedBy>Ali Zoubir</cp:lastModifiedBy>
  <cp:revision>31</cp:revision>
  <dcterms:created xsi:type="dcterms:W3CDTF">2023-06-19T08:12:48Z</dcterms:created>
  <dcterms:modified xsi:type="dcterms:W3CDTF">2023-06-19T09:49:59Z</dcterms:modified>
</cp:coreProperties>
</file>