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6" r:id="rId1"/>
  </p:sldMasterIdLst>
  <p:notesMasterIdLst>
    <p:notesMasterId r:id="rId17"/>
  </p:notesMasterIdLst>
  <p:handoutMasterIdLst>
    <p:handoutMasterId r:id="rId18"/>
  </p:handoutMasterIdLst>
  <p:sldIdLst>
    <p:sldId id="256" r:id="rId2"/>
    <p:sldId id="318" r:id="rId3"/>
    <p:sldId id="315" r:id="rId4"/>
    <p:sldId id="316" r:id="rId5"/>
    <p:sldId id="317" r:id="rId6"/>
    <p:sldId id="319" r:id="rId7"/>
    <p:sldId id="320" r:id="rId8"/>
    <p:sldId id="330" r:id="rId9"/>
    <p:sldId id="321" r:id="rId10"/>
    <p:sldId id="323" r:id="rId11"/>
    <p:sldId id="324" r:id="rId12"/>
    <p:sldId id="325" r:id="rId13"/>
    <p:sldId id="326" r:id="rId14"/>
    <p:sldId id="329" r:id="rId15"/>
    <p:sldId id="328" r:id="rId16"/>
  </p:sldIdLst>
  <p:sldSz cx="9144000" cy="6858000" type="screen4x3"/>
  <p:notesSz cx="6797675"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CF3A59-7278-4FA2-880A-EA510E398799}">
          <p14:sldIdLst>
            <p14:sldId id="256"/>
            <p14:sldId id="318"/>
            <p14:sldId id="315"/>
            <p14:sldId id="316"/>
            <p14:sldId id="317"/>
            <p14:sldId id="319"/>
            <p14:sldId id="320"/>
            <p14:sldId id="330"/>
            <p14:sldId id="321"/>
            <p14:sldId id="323"/>
            <p14:sldId id="324"/>
            <p14:sldId id="325"/>
            <p14:sldId id="326"/>
            <p14:sldId id="329"/>
            <p14:sldId id="328"/>
          </p14:sldIdLst>
        </p14:section>
        <p14:section name="Untitled Section" id="{8F16E6AD-E9BA-47DD-8DD1-E3D299C999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6F8CA9"/>
    <a:srgbClr val="FFFF99"/>
    <a:srgbClr val="000000"/>
    <a:srgbClr val="FF7D7D"/>
    <a:srgbClr val="87F5A1"/>
    <a:srgbClr val="E8D808"/>
    <a:srgbClr val="FFFFFF"/>
    <a:srgbClr val="92D050"/>
    <a:srgbClr val="85FF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3324" autoAdjust="0"/>
  </p:normalViewPr>
  <p:slideViewPr>
    <p:cSldViewPr>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0"/>
            <a:ext cx="2946400" cy="4941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12291" name="Rectangle 3"/>
          <p:cNvSpPr>
            <a:spLocks noGrp="1" noChangeArrowheads="1"/>
          </p:cNvSpPr>
          <p:nvPr>
            <p:ph type="dt" sz="quarter" idx="1"/>
          </p:nvPr>
        </p:nvSpPr>
        <p:spPr bwMode="auto">
          <a:xfrm>
            <a:off x="3851275" y="0"/>
            <a:ext cx="2946400" cy="4941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pitchFamily="18" charset="0"/>
              </a:defRPr>
            </a:lvl1pPr>
          </a:lstStyle>
          <a:p>
            <a:pPr>
              <a:defRPr/>
            </a:pPr>
            <a:endParaRPr lang="it-IT"/>
          </a:p>
        </p:txBody>
      </p:sp>
      <p:sp>
        <p:nvSpPr>
          <p:cNvPr id="12292" name="Rectangle 4"/>
          <p:cNvSpPr>
            <a:spLocks noGrp="1" noChangeArrowheads="1"/>
          </p:cNvSpPr>
          <p:nvPr>
            <p:ph type="ftr" sz="quarter" idx="2"/>
          </p:nvPr>
        </p:nvSpPr>
        <p:spPr bwMode="auto">
          <a:xfrm>
            <a:off x="1" y="9378477"/>
            <a:ext cx="2946400" cy="4941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12293" name="Rectangle 5"/>
          <p:cNvSpPr>
            <a:spLocks noGrp="1" noChangeArrowheads="1"/>
          </p:cNvSpPr>
          <p:nvPr>
            <p:ph type="sldNum" sz="quarter" idx="3"/>
          </p:nvPr>
        </p:nvSpPr>
        <p:spPr bwMode="auto">
          <a:xfrm>
            <a:off x="3851275" y="9378477"/>
            <a:ext cx="2946400" cy="4941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pitchFamily="18" charset="0"/>
              </a:defRPr>
            </a:lvl1pPr>
          </a:lstStyle>
          <a:p>
            <a:pPr>
              <a:defRPr/>
            </a:pPr>
            <a:fld id="{1E434A60-A113-46B1-9182-A9993CBF926C}" type="slidenum">
              <a:rPr lang="it-IT"/>
              <a:pPr>
                <a:defRPr/>
              </a:pPr>
              <a:t>‹#›</a:t>
            </a:fld>
            <a:endParaRPr lang="it-IT"/>
          </a:p>
        </p:txBody>
      </p:sp>
    </p:spTree>
    <p:extLst>
      <p:ext uri="{BB962C8B-B14F-4D97-AF65-F5344CB8AC3E}">
        <p14:creationId xmlns:p14="http://schemas.microsoft.com/office/powerpoint/2010/main" val="3551968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2946400" cy="4941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3075" name="Rectangle 3"/>
          <p:cNvSpPr>
            <a:spLocks noGrp="1" noChangeArrowheads="1"/>
          </p:cNvSpPr>
          <p:nvPr>
            <p:ph type="dt" idx="1"/>
          </p:nvPr>
        </p:nvSpPr>
        <p:spPr bwMode="auto">
          <a:xfrm>
            <a:off x="3851275" y="0"/>
            <a:ext cx="2946400" cy="4941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pitchFamily="18" charset="0"/>
              </a:defRPr>
            </a:lvl1pPr>
          </a:lstStyle>
          <a:p>
            <a:pPr>
              <a:defRPr/>
            </a:pPr>
            <a:endParaRPr lang="it-IT"/>
          </a:p>
        </p:txBody>
      </p:sp>
      <p:sp>
        <p:nvSpPr>
          <p:cNvPr id="22532"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6464" y="4689240"/>
            <a:ext cx="4984750" cy="44429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078" name="Rectangle 6"/>
          <p:cNvSpPr>
            <a:spLocks noGrp="1" noChangeArrowheads="1"/>
          </p:cNvSpPr>
          <p:nvPr>
            <p:ph type="ftr" sz="quarter" idx="4"/>
          </p:nvPr>
        </p:nvSpPr>
        <p:spPr bwMode="auto">
          <a:xfrm>
            <a:off x="1" y="9378477"/>
            <a:ext cx="2946400" cy="4941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3079" name="Rectangle 7"/>
          <p:cNvSpPr>
            <a:spLocks noGrp="1" noChangeArrowheads="1"/>
          </p:cNvSpPr>
          <p:nvPr>
            <p:ph type="sldNum" sz="quarter" idx="5"/>
          </p:nvPr>
        </p:nvSpPr>
        <p:spPr bwMode="auto">
          <a:xfrm>
            <a:off x="3851275" y="9378477"/>
            <a:ext cx="2946400" cy="4941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pitchFamily="18" charset="0"/>
              </a:defRPr>
            </a:lvl1pPr>
          </a:lstStyle>
          <a:p>
            <a:pPr>
              <a:defRPr/>
            </a:pPr>
            <a:fld id="{F4CA7770-0AD0-4B1A-A9DE-B06EC7E805BE}" type="slidenum">
              <a:rPr lang="it-IT"/>
              <a:pPr>
                <a:defRPr/>
              </a:pPr>
              <a:t>‹#›</a:t>
            </a:fld>
            <a:endParaRPr lang="it-IT"/>
          </a:p>
        </p:txBody>
      </p:sp>
    </p:spTree>
    <p:extLst>
      <p:ext uri="{BB962C8B-B14F-4D97-AF65-F5344CB8AC3E}">
        <p14:creationId xmlns:p14="http://schemas.microsoft.com/office/powerpoint/2010/main" val="4070144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D47A5BA-4377-4364-BBAC-B753888AEB94}" type="slidenum">
              <a:rPr lang="it-IT" smtClean="0"/>
              <a:pPr/>
              <a:t>1</a:t>
            </a:fld>
            <a:endParaRPr lang="it-IT"/>
          </a:p>
        </p:txBody>
      </p:sp>
      <p:sp>
        <p:nvSpPr>
          <p:cNvPr id="23555" name="Rectangle 2"/>
          <p:cNvSpPr>
            <a:spLocks noGrp="1" noRot="1" noChangeAspect="1" noChangeArrowheads="1" noTextEdit="1"/>
          </p:cNvSpPr>
          <p:nvPr>
            <p:ph type="sldImg"/>
          </p:nvPr>
        </p:nvSpPr>
        <p:spPr>
          <a:xfrm>
            <a:off x="704850" y="798513"/>
            <a:ext cx="5330825" cy="3998912"/>
          </a:xfrm>
          <a:ln/>
        </p:spPr>
      </p:sp>
      <p:sp>
        <p:nvSpPr>
          <p:cNvPr id="23556" name="Rectangle 3"/>
          <p:cNvSpPr>
            <a:spLocks noGrp="1" noChangeArrowheads="1"/>
          </p:cNvSpPr>
          <p:nvPr>
            <p:ph type="body" idx="1"/>
          </p:nvPr>
        </p:nvSpPr>
        <p:spPr>
          <a:xfrm>
            <a:off x="898525" y="5061852"/>
            <a:ext cx="4940300" cy="4798181"/>
          </a:xfrm>
          <a:noFill/>
          <a:ln/>
        </p:spPr>
        <p:txBody>
          <a:bodyPr/>
          <a:lstStyle/>
          <a:p>
            <a:endParaRPr lang="en-US"/>
          </a:p>
        </p:txBody>
      </p:sp>
    </p:spTree>
    <p:extLst>
      <p:ext uri="{BB962C8B-B14F-4D97-AF65-F5344CB8AC3E}">
        <p14:creationId xmlns:p14="http://schemas.microsoft.com/office/powerpoint/2010/main" val="2783368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812F206F-86CB-4A48-BA0B-D2C5E661E266}" type="slidenum">
              <a:rPr lang="it-IT" smtClean="0"/>
              <a:pPr>
                <a:defRPr/>
              </a:pPr>
              <a:t>‹#›</a:t>
            </a:fld>
            <a:endParaRPr lang="it-IT"/>
          </a:p>
        </p:txBody>
      </p:sp>
    </p:spTree>
    <p:extLst>
      <p:ext uri="{BB962C8B-B14F-4D97-AF65-F5344CB8AC3E}">
        <p14:creationId xmlns:p14="http://schemas.microsoft.com/office/powerpoint/2010/main" val="44593325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812F206F-86CB-4A48-BA0B-D2C5E661E266}" type="slidenum">
              <a:rPr lang="it-IT" smtClean="0"/>
              <a:pPr>
                <a:defRPr/>
              </a:pPr>
              <a:t>‹#›</a:t>
            </a:fld>
            <a:endParaRPr lang="it-IT"/>
          </a:p>
        </p:txBody>
      </p:sp>
    </p:spTree>
    <p:extLst>
      <p:ext uri="{BB962C8B-B14F-4D97-AF65-F5344CB8AC3E}">
        <p14:creationId xmlns:p14="http://schemas.microsoft.com/office/powerpoint/2010/main" val="2916819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812F206F-86CB-4A48-BA0B-D2C5E661E266}" type="slidenum">
              <a:rPr lang="it-IT" smtClean="0"/>
              <a:pPr>
                <a:defRPr/>
              </a:pPr>
              <a:t>‹#›</a:t>
            </a:fld>
            <a:endParaRPr lang="it-IT"/>
          </a:p>
        </p:txBody>
      </p:sp>
    </p:spTree>
    <p:extLst>
      <p:ext uri="{BB962C8B-B14F-4D97-AF65-F5344CB8AC3E}">
        <p14:creationId xmlns:p14="http://schemas.microsoft.com/office/powerpoint/2010/main" val="14779977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812F206F-86CB-4A48-BA0B-D2C5E661E266}" type="slidenum">
              <a:rPr lang="it-IT" smtClean="0"/>
              <a:pPr>
                <a:defRPr/>
              </a:pPr>
              <a:t>‹#›</a:t>
            </a:fld>
            <a:endParaRPr lang="it-IT"/>
          </a:p>
        </p:txBody>
      </p:sp>
    </p:spTree>
    <p:extLst>
      <p:ext uri="{BB962C8B-B14F-4D97-AF65-F5344CB8AC3E}">
        <p14:creationId xmlns:p14="http://schemas.microsoft.com/office/powerpoint/2010/main" val="298376843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812F206F-86CB-4A48-BA0B-D2C5E661E266}" type="slidenum">
              <a:rPr lang="it-IT" smtClean="0"/>
              <a:pPr>
                <a:defRPr/>
              </a:pPr>
              <a:t>‹#›</a:t>
            </a:fld>
            <a:endParaRPr lang="it-IT"/>
          </a:p>
        </p:txBody>
      </p:sp>
    </p:spTree>
    <p:extLst>
      <p:ext uri="{BB962C8B-B14F-4D97-AF65-F5344CB8AC3E}">
        <p14:creationId xmlns:p14="http://schemas.microsoft.com/office/powerpoint/2010/main" val="1573037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812F206F-86CB-4A48-BA0B-D2C5E661E266}" type="slidenum">
              <a:rPr lang="it-IT" smtClean="0"/>
              <a:pPr>
                <a:defRPr/>
              </a:pPr>
              <a:t>‹#›</a:t>
            </a:fld>
            <a:endParaRPr lang="it-IT"/>
          </a:p>
        </p:txBody>
      </p:sp>
    </p:spTree>
    <p:extLst>
      <p:ext uri="{BB962C8B-B14F-4D97-AF65-F5344CB8AC3E}">
        <p14:creationId xmlns:p14="http://schemas.microsoft.com/office/powerpoint/2010/main" val="185665518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812F206F-86CB-4A48-BA0B-D2C5E661E266}" type="slidenum">
              <a:rPr lang="it-IT" smtClean="0"/>
              <a:pPr>
                <a:defRPr/>
              </a:pPr>
              <a:t>‹#›</a:t>
            </a:fld>
            <a:endParaRPr lang="it-IT"/>
          </a:p>
        </p:txBody>
      </p:sp>
    </p:spTree>
    <p:extLst>
      <p:ext uri="{BB962C8B-B14F-4D97-AF65-F5344CB8AC3E}">
        <p14:creationId xmlns:p14="http://schemas.microsoft.com/office/powerpoint/2010/main" val="718626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780AE127-BAE6-4694-BDDE-7B13443192D3}" type="slidenum">
              <a:rPr lang="it-IT" smtClean="0"/>
              <a:pPr>
                <a:defRPr/>
              </a:pPr>
              <a:t>‹#›</a:t>
            </a:fld>
            <a:endParaRPr lang="it-IT"/>
          </a:p>
        </p:txBody>
      </p:sp>
      <p:sp>
        <p:nvSpPr>
          <p:cNvPr id="7" name="TextBox 6">
            <a:extLst>
              <a:ext uri="{FF2B5EF4-FFF2-40B4-BE49-F238E27FC236}">
                <a16:creationId xmlns:a16="http://schemas.microsoft.com/office/drawing/2014/main" id="{2BBEE349-90D7-460D-A990-C9A90EF4D5A8}"/>
              </a:ext>
            </a:extLst>
          </p:cNvPr>
          <p:cNvSpPr txBox="1"/>
          <p:nvPr userDrawn="1"/>
        </p:nvSpPr>
        <p:spPr>
          <a:xfrm>
            <a:off x="179512" y="6577607"/>
            <a:ext cx="4680520" cy="307777"/>
          </a:xfrm>
          <a:prstGeom prst="rect">
            <a:avLst/>
          </a:prstGeom>
          <a:noFill/>
        </p:spPr>
        <p:txBody>
          <a:bodyPr wrap="square" rtlCol="0">
            <a:spAutoFit/>
          </a:bodyPr>
          <a:lstStyle/>
          <a:p>
            <a:pPr algn="r"/>
            <a:r>
              <a:rPr lang="it-IT" sz="1400" dirty="0">
                <a:solidFill>
                  <a:srgbClr val="0033CC"/>
                </a:solidFill>
              </a:rPr>
              <a:t>Tecnologia</a:t>
            </a:r>
            <a:r>
              <a:rPr lang="it-IT" sz="1400" baseline="0" dirty="0">
                <a:solidFill>
                  <a:srgbClr val="0033CC"/>
                </a:solidFill>
              </a:rPr>
              <a:t> Meccanica 2</a:t>
            </a:r>
            <a:endParaRPr lang="en-US" sz="1400" dirty="0">
              <a:solidFill>
                <a:srgbClr val="0033CC"/>
              </a:solidFill>
            </a:endParaRPr>
          </a:p>
        </p:txBody>
      </p:sp>
    </p:spTree>
    <p:extLst>
      <p:ext uri="{BB962C8B-B14F-4D97-AF65-F5344CB8AC3E}">
        <p14:creationId xmlns:p14="http://schemas.microsoft.com/office/powerpoint/2010/main" val="3660782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308C2D80-9923-4D43-98DF-745933272F7E}" type="slidenum">
              <a:rPr lang="it-IT" smtClean="0"/>
              <a:pPr>
                <a:defRPr/>
              </a:pPr>
              <a:t>‹#›</a:t>
            </a:fld>
            <a:endParaRPr lang="it-IT"/>
          </a:p>
        </p:txBody>
      </p:sp>
      <p:sp>
        <p:nvSpPr>
          <p:cNvPr id="20" name="TextBox 19">
            <a:extLst>
              <a:ext uri="{FF2B5EF4-FFF2-40B4-BE49-F238E27FC236}">
                <a16:creationId xmlns:a16="http://schemas.microsoft.com/office/drawing/2014/main" id="{FF69F381-4DDC-4249-942C-B8B0DCFEDEA8}"/>
              </a:ext>
            </a:extLst>
          </p:cNvPr>
          <p:cNvSpPr txBox="1"/>
          <p:nvPr userDrawn="1"/>
        </p:nvSpPr>
        <p:spPr>
          <a:xfrm>
            <a:off x="179512" y="6577607"/>
            <a:ext cx="4680520" cy="307777"/>
          </a:xfrm>
          <a:prstGeom prst="rect">
            <a:avLst/>
          </a:prstGeom>
          <a:noFill/>
        </p:spPr>
        <p:txBody>
          <a:bodyPr wrap="square" rtlCol="0">
            <a:spAutoFit/>
          </a:bodyPr>
          <a:lstStyle/>
          <a:p>
            <a:pPr algn="r"/>
            <a:r>
              <a:rPr lang="it-IT" sz="1400" dirty="0">
                <a:solidFill>
                  <a:srgbClr val="0033CC"/>
                </a:solidFill>
              </a:rPr>
              <a:t>Tecnologia</a:t>
            </a:r>
            <a:r>
              <a:rPr lang="it-IT" sz="1400" baseline="0" dirty="0">
                <a:solidFill>
                  <a:srgbClr val="0033CC"/>
                </a:solidFill>
              </a:rPr>
              <a:t> Meccanica 2</a:t>
            </a:r>
            <a:endParaRPr lang="en-US" sz="1400" dirty="0">
              <a:solidFill>
                <a:srgbClr val="0033CC"/>
              </a:solidFill>
            </a:endParaRPr>
          </a:p>
        </p:txBody>
      </p:sp>
    </p:spTree>
    <p:extLst>
      <p:ext uri="{BB962C8B-B14F-4D97-AF65-F5344CB8AC3E}">
        <p14:creationId xmlns:p14="http://schemas.microsoft.com/office/powerpoint/2010/main" val="3498897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73" descr="sfondo-ppt4b"/>
          <p:cNvPicPr>
            <a:picLocks noChangeAspect="1" noChangeArrowheads="1"/>
          </p:cNvPicPr>
          <p:nvPr userDrawn="1"/>
        </p:nvPicPr>
        <p:blipFill>
          <a:blip r:embed="rId2" cstate="print"/>
          <a:srcRect/>
          <a:stretch>
            <a:fillRect/>
          </a:stretch>
        </p:blipFill>
        <p:spPr bwMode="auto">
          <a:xfrm>
            <a:off x="0" y="0"/>
            <a:ext cx="9144000" cy="5040313"/>
          </a:xfrm>
          <a:prstGeom prst="rect">
            <a:avLst/>
          </a:prstGeom>
          <a:noFill/>
          <a:ln w="9525">
            <a:noFill/>
            <a:miter lim="800000"/>
            <a:headEnd/>
            <a:tailEnd/>
          </a:ln>
        </p:spPr>
      </p:pic>
      <p:pic>
        <p:nvPicPr>
          <p:cNvPr id="4" name="Picture 72" descr="powerpoint04"/>
          <p:cNvPicPr>
            <a:picLocks noChangeAspect="1" noChangeArrowheads="1"/>
          </p:cNvPicPr>
          <p:nvPr userDrawn="1"/>
        </p:nvPicPr>
        <p:blipFill>
          <a:blip r:embed="rId3" cstate="print"/>
          <a:srcRect/>
          <a:stretch>
            <a:fillRect/>
          </a:stretch>
        </p:blipFill>
        <p:spPr bwMode="auto">
          <a:xfrm>
            <a:off x="395288" y="1989138"/>
            <a:ext cx="2232025" cy="931862"/>
          </a:xfrm>
          <a:prstGeom prst="rect">
            <a:avLst/>
          </a:prstGeom>
          <a:noFill/>
          <a:ln w="9525">
            <a:noFill/>
            <a:miter lim="800000"/>
            <a:headEnd/>
            <a:tailEnd/>
          </a:ln>
        </p:spPr>
      </p:pic>
    </p:spTree>
    <p:extLst>
      <p:ext uri="{BB962C8B-B14F-4D97-AF65-F5344CB8AC3E}">
        <p14:creationId xmlns:p14="http://schemas.microsoft.com/office/powerpoint/2010/main" val="247516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031477F0-E8E1-4CFA-8950-F85563C229E3}" type="slidenum">
              <a:rPr lang="it-IT" smtClean="0"/>
              <a:pPr>
                <a:defRPr/>
              </a:pPr>
              <a:t>‹#›</a:t>
            </a:fld>
            <a:endParaRPr lang="it-IT"/>
          </a:p>
        </p:txBody>
      </p:sp>
      <p:sp>
        <p:nvSpPr>
          <p:cNvPr id="7" name="TextBox 6">
            <a:extLst>
              <a:ext uri="{FF2B5EF4-FFF2-40B4-BE49-F238E27FC236}">
                <a16:creationId xmlns:a16="http://schemas.microsoft.com/office/drawing/2014/main" id="{615BECA6-833F-4E77-9828-73AEDD227775}"/>
              </a:ext>
            </a:extLst>
          </p:cNvPr>
          <p:cNvSpPr txBox="1"/>
          <p:nvPr userDrawn="1"/>
        </p:nvSpPr>
        <p:spPr>
          <a:xfrm>
            <a:off x="179512" y="6577607"/>
            <a:ext cx="4680520" cy="307777"/>
          </a:xfrm>
          <a:prstGeom prst="rect">
            <a:avLst/>
          </a:prstGeom>
          <a:noFill/>
        </p:spPr>
        <p:txBody>
          <a:bodyPr wrap="square" rtlCol="0">
            <a:spAutoFit/>
          </a:bodyPr>
          <a:lstStyle/>
          <a:p>
            <a:pPr algn="r"/>
            <a:r>
              <a:rPr lang="it-IT" sz="1400" b="1" dirty="0">
                <a:solidFill>
                  <a:srgbClr val="0033CC"/>
                </a:solidFill>
              </a:rPr>
              <a:t>Advanced Manufacturing </a:t>
            </a:r>
            <a:r>
              <a:rPr lang="it-IT" sz="1400" b="1" dirty="0" err="1">
                <a:solidFill>
                  <a:srgbClr val="0033CC"/>
                </a:solidFill>
              </a:rPr>
              <a:t>Processes</a:t>
            </a:r>
            <a:endParaRPr lang="en-US" sz="1400" b="1" dirty="0">
              <a:solidFill>
                <a:srgbClr val="0033CC"/>
              </a:solidFill>
            </a:endParaRPr>
          </a:p>
        </p:txBody>
      </p:sp>
    </p:spTree>
    <p:extLst>
      <p:ext uri="{BB962C8B-B14F-4D97-AF65-F5344CB8AC3E}">
        <p14:creationId xmlns:p14="http://schemas.microsoft.com/office/powerpoint/2010/main" val="123254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02CE9AC0-9F8E-4A66-A641-AD31C03A92E4}" type="slidenum">
              <a:rPr lang="it-IT" smtClean="0"/>
              <a:pPr>
                <a:defRPr/>
              </a:pPr>
              <a:t>‹#›</a:t>
            </a:fld>
            <a:endParaRPr lang="it-IT"/>
          </a:p>
        </p:txBody>
      </p:sp>
      <p:sp>
        <p:nvSpPr>
          <p:cNvPr id="20" name="TextBox 19">
            <a:extLst>
              <a:ext uri="{FF2B5EF4-FFF2-40B4-BE49-F238E27FC236}">
                <a16:creationId xmlns:a16="http://schemas.microsoft.com/office/drawing/2014/main" id="{FF1E6D8E-74B0-49D2-9C73-B9D28D5F85E1}"/>
              </a:ext>
            </a:extLst>
          </p:cNvPr>
          <p:cNvSpPr txBox="1"/>
          <p:nvPr userDrawn="1"/>
        </p:nvSpPr>
        <p:spPr>
          <a:xfrm>
            <a:off x="179512" y="6577607"/>
            <a:ext cx="4680520" cy="307777"/>
          </a:xfrm>
          <a:prstGeom prst="rect">
            <a:avLst/>
          </a:prstGeom>
          <a:noFill/>
        </p:spPr>
        <p:txBody>
          <a:bodyPr wrap="square" rtlCol="0">
            <a:spAutoFit/>
          </a:bodyPr>
          <a:lstStyle/>
          <a:p>
            <a:pPr algn="r"/>
            <a:r>
              <a:rPr lang="it-IT" sz="1400" dirty="0">
                <a:solidFill>
                  <a:srgbClr val="0033CC"/>
                </a:solidFill>
              </a:rPr>
              <a:t>Tecnologia</a:t>
            </a:r>
            <a:r>
              <a:rPr lang="it-IT" sz="1400" baseline="0" dirty="0">
                <a:solidFill>
                  <a:srgbClr val="0033CC"/>
                </a:solidFill>
              </a:rPr>
              <a:t> Meccanica 2</a:t>
            </a:r>
            <a:endParaRPr lang="en-US" sz="1400" dirty="0">
              <a:solidFill>
                <a:srgbClr val="0033CC"/>
              </a:solidFill>
            </a:endParaRPr>
          </a:p>
        </p:txBody>
      </p:sp>
    </p:spTree>
    <p:extLst>
      <p:ext uri="{BB962C8B-B14F-4D97-AF65-F5344CB8AC3E}">
        <p14:creationId xmlns:p14="http://schemas.microsoft.com/office/powerpoint/2010/main" val="381676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CC0847AA-558C-4A56-9555-622E2FFB12CF}" type="slidenum">
              <a:rPr lang="it-IT" smtClean="0"/>
              <a:pPr>
                <a:defRPr/>
              </a:pPr>
              <a:t>‹#›</a:t>
            </a:fld>
            <a:endParaRPr lang="it-IT"/>
          </a:p>
        </p:txBody>
      </p:sp>
      <p:sp>
        <p:nvSpPr>
          <p:cNvPr id="8" name="TextBox 7">
            <a:extLst>
              <a:ext uri="{FF2B5EF4-FFF2-40B4-BE49-F238E27FC236}">
                <a16:creationId xmlns:a16="http://schemas.microsoft.com/office/drawing/2014/main" id="{035242C8-D664-4FE6-B5A8-75C4D89C6FFF}"/>
              </a:ext>
            </a:extLst>
          </p:cNvPr>
          <p:cNvSpPr txBox="1"/>
          <p:nvPr userDrawn="1"/>
        </p:nvSpPr>
        <p:spPr>
          <a:xfrm>
            <a:off x="179512" y="6577607"/>
            <a:ext cx="4680520" cy="307777"/>
          </a:xfrm>
          <a:prstGeom prst="rect">
            <a:avLst/>
          </a:prstGeom>
          <a:noFill/>
        </p:spPr>
        <p:txBody>
          <a:bodyPr wrap="square" rtlCol="0">
            <a:spAutoFit/>
          </a:bodyPr>
          <a:lstStyle/>
          <a:p>
            <a:pPr algn="r"/>
            <a:r>
              <a:rPr lang="it-IT" sz="1400" dirty="0">
                <a:solidFill>
                  <a:srgbClr val="0033CC"/>
                </a:solidFill>
              </a:rPr>
              <a:t>Tecnologia</a:t>
            </a:r>
            <a:r>
              <a:rPr lang="it-IT" sz="1400" baseline="0" dirty="0">
                <a:solidFill>
                  <a:srgbClr val="0033CC"/>
                </a:solidFill>
              </a:rPr>
              <a:t> Meccanica 2</a:t>
            </a:r>
            <a:endParaRPr lang="en-US" sz="1400" dirty="0">
              <a:solidFill>
                <a:srgbClr val="0033CC"/>
              </a:solidFill>
            </a:endParaRPr>
          </a:p>
        </p:txBody>
      </p:sp>
    </p:spTree>
    <p:extLst>
      <p:ext uri="{BB962C8B-B14F-4D97-AF65-F5344CB8AC3E}">
        <p14:creationId xmlns:p14="http://schemas.microsoft.com/office/powerpoint/2010/main" val="2893639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998CA512-D5E5-407D-BDC6-56C88CBEB7E1}" type="slidenum">
              <a:rPr lang="it-IT" smtClean="0"/>
              <a:pPr>
                <a:defRPr/>
              </a:pPr>
              <a:t>‹#›</a:t>
            </a:fld>
            <a:endParaRPr lang="it-IT"/>
          </a:p>
        </p:txBody>
      </p:sp>
      <p:sp>
        <p:nvSpPr>
          <p:cNvPr id="10" name="TextBox 9">
            <a:extLst>
              <a:ext uri="{FF2B5EF4-FFF2-40B4-BE49-F238E27FC236}">
                <a16:creationId xmlns:a16="http://schemas.microsoft.com/office/drawing/2014/main" id="{2739858F-BD2D-4EA0-AE6B-6EF232E49A43}"/>
              </a:ext>
            </a:extLst>
          </p:cNvPr>
          <p:cNvSpPr txBox="1"/>
          <p:nvPr userDrawn="1"/>
        </p:nvSpPr>
        <p:spPr>
          <a:xfrm>
            <a:off x="179512" y="6577607"/>
            <a:ext cx="4680520" cy="307777"/>
          </a:xfrm>
          <a:prstGeom prst="rect">
            <a:avLst/>
          </a:prstGeom>
          <a:noFill/>
        </p:spPr>
        <p:txBody>
          <a:bodyPr wrap="square" rtlCol="0">
            <a:spAutoFit/>
          </a:bodyPr>
          <a:lstStyle/>
          <a:p>
            <a:pPr algn="r"/>
            <a:r>
              <a:rPr lang="it-IT" sz="1400" dirty="0">
                <a:solidFill>
                  <a:srgbClr val="0033CC"/>
                </a:solidFill>
              </a:rPr>
              <a:t>Tecnologia</a:t>
            </a:r>
            <a:r>
              <a:rPr lang="it-IT" sz="1400" baseline="0" dirty="0">
                <a:solidFill>
                  <a:srgbClr val="0033CC"/>
                </a:solidFill>
              </a:rPr>
              <a:t> Meccanica 2</a:t>
            </a:r>
            <a:endParaRPr lang="en-US" sz="1400" dirty="0">
              <a:solidFill>
                <a:srgbClr val="0033CC"/>
              </a:solidFill>
            </a:endParaRPr>
          </a:p>
        </p:txBody>
      </p:sp>
    </p:spTree>
    <p:extLst>
      <p:ext uri="{BB962C8B-B14F-4D97-AF65-F5344CB8AC3E}">
        <p14:creationId xmlns:p14="http://schemas.microsoft.com/office/powerpoint/2010/main" val="359345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2DA6DFF6-6356-4C3A-8430-186353B83FDA}" type="slidenum">
              <a:rPr lang="it-IT" smtClean="0"/>
              <a:pPr>
                <a:defRPr/>
              </a:pPr>
              <a:t>‹#›</a:t>
            </a:fld>
            <a:endParaRPr lang="it-IT"/>
          </a:p>
        </p:txBody>
      </p:sp>
      <p:sp>
        <p:nvSpPr>
          <p:cNvPr id="6" name="TextBox 5">
            <a:extLst>
              <a:ext uri="{FF2B5EF4-FFF2-40B4-BE49-F238E27FC236}">
                <a16:creationId xmlns:a16="http://schemas.microsoft.com/office/drawing/2014/main" id="{A08286A0-D570-4BFC-A20D-63AA1C9867DF}"/>
              </a:ext>
            </a:extLst>
          </p:cNvPr>
          <p:cNvSpPr txBox="1"/>
          <p:nvPr userDrawn="1"/>
        </p:nvSpPr>
        <p:spPr>
          <a:xfrm>
            <a:off x="179512" y="6577607"/>
            <a:ext cx="4680520" cy="307777"/>
          </a:xfrm>
          <a:prstGeom prst="rect">
            <a:avLst/>
          </a:prstGeom>
          <a:noFill/>
        </p:spPr>
        <p:txBody>
          <a:bodyPr wrap="square" rtlCol="0">
            <a:spAutoFit/>
          </a:bodyPr>
          <a:lstStyle/>
          <a:p>
            <a:pPr algn="r"/>
            <a:r>
              <a:rPr lang="it-IT" sz="1400" dirty="0">
                <a:solidFill>
                  <a:srgbClr val="0033CC"/>
                </a:solidFill>
              </a:rPr>
              <a:t>Tecnologia</a:t>
            </a:r>
            <a:r>
              <a:rPr lang="it-IT" sz="1400" baseline="0" dirty="0">
                <a:solidFill>
                  <a:srgbClr val="0033CC"/>
                </a:solidFill>
              </a:rPr>
              <a:t> Meccanica 2</a:t>
            </a:r>
            <a:endParaRPr lang="en-US" sz="1400" dirty="0">
              <a:solidFill>
                <a:srgbClr val="0033CC"/>
              </a:solidFill>
            </a:endParaRPr>
          </a:p>
        </p:txBody>
      </p:sp>
    </p:spTree>
    <p:extLst>
      <p:ext uri="{BB962C8B-B14F-4D97-AF65-F5344CB8AC3E}">
        <p14:creationId xmlns:p14="http://schemas.microsoft.com/office/powerpoint/2010/main" val="76140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D6A13E52-4066-4998-AC07-B655C44D8480}" type="slidenum">
              <a:rPr lang="it-IT" smtClean="0"/>
              <a:pPr>
                <a:defRPr/>
              </a:pPr>
              <a:t>‹#›</a:t>
            </a:fld>
            <a:endParaRPr lang="it-IT"/>
          </a:p>
        </p:txBody>
      </p:sp>
      <p:sp>
        <p:nvSpPr>
          <p:cNvPr id="6" name="TextBox 5">
            <a:extLst>
              <a:ext uri="{FF2B5EF4-FFF2-40B4-BE49-F238E27FC236}">
                <a16:creationId xmlns:a16="http://schemas.microsoft.com/office/drawing/2014/main" id="{CAAA0037-E172-434F-913E-32B5AF128D2F}"/>
              </a:ext>
            </a:extLst>
          </p:cNvPr>
          <p:cNvSpPr txBox="1"/>
          <p:nvPr userDrawn="1"/>
        </p:nvSpPr>
        <p:spPr>
          <a:xfrm>
            <a:off x="179512" y="6577607"/>
            <a:ext cx="4680520" cy="307777"/>
          </a:xfrm>
          <a:prstGeom prst="rect">
            <a:avLst/>
          </a:prstGeom>
          <a:noFill/>
        </p:spPr>
        <p:txBody>
          <a:bodyPr wrap="square" rtlCol="0">
            <a:spAutoFit/>
          </a:bodyPr>
          <a:lstStyle/>
          <a:p>
            <a:pPr algn="r"/>
            <a:r>
              <a:rPr lang="it-IT" sz="1400" dirty="0">
                <a:solidFill>
                  <a:srgbClr val="0033CC"/>
                </a:solidFill>
              </a:rPr>
              <a:t>Tecnologia</a:t>
            </a:r>
            <a:r>
              <a:rPr lang="it-IT" sz="1400" baseline="0" dirty="0">
                <a:solidFill>
                  <a:srgbClr val="0033CC"/>
                </a:solidFill>
              </a:rPr>
              <a:t> Meccanica 2</a:t>
            </a:r>
            <a:endParaRPr lang="en-US" sz="1400" dirty="0">
              <a:solidFill>
                <a:srgbClr val="0033CC"/>
              </a:solidFill>
            </a:endParaRPr>
          </a:p>
        </p:txBody>
      </p:sp>
    </p:spTree>
    <p:extLst>
      <p:ext uri="{BB962C8B-B14F-4D97-AF65-F5344CB8AC3E}">
        <p14:creationId xmlns:p14="http://schemas.microsoft.com/office/powerpoint/2010/main" val="147340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AD21952C-E8FB-4E2B-891E-599B49AB82CC}" type="slidenum">
              <a:rPr lang="it-IT" smtClean="0"/>
              <a:pPr>
                <a:defRPr/>
              </a:pPr>
              <a:t>‹#›</a:t>
            </a:fld>
            <a:endParaRPr lang="it-IT"/>
          </a:p>
        </p:txBody>
      </p:sp>
      <p:sp>
        <p:nvSpPr>
          <p:cNvPr id="20" name="TextBox 19">
            <a:extLst>
              <a:ext uri="{FF2B5EF4-FFF2-40B4-BE49-F238E27FC236}">
                <a16:creationId xmlns:a16="http://schemas.microsoft.com/office/drawing/2014/main" id="{CB647FD4-D645-49FC-96DC-71D263A36B79}"/>
              </a:ext>
            </a:extLst>
          </p:cNvPr>
          <p:cNvSpPr txBox="1"/>
          <p:nvPr userDrawn="1"/>
        </p:nvSpPr>
        <p:spPr>
          <a:xfrm>
            <a:off x="179512" y="6577607"/>
            <a:ext cx="4680520" cy="307777"/>
          </a:xfrm>
          <a:prstGeom prst="rect">
            <a:avLst/>
          </a:prstGeom>
          <a:noFill/>
        </p:spPr>
        <p:txBody>
          <a:bodyPr wrap="square" rtlCol="0">
            <a:spAutoFit/>
          </a:bodyPr>
          <a:lstStyle/>
          <a:p>
            <a:pPr algn="r"/>
            <a:r>
              <a:rPr lang="it-IT" sz="1400" dirty="0">
                <a:solidFill>
                  <a:srgbClr val="0033CC"/>
                </a:solidFill>
              </a:rPr>
              <a:t>Tecnologia</a:t>
            </a:r>
            <a:r>
              <a:rPr lang="it-IT" sz="1400" baseline="0" dirty="0">
                <a:solidFill>
                  <a:srgbClr val="0033CC"/>
                </a:solidFill>
              </a:rPr>
              <a:t> Meccanica 2</a:t>
            </a:r>
            <a:endParaRPr lang="en-US" sz="1400" dirty="0">
              <a:solidFill>
                <a:srgbClr val="0033CC"/>
              </a:solidFill>
            </a:endParaRPr>
          </a:p>
        </p:txBody>
      </p:sp>
    </p:spTree>
    <p:extLst>
      <p:ext uri="{BB962C8B-B14F-4D97-AF65-F5344CB8AC3E}">
        <p14:creationId xmlns:p14="http://schemas.microsoft.com/office/powerpoint/2010/main" val="137287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95200FB5-895B-40BC-82F8-67734CE1CB2F}" type="slidenum">
              <a:rPr lang="it-IT" smtClean="0"/>
              <a:pPr>
                <a:defRPr/>
              </a:pPr>
              <a:t>‹#›</a:t>
            </a:fld>
            <a:endParaRPr lang="it-IT"/>
          </a:p>
        </p:txBody>
      </p:sp>
      <p:sp>
        <p:nvSpPr>
          <p:cNvPr id="20" name="TextBox 19">
            <a:extLst>
              <a:ext uri="{FF2B5EF4-FFF2-40B4-BE49-F238E27FC236}">
                <a16:creationId xmlns:a16="http://schemas.microsoft.com/office/drawing/2014/main" id="{5382EEA6-3520-4D1D-8A0C-13C2CC8D6423}"/>
              </a:ext>
            </a:extLst>
          </p:cNvPr>
          <p:cNvSpPr txBox="1"/>
          <p:nvPr userDrawn="1"/>
        </p:nvSpPr>
        <p:spPr>
          <a:xfrm>
            <a:off x="179512" y="6577607"/>
            <a:ext cx="4680520" cy="307777"/>
          </a:xfrm>
          <a:prstGeom prst="rect">
            <a:avLst/>
          </a:prstGeom>
          <a:noFill/>
        </p:spPr>
        <p:txBody>
          <a:bodyPr wrap="square" rtlCol="0">
            <a:spAutoFit/>
          </a:bodyPr>
          <a:lstStyle/>
          <a:p>
            <a:pPr algn="r"/>
            <a:r>
              <a:rPr lang="it-IT" sz="1400" dirty="0">
                <a:solidFill>
                  <a:srgbClr val="0033CC"/>
                </a:solidFill>
              </a:rPr>
              <a:t>Tecnologia</a:t>
            </a:r>
            <a:r>
              <a:rPr lang="it-IT" sz="1400" baseline="0" dirty="0">
                <a:solidFill>
                  <a:srgbClr val="0033CC"/>
                </a:solidFill>
              </a:rPr>
              <a:t> Meccanica 2</a:t>
            </a:r>
            <a:endParaRPr lang="en-US" sz="1400" dirty="0">
              <a:solidFill>
                <a:srgbClr val="0033CC"/>
              </a:solidFill>
            </a:endParaRPr>
          </a:p>
        </p:txBody>
      </p:sp>
    </p:spTree>
    <p:extLst>
      <p:ext uri="{BB962C8B-B14F-4D97-AF65-F5344CB8AC3E}">
        <p14:creationId xmlns:p14="http://schemas.microsoft.com/office/powerpoint/2010/main" val="23315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48A87A34-81AB-432B-8DAE-1953F412C126}" type="datetimeFigureOut">
              <a:rPr lang="en-US" smtClean="0"/>
              <a:pPr/>
              <a:t>6/7/2021</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pPr>
              <a:defRPr/>
            </a:pPr>
            <a:fld id="{812F206F-86CB-4A48-BA0B-D2C5E661E266}" type="slidenum">
              <a:rPr lang="it-IT" smtClean="0"/>
              <a:pPr>
                <a:defRPr/>
              </a:pPr>
              <a:t>‹#›</a:t>
            </a:fld>
            <a:endParaRPr lang="it-IT"/>
          </a:p>
        </p:txBody>
      </p:sp>
      <p:pic>
        <p:nvPicPr>
          <p:cNvPr id="27" name="Picture 80" descr="down">
            <a:extLst>
              <a:ext uri="{FF2B5EF4-FFF2-40B4-BE49-F238E27FC236}">
                <a16:creationId xmlns:a16="http://schemas.microsoft.com/office/drawing/2014/main" id="{C22CADF5-D1CC-4DEB-95DA-6154C0B8EA03}"/>
              </a:ext>
            </a:extLst>
          </p:cNvPr>
          <p:cNvPicPr>
            <a:picLocks noChangeAspect="1" noChangeArrowheads="1"/>
          </p:cNvPicPr>
          <p:nvPr userDrawn="1"/>
        </p:nvPicPr>
        <p:blipFill>
          <a:blip r:embed="rId21" cstate="print"/>
          <a:srcRect/>
          <a:stretch>
            <a:fillRect/>
          </a:stretch>
        </p:blipFill>
        <p:spPr bwMode="auto">
          <a:xfrm>
            <a:off x="0" y="6577013"/>
            <a:ext cx="9144000" cy="280987"/>
          </a:xfrm>
          <a:prstGeom prst="rect">
            <a:avLst/>
          </a:prstGeom>
          <a:noFill/>
          <a:ln w="9525">
            <a:noFill/>
            <a:miter lim="800000"/>
            <a:headEnd/>
            <a:tailEnd/>
          </a:ln>
        </p:spPr>
      </p:pic>
      <p:pic>
        <p:nvPicPr>
          <p:cNvPr id="28" name="Picture 79" descr="up">
            <a:extLst>
              <a:ext uri="{FF2B5EF4-FFF2-40B4-BE49-F238E27FC236}">
                <a16:creationId xmlns:a16="http://schemas.microsoft.com/office/drawing/2014/main" id="{D08DCE0D-587C-45AF-933A-1597B73DA692}"/>
              </a:ext>
            </a:extLst>
          </p:cNvPr>
          <p:cNvPicPr>
            <a:picLocks noChangeAspect="1" noChangeArrowheads="1"/>
          </p:cNvPicPr>
          <p:nvPr userDrawn="1"/>
        </p:nvPicPr>
        <p:blipFill>
          <a:blip r:embed="rId22" cstate="print"/>
          <a:srcRect/>
          <a:stretch>
            <a:fillRect/>
          </a:stretch>
        </p:blipFill>
        <p:spPr bwMode="auto">
          <a:xfrm>
            <a:off x="0" y="0"/>
            <a:ext cx="9144000" cy="858838"/>
          </a:xfrm>
          <a:prstGeom prst="rect">
            <a:avLst/>
          </a:prstGeom>
          <a:noFill/>
          <a:ln w="9525">
            <a:noFill/>
            <a:miter lim="800000"/>
            <a:headEnd/>
            <a:tailEnd/>
          </a:ln>
        </p:spPr>
      </p:pic>
      <p:pic>
        <p:nvPicPr>
          <p:cNvPr id="29" name="Picture 82" descr="powerpoint04">
            <a:extLst>
              <a:ext uri="{FF2B5EF4-FFF2-40B4-BE49-F238E27FC236}">
                <a16:creationId xmlns:a16="http://schemas.microsoft.com/office/drawing/2014/main" id="{B85E53E2-3401-40F6-A99E-803294D0BC91}"/>
              </a:ext>
            </a:extLst>
          </p:cNvPr>
          <p:cNvPicPr>
            <a:picLocks noChangeAspect="1" noChangeArrowheads="1"/>
          </p:cNvPicPr>
          <p:nvPr userDrawn="1"/>
        </p:nvPicPr>
        <p:blipFill>
          <a:blip r:embed="rId23" cstate="print"/>
          <a:srcRect/>
          <a:stretch>
            <a:fillRect/>
          </a:stretch>
        </p:blipFill>
        <p:spPr bwMode="auto">
          <a:xfrm>
            <a:off x="7937500" y="161925"/>
            <a:ext cx="1098550" cy="458788"/>
          </a:xfrm>
          <a:prstGeom prst="rect">
            <a:avLst/>
          </a:prstGeom>
          <a:noFill/>
          <a:ln w="9525">
            <a:noFill/>
            <a:miter lim="800000"/>
            <a:headEnd/>
            <a:tailEnd/>
          </a:ln>
        </p:spPr>
      </p:pic>
    </p:spTree>
    <p:extLst>
      <p:ext uri="{BB962C8B-B14F-4D97-AF65-F5344CB8AC3E}">
        <p14:creationId xmlns:p14="http://schemas.microsoft.com/office/powerpoint/2010/main" val="395013834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5"/>
          <p:cNvSpPr txBox="1">
            <a:spLocks noChangeArrowheads="1"/>
          </p:cNvSpPr>
          <p:nvPr/>
        </p:nvSpPr>
        <p:spPr bwMode="auto">
          <a:xfrm>
            <a:off x="1457325" y="4572000"/>
            <a:ext cx="6248400" cy="212725"/>
          </a:xfrm>
          <a:prstGeom prst="rect">
            <a:avLst/>
          </a:prstGeom>
          <a:noFill/>
          <a:ln w="9525">
            <a:noFill/>
            <a:miter lim="800000"/>
            <a:headEnd/>
            <a:tailEnd/>
          </a:ln>
        </p:spPr>
        <p:txBody>
          <a:bodyPr lIns="0" tIns="0" rIns="0" bIns="0">
            <a:spAutoFit/>
          </a:bodyPr>
          <a:lstStyle/>
          <a:p>
            <a:pPr>
              <a:spcBef>
                <a:spcPct val="50000"/>
              </a:spcBef>
            </a:pPr>
            <a:endParaRPr lang="en-US" sz="1400">
              <a:solidFill>
                <a:srgbClr val="003F6E"/>
              </a:solidFill>
            </a:endParaRPr>
          </a:p>
        </p:txBody>
      </p:sp>
      <p:sp>
        <p:nvSpPr>
          <p:cNvPr id="6147" name="TextBox 2"/>
          <p:cNvSpPr txBox="1">
            <a:spLocks noChangeArrowheads="1"/>
          </p:cNvSpPr>
          <p:nvPr/>
        </p:nvSpPr>
        <p:spPr bwMode="auto">
          <a:xfrm>
            <a:off x="1619672" y="4547468"/>
            <a:ext cx="6769100" cy="1477328"/>
          </a:xfrm>
          <a:prstGeom prst="rect">
            <a:avLst/>
          </a:prstGeom>
          <a:noFill/>
          <a:ln w="9525">
            <a:noFill/>
            <a:miter lim="800000"/>
            <a:headEnd/>
            <a:tailEnd/>
          </a:ln>
        </p:spPr>
        <p:txBody>
          <a:bodyPr>
            <a:spAutoFit/>
          </a:bodyPr>
          <a:lstStyle/>
          <a:p>
            <a:pPr algn="ctr"/>
            <a:r>
              <a:rPr lang="en-US" sz="2400" b="1" i="1" dirty="0">
                <a:solidFill>
                  <a:schemeClr val="bg1"/>
                </a:solidFill>
                <a:effectLst/>
                <a:latin typeface="ArialMT"/>
              </a:rPr>
              <a:t> </a:t>
            </a:r>
            <a:r>
              <a:rPr lang="en-US" sz="2400" b="1" i="1" dirty="0">
                <a:solidFill>
                  <a:schemeClr val="accent6">
                    <a:lumMod val="50000"/>
                  </a:schemeClr>
                </a:solidFill>
                <a:effectLst/>
                <a:latin typeface="ArialMT"/>
              </a:rPr>
              <a:t>Software Engineering for Geoinformatics </a:t>
            </a:r>
          </a:p>
          <a:p>
            <a:pPr algn="ctr"/>
            <a:r>
              <a:rPr lang="en-US" sz="2400" b="1" i="1" dirty="0">
                <a:solidFill>
                  <a:schemeClr val="accent6">
                    <a:lumMod val="50000"/>
                  </a:schemeClr>
                </a:solidFill>
                <a:effectLst/>
                <a:latin typeface="ArialMT"/>
              </a:rPr>
              <a:t>SE4GI</a:t>
            </a:r>
          </a:p>
          <a:p>
            <a:pPr algn="ctr"/>
            <a:r>
              <a:rPr lang="en-US" sz="2400" b="1" i="1" dirty="0">
                <a:solidFill>
                  <a:schemeClr val="accent6">
                    <a:lumMod val="50000"/>
                  </a:schemeClr>
                </a:solidFill>
              </a:rPr>
              <a:t>GeoApp</a:t>
            </a:r>
          </a:p>
          <a:p>
            <a:pPr algn="ctr"/>
            <a:endParaRPr lang="it-IT" b="1"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CEA4-E05A-4626-8BC7-D0D3741E512F}"/>
              </a:ext>
            </a:extLst>
          </p:cNvPr>
          <p:cNvSpPr>
            <a:spLocks noGrp="1"/>
          </p:cNvSpPr>
          <p:nvPr>
            <p:ph type="title"/>
          </p:nvPr>
        </p:nvSpPr>
        <p:spPr/>
        <p:txBody>
          <a:bodyPr/>
          <a:lstStyle/>
          <a:p>
            <a:r>
              <a:rPr lang="en-US"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Modules &amp; packages</a:t>
            </a:r>
            <a:endParaRPr lang="en-US" b="1" dirty="0"/>
          </a:p>
        </p:txBody>
      </p:sp>
      <p:sp>
        <p:nvSpPr>
          <p:cNvPr id="3" name="Content Placeholder 2">
            <a:extLst>
              <a:ext uri="{FF2B5EF4-FFF2-40B4-BE49-F238E27FC236}">
                <a16:creationId xmlns:a16="http://schemas.microsoft.com/office/drawing/2014/main" id="{095CEF30-D226-46AF-979C-39EB5F86E0A1}"/>
              </a:ext>
            </a:extLst>
          </p:cNvPr>
          <p:cNvSpPr>
            <a:spLocks noGrp="1"/>
          </p:cNvSpPr>
          <p:nvPr>
            <p:ph idx="1"/>
          </p:nvPr>
        </p:nvSpPr>
        <p:spPr/>
        <p:txBody>
          <a:bodyPr>
            <a:normAutofit fontScale="85000" lnSpcReduction="20000"/>
          </a:bodyPr>
          <a:lstStyle/>
          <a:p>
            <a:r>
              <a:rPr lang="en-US" sz="1600" b="1" dirty="0">
                <a:solidFill>
                  <a:schemeClr val="accent6">
                    <a:lumMod val="50000"/>
                  </a:schemeClr>
                </a:solidFill>
              </a:rPr>
              <a:t>Flask: contains</a:t>
            </a:r>
            <a:r>
              <a:rPr lang="en-US" sz="1600" b="1" dirty="0">
                <a:solidFill>
                  <a:srgbClr val="000000"/>
                </a:solidFill>
                <a:effectLst/>
                <a:latin typeface="Times New Roman" panose="02020603050405020304" pitchFamily="18" charset="0"/>
                <a:ea typeface="Times New Roman" panose="02020603050405020304" pitchFamily="18" charset="0"/>
              </a:rPr>
              <a:t> </a:t>
            </a:r>
            <a:r>
              <a:rPr lang="en-US" sz="1600" b="1" dirty="0">
                <a:solidFill>
                  <a:schemeClr val="accent6">
                    <a:lumMod val="50000"/>
                  </a:schemeClr>
                </a:solidFill>
                <a:effectLst/>
                <a:ea typeface="Times New Roman" panose="02020603050405020304" pitchFamily="18" charset="0"/>
              </a:rPr>
              <a:t>the main application codes which are responsible for the Interaction between the template engine, the database, the server and the functions in between, so it is the backbone of this web application</a:t>
            </a:r>
            <a:r>
              <a:rPr lang="en-US" sz="1600" b="1" dirty="0">
                <a:solidFill>
                  <a:srgbClr val="000000"/>
                </a:solidFill>
                <a:effectLst/>
                <a:latin typeface="Times New Roman" panose="02020603050405020304" pitchFamily="18" charset="0"/>
                <a:ea typeface="Times New Roman" panose="02020603050405020304" pitchFamily="18" charset="0"/>
              </a:rPr>
              <a:t>.</a:t>
            </a:r>
          </a:p>
          <a:p>
            <a:pPr marL="0" indent="0">
              <a:buNone/>
            </a:pPr>
            <a:endParaRPr lang="en-US" sz="1600" b="1" dirty="0">
              <a:solidFill>
                <a:schemeClr val="accent6">
                  <a:lumMod val="50000"/>
                </a:schemeClr>
              </a:solidFill>
              <a:effectLst/>
              <a:ea typeface="Times New Roman" panose="02020603050405020304" pitchFamily="18" charset="0"/>
            </a:endParaRPr>
          </a:p>
          <a:p>
            <a:r>
              <a:rPr lang="en-US" sz="1600" b="1" dirty="0">
                <a:solidFill>
                  <a:schemeClr val="accent6">
                    <a:lumMod val="50000"/>
                  </a:schemeClr>
                </a:solidFill>
              </a:rPr>
              <a:t>Render_ template: render</a:t>
            </a:r>
            <a:r>
              <a:rPr lang="en-US"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US" sz="1600" b="1" dirty="0">
                <a:solidFill>
                  <a:schemeClr val="accent6">
                    <a:lumMod val="50000"/>
                  </a:schemeClr>
                </a:solidFill>
                <a:ea typeface="Times New Roman" panose="02020603050405020304" pitchFamily="18" charset="0"/>
                <a:cs typeface="Arial" panose="020B0604020202020204" pitchFamily="34" charset="0"/>
              </a:rPr>
              <a:t>template</a:t>
            </a:r>
            <a:r>
              <a:rPr lang="en-US" sz="1600" b="1" dirty="0">
                <a:solidFill>
                  <a:schemeClr val="accent6">
                    <a:lumMod val="50000"/>
                  </a:schemeClr>
                </a:solidFill>
                <a:effectLst/>
                <a:ea typeface="Times New Roman" panose="02020603050405020304" pitchFamily="18" charset="0"/>
                <a:cs typeface="Arial" panose="020B0604020202020204" pitchFamily="34" charset="0"/>
              </a:rPr>
              <a:t> is a </a:t>
            </a:r>
            <a:r>
              <a:rPr lang="en-US" sz="1600" b="1" dirty="0">
                <a:solidFill>
                  <a:schemeClr val="accent6">
                    <a:lumMod val="50000"/>
                  </a:schemeClr>
                </a:solidFill>
                <a:ea typeface="Times New Roman" panose="02020603050405020304" pitchFamily="18" charset="0"/>
                <a:cs typeface="Arial" panose="020B0604020202020204" pitchFamily="34" charset="0"/>
              </a:rPr>
              <a:t>Flask</a:t>
            </a:r>
            <a:r>
              <a:rPr lang="en-US" sz="1600" b="1" dirty="0">
                <a:solidFill>
                  <a:schemeClr val="accent6">
                    <a:lumMod val="50000"/>
                  </a:schemeClr>
                </a:solidFill>
                <a:effectLst/>
                <a:ea typeface="Times New Roman" panose="02020603050405020304" pitchFamily="18" charset="0"/>
                <a:cs typeface="Arial" panose="020B0604020202020204" pitchFamily="34" charset="0"/>
              </a:rPr>
              <a:t> function from the flask. Templating package used to generate output from a </a:t>
            </a:r>
            <a:r>
              <a:rPr lang="en-US" sz="1600" b="1" dirty="0">
                <a:solidFill>
                  <a:schemeClr val="accent6">
                    <a:lumMod val="50000"/>
                  </a:schemeClr>
                </a:solidFill>
                <a:ea typeface="Times New Roman" panose="02020603050405020304" pitchFamily="18" charset="0"/>
                <a:cs typeface="Arial" panose="020B0604020202020204" pitchFamily="34" charset="0"/>
              </a:rPr>
              <a:t>template file based on the Jinja2 engine</a:t>
            </a:r>
            <a:r>
              <a:rPr lang="en-US" sz="1600" b="1" dirty="0">
                <a:solidFill>
                  <a:schemeClr val="accent6">
                    <a:lumMod val="50000"/>
                  </a:schemeClr>
                </a:solidFill>
                <a:effectLst/>
                <a:ea typeface="Times New Roman" panose="02020603050405020304" pitchFamily="18" charset="0"/>
                <a:cs typeface="Arial" panose="020B0604020202020204" pitchFamily="34" charset="0"/>
              </a:rPr>
              <a:t> that is found in the application's templates folder. </a:t>
            </a:r>
          </a:p>
          <a:p>
            <a:pPr marL="0" indent="0">
              <a:buNone/>
            </a:pPr>
            <a:endParaRPr lang="en-US" sz="1600" b="1" dirty="0">
              <a:solidFill>
                <a:schemeClr val="accent6">
                  <a:lumMod val="50000"/>
                </a:schemeClr>
              </a:solidFill>
            </a:endParaRPr>
          </a:p>
          <a:p>
            <a:r>
              <a:rPr lang="en-US" sz="1600" b="1" dirty="0">
                <a:solidFill>
                  <a:schemeClr val="accent6">
                    <a:lumMod val="50000"/>
                  </a:schemeClr>
                </a:solidFill>
              </a:rPr>
              <a:t>Jinja: </a:t>
            </a:r>
            <a:r>
              <a:rPr lang="en-US" sz="1600" b="1" dirty="0">
                <a:solidFill>
                  <a:schemeClr val="accent6">
                    <a:lumMod val="50000"/>
                  </a:schemeClr>
                </a:solidFill>
                <a:effectLst/>
                <a:ea typeface="Times New Roman" panose="02020603050405020304" pitchFamily="18" charset="0"/>
                <a:cs typeface="Arial" panose="020B0604020202020204" pitchFamily="34" charset="0"/>
              </a:rPr>
              <a:t>Jinja is a fast, expressive, extensible templating engine. Special placeholders in the template allow writing code like Python syntax. The Jinja template engine allows customization of tags, filters, tests, and globules. it uses mainly HTML pages as user interface, it is dynamically building HTML pages using familiar Python.</a:t>
            </a:r>
            <a:endParaRPr lang="en-US" sz="1600" b="1" dirty="0">
              <a:solidFill>
                <a:schemeClr val="accent6">
                  <a:lumMod val="50000"/>
                </a:schemeClr>
              </a:solidFill>
              <a:effectLst/>
              <a:ea typeface="Calibri" panose="020F0502020204030204" pitchFamily="34" charset="0"/>
              <a:cs typeface="Arial" panose="020B0604020202020204" pitchFamily="34" charset="0"/>
            </a:endParaRPr>
          </a:p>
          <a:p>
            <a:endParaRPr lang="en-US" dirty="0">
              <a:solidFill>
                <a:schemeClr val="accent6">
                  <a:lumMod val="50000"/>
                </a:schemeClr>
              </a:solidFill>
            </a:endParaRPr>
          </a:p>
          <a:p>
            <a:endParaRPr lang="en-US" dirty="0">
              <a:solidFill>
                <a:schemeClr val="accent6">
                  <a:lumMod val="50000"/>
                </a:schemeClr>
              </a:solidFill>
            </a:endParaRPr>
          </a:p>
          <a:p>
            <a:endParaRPr lang="en-US" dirty="0"/>
          </a:p>
        </p:txBody>
      </p:sp>
      <p:sp>
        <p:nvSpPr>
          <p:cNvPr id="4" name="Slide Number Placeholder 3">
            <a:extLst>
              <a:ext uri="{FF2B5EF4-FFF2-40B4-BE49-F238E27FC236}">
                <a16:creationId xmlns:a16="http://schemas.microsoft.com/office/drawing/2014/main" id="{708D9ECF-7CE7-4B87-9D67-3A320217348C}"/>
              </a:ext>
            </a:extLst>
          </p:cNvPr>
          <p:cNvSpPr>
            <a:spLocks noGrp="1"/>
          </p:cNvSpPr>
          <p:nvPr>
            <p:ph type="sldNum" sz="quarter" idx="12"/>
          </p:nvPr>
        </p:nvSpPr>
        <p:spPr/>
        <p:txBody>
          <a:bodyPr/>
          <a:lstStyle/>
          <a:p>
            <a:pPr>
              <a:defRPr/>
            </a:pPr>
            <a:fld id="{031477F0-E8E1-4CFA-8950-F85563C229E3}" type="slidenum">
              <a:rPr lang="it-IT" smtClean="0"/>
              <a:pPr>
                <a:defRPr/>
              </a:pPr>
              <a:t>10</a:t>
            </a:fld>
            <a:endParaRPr lang="it-IT"/>
          </a:p>
        </p:txBody>
      </p:sp>
    </p:spTree>
    <p:extLst>
      <p:ext uri="{BB962C8B-B14F-4D97-AF65-F5344CB8AC3E}">
        <p14:creationId xmlns:p14="http://schemas.microsoft.com/office/powerpoint/2010/main" val="46487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3F72-3B45-4A4B-B194-7917AC476480}"/>
              </a:ext>
            </a:extLst>
          </p:cNvPr>
          <p:cNvSpPr>
            <a:spLocks noGrp="1"/>
          </p:cNvSpPr>
          <p:nvPr>
            <p:ph type="title"/>
          </p:nvPr>
        </p:nvSpPr>
        <p:spPr/>
        <p:txBody>
          <a:bodyPr/>
          <a:lstStyle/>
          <a:p>
            <a:r>
              <a:rPr lang="en-US"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Modules &amp; packages</a:t>
            </a:r>
            <a:endParaRPr lang="en-US" b="1" dirty="0"/>
          </a:p>
        </p:txBody>
      </p:sp>
      <p:sp>
        <p:nvSpPr>
          <p:cNvPr id="3" name="Content Placeholder 2">
            <a:extLst>
              <a:ext uri="{FF2B5EF4-FFF2-40B4-BE49-F238E27FC236}">
                <a16:creationId xmlns:a16="http://schemas.microsoft.com/office/drawing/2014/main" id="{C121DCFA-B218-4304-9D60-A5D1A78D55C4}"/>
              </a:ext>
            </a:extLst>
          </p:cNvPr>
          <p:cNvSpPr>
            <a:spLocks noGrp="1"/>
          </p:cNvSpPr>
          <p:nvPr>
            <p:ph idx="1"/>
          </p:nvPr>
        </p:nvSpPr>
        <p:spPr>
          <a:xfrm>
            <a:off x="864382" y="2489200"/>
            <a:ext cx="7740066" cy="3892128"/>
          </a:xfrm>
        </p:spPr>
        <p:txBody>
          <a:bodyPr>
            <a:normAutofit/>
          </a:bodyPr>
          <a:lstStyle/>
          <a:p>
            <a:r>
              <a:rPr lang="en-US" sz="1400" b="1" dirty="0">
                <a:solidFill>
                  <a:schemeClr val="accent6">
                    <a:lumMod val="50000"/>
                  </a:schemeClr>
                </a:solidFill>
              </a:rPr>
              <a:t>Psycop2: </a:t>
            </a:r>
            <a:r>
              <a:rPr lang="en-US" sz="1400" b="1" dirty="0">
                <a:solidFill>
                  <a:schemeClr val="accent6">
                    <a:lumMod val="50000"/>
                  </a:schemeClr>
                </a:solidFill>
                <a:effectLst/>
                <a:ea typeface="Times New Roman" panose="02020603050405020304" pitchFamily="18" charset="0"/>
                <a:cs typeface="Calibri" panose="020F0502020204030204" pitchFamily="34" charset="0"/>
              </a:rPr>
              <a:t>Psycopg is the most popular PostgreSQL database adapter for the Python programming language.  It is designed for multi-threaded applications and manages its own connection pool. The software use psycopj2 to connect with the database. </a:t>
            </a:r>
            <a:endParaRPr lang="en-US" sz="1400" b="1" dirty="0">
              <a:solidFill>
                <a:schemeClr val="accent6">
                  <a:lumMod val="50000"/>
                </a:schemeClr>
              </a:solidFill>
              <a:effectLst/>
              <a:ea typeface="Calibri" panose="020F0502020204030204" pitchFamily="34" charset="0"/>
              <a:cs typeface="Arial" panose="020B0604020202020204" pitchFamily="34" charset="0"/>
            </a:endParaRPr>
          </a:p>
          <a:p>
            <a:pPr marL="0" indent="0">
              <a:buNone/>
            </a:pPr>
            <a:endParaRPr lang="en-US" sz="1400" b="1" dirty="0">
              <a:solidFill>
                <a:schemeClr val="accent6">
                  <a:lumMod val="50000"/>
                </a:schemeClr>
              </a:solidFill>
            </a:endParaRPr>
          </a:p>
          <a:p>
            <a:r>
              <a:rPr lang="en-US" sz="1400" b="1" dirty="0">
                <a:solidFill>
                  <a:schemeClr val="accent6">
                    <a:lumMod val="50000"/>
                  </a:schemeClr>
                </a:solidFill>
              </a:rPr>
              <a:t>Session: </a:t>
            </a:r>
            <a:r>
              <a:rPr lang="en-US" sz="1400" b="1" dirty="0">
                <a:solidFill>
                  <a:schemeClr val="accent6">
                    <a:lumMod val="50000"/>
                  </a:schemeClr>
                </a:solidFill>
                <a:effectLst/>
                <a:ea typeface="Times New Roman" panose="02020603050405020304" pitchFamily="18" charset="0"/>
                <a:cs typeface="Arial" panose="020B0604020202020204" pitchFamily="34" charset="0"/>
              </a:rPr>
              <a:t>The session object lets you to keep track of parameters across requests, so track and remember data from request to request.</a:t>
            </a:r>
            <a:endParaRPr lang="en-US" sz="1400" b="1" dirty="0">
              <a:solidFill>
                <a:schemeClr val="accent6">
                  <a:lumMod val="50000"/>
                </a:schemeClr>
              </a:solidFill>
            </a:endParaRPr>
          </a:p>
          <a:p>
            <a:pPr marL="0" indent="0">
              <a:buNone/>
            </a:pPr>
            <a:endParaRPr lang="en-US" sz="1400" b="1" dirty="0">
              <a:solidFill>
                <a:schemeClr val="accent6">
                  <a:lumMod val="50000"/>
                </a:schemeClr>
              </a:solidFill>
            </a:endParaRPr>
          </a:p>
          <a:p>
            <a:r>
              <a:rPr lang="en-US" sz="1400" b="1" dirty="0">
                <a:solidFill>
                  <a:schemeClr val="accent6">
                    <a:lumMod val="50000"/>
                  </a:schemeClr>
                </a:solidFill>
              </a:rPr>
              <a:t>Request: </a:t>
            </a:r>
            <a:r>
              <a:rPr lang="en-US" sz="1400" b="1" dirty="0">
                <a:solidFill>
                  <a:schemeClr val="accent6">
                    <a:lumMod val="50000"/>
                  </a:schemeClr>
                </a:solidFill>
                <a:effectLst/>
                <a:ea typeface="Times New Roman" panose="02020603050405020304" pitchFamily="18" charset="0"/>
                <a:cs typeface="Arial" panose="020B0604020202020204" pitchFamily="34" charset="0"/>
              </a:rPr>
              <a:t>The requests module allows you to send HTTP requests using Python. The HTTP request returns a Response Object with all the response data (content, encoding, status, etc.)</a:t>
            </a:r>
            <a:endParaRPr lang="en-US" sz="1400" b="1" dirty="0">
              <a:solidFill>
                <a:schemeClr val="accent6">
                  <a:lumMod val="50000"/>
                </a:schemeClr>
              </a:solidFill>
              <a:effectLst/>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4C44229-C6EF-497E-A79E-9DED27347733}"/>
              </a:ext>
            </a:extLst>
          </p:cNvPr>
          <p:cNvSpPr>
            <a:spLocks noGrp="1"/>
          </p:cNvSpPr>
          <p:nvPr>
            <p:ph type="sldNum" sz="quarter" idx="12"/>
          </p:nvPr>
        </p:nvSpPr>
        <p:spPr/>
        <p:txBody>
          <a:bodyPr/>
          <a:lstStyle/>
          <a:p>
            <a:pPr>
              <a:defRPr/>
            </a:pPr>
            <a:fld id="{031477F0-E8E1-4CFA-8950-F85563C229E3}" type="slidenum">
              <a:rPr lang="it-IT" smtClean="0"/>
              <a:pPr>
                <a:defRPr/>
              </a:pPr>
              <a:t>11</a:t>
            </a:fld>
            <a:endParaRPr lang="it-IT"/>
          </a:p>
        </p:txBody>
      </p:sp>
    </p:spTree>
    <p:extLst>
      <p:ext uri="{BB962C8B-B14F-4D97-AF65-F5344CB8AC3E}">
        <p14:creationId xmlns:p14="http://schemas.microsoft.com/office/powerpoint/2010/main" val="256363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10AD-A913-41E6-8990-2BB5BC0AADD0}"/>
              </a:ext>
            </a:extLst>
          </p:cNvPr>
          <p:cNvSpPr>
            <a:spLocks noGrp="1"/>
          </p:cNvSpPr>
          <p:nvPr>
            <p:ph type="title"/>
          </p:nvPr>
        </p:nvSpPr>
        <p:spPr/>
        <p:txBody>
          <a:bodyPr/>
          <a:lstStyle/>
          <a:p>
            <a:r>
              <a:rPr lang="en-US" b="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Libraries &amp;statistical and geospatial analysis</a:t>
            </a:r>
            <a:endParaRPr lang="en-US" b="1" dirty="0"/>
          </a:p>
        </p:txBody>
      </p:sp>
      <p:sp>
        <p:nvSpPr>
          <p:cNvPr id="3" name="Content Placeholder 2">
            <a:extLst>
              <a:ext uri="{FF2B5EF4-FFF2-40B4-BE49-F238E27FC236}">
                <a16:creationId xmlns:a16="http://schemas.microsoft.com/office/drawing/2014/main" id="{9A23FAF1-DBCC-4AA6-B56E-74802CF21283}"/>
              </a:ext>
            </a:extLst>
          </p:cNvPr>
          <p:cNvSpPr>
            <a:spLocks noGrp="1"/>
          </p:cNvSpPr>
          <p:nvPr>
            <p:ph idx="1"/>
          </p:nvPr>
        </p:nvSpPr>
        <p:spPr>
          <a:xfrm>
            <a:off x="864382" y="2489200"/>
            <a:ext cx="6731954" cy="3530600"/>
          </a:xfrm>
        </p:spPr>
        <p:txBody>
          <a:bodyPr>
            <a:normAutofit fontScale="92500"/>
          </a:bodyPr>
          <a:lstStyle/>
          <a:p>
            <a:r>
              <a:rPr lang="en-US" sz="1700" b="1" dirty="0">
                <a:solidFill>
                  <a:schemeClr val="accent6">
                    <a:lumMod val="50000"/>
                  </a:schemeClr>
                </a:solidFill>
              </a:rPr>
              <a:t>Json:</a:t>
            </a:r>
          </a:p>
          <a:p>
            <a:pPr marL="0" indent="0">
              <a:buNone/>
            </a:pPr>
            <a:r>
              <a:rPr lang="en-US" sz="1700" b="1" dirty="0">
                <a:solidFill>
                  <a:schemeClr val="accent6">
                    <a:lumMod val="50000"/>
                  </a:schemeClr>
                </a:solidFill>
                <a:ea typeface="Times New Roman" panose="02020603050405020304" pitchFamily="18" charset="0"/>
                <a:cs typeface="Arial" panose="020B0604020202020204" pitchFamily="34" charset="0"/>
              </a:rPr>
              <a:t>Json</a:t>
            </a:r>
            <a:r>
              <a:rPr lang="en-US" sz="1700" b="1" dirty="0">
                <a:solidFill>
                  <a:schemeClr val="accent6">
                    <a:lumMod val="50000"/>
                  </a:schemeClr>
                </a:solidFill>
                <a:effectLst/>
                <a:ea typeface="Times New Roman" panose="02020603050405020304" pitchFamily="18" charset="0"/>
                <a:cs typeface="Arial" panose="020B0604020202020204" pitchFamily="34" charset="0"/>
              </a:rPr>
              <a:t> is an open standard file format and data interchange format that stores and transmits data objects made up of attribute-value pairs and array data types using human-readable text (or any other serializable value). the software uses Json for acquiring data from Epicollect5 and transfer it to pandas  data frame.</a:t>
            </a:r>
          </a:p>
          <a:p>
            <a:r>
              <a:rPr lang="en-US" sz="1700" b="1" dirty="0">
                <a:solidFill>
                  <a:schemeClr val="accent6">
                    <a:lumMod val="50000"/>
                  </a:schemeClr>
                </a:solidFill>
                <a:effectLst/>
                <a:ea typeface="Calibri" panose="020F0502020204030204" pitchFamily="34" charset="0"/>
                <a:cs typeface="Arial" panose="020B0604020202020204" pitchFamily="34" charset="0"/>
              </a:rPr>
              <a:t>Bokeh:</a:t>
            </a:r>
          </a:p>
          <a:p>
            <a:pPr marL="0" indent="0">
              <a:buNone/>
            </a:pPr>
            <a:r>
              <a:rPr lang="en-US" sz="1700" b="1" dirty="0">
                <a:solidFill>
                  <a:schemeClr val="accent6">
                    <a:lumMod val="50000"/>
                  </a:schemeClr>
                </a:solidFill>
                <a:effectLst/>
                <a:ea typeface="Times New Roman" panose="02020603050405020304" pitchFamily="18" charset="0"/>
                <a:cs typeface="Arial" panose="020B0604020202020204" pitchFamily="34" charset="0"/>
              </a:rPr>
              <a:t>Bokeh is a Python library for creating interactive visualizations for modern web browsers</a:t>
            </a:r>
            <a:r>
              <a:rPr lang="en-US" sz="1700" b="1" dirty="0">
                <a:solidFill>
                  <a:srgbClr val="000000"/>
                </a:solidFill>
                <a:effectLst/>
                <a:ea typeface="Times New Roman" panose="02020603050405020304" pitchFamily="18" charset="0"/>
                <a:cs typeface="Arial" panose="020B0604020202020204" pitchFamily="34" charset="0"/>
              </a:rPr>
              <a:t>.</a:t>
            </a:r>
          </a:p>
          <a:p>
            <a:r>
              <a:rPr lang="en-US" sz="1700" b="1" dirty="0">
                <a:solidFill>
                  <a:schemeClr val="accent6">
                    <a:lumMod val="50000"/>
                  </a:schemeClr>
                </a:solidFill>
                <a:ea typeface="Calibri" panose="020F0502020204030204" pitchFamily="34" charset="0"/>
                <a:cs typeface="Arial" panose="020B0604020202020204" pitchFamily="34" charset="0"/>
              </a:rPr>
              <a:t>Geopandas:</a:t>
            </a:r>
          </a:p>
          <a:p>
            <a:pPr marL="0" indent="0">
              <a:buNone/>
            </a:pPr>
            <a:r>
              <a:rPr lang="en-US" sz="1700" b="1" dirty="0">
                <a:solidFill>
                  <a:schemeClr val="accent6">
                    <a:lumMod val="50000"/>
                  </a:schemeClr>
                </a:solidFill>
                <a:ea typeface="Calibri" panose="020F0502020204030204" pitchFamily="34" charset="0"/>
                <a:cs typeface="Arial" panose="020B0604020202020204" pitchFamily="34" charset="0"/>
              </a:rPr>
              <a:t>Geopandas </a:t>
            </a:r>
            <a:r>
              <a:rPr lang="en-US" sz="1700" b="1" dirty="0">
                <a:solidFill>
                  <a:schemeClr val="accent6">
                    <a:lumMod val="50000"/>
                  </a:schemeClr>
                </a:solidFill>
                <a:effectLst/>
                <a:ea typeface="Times New Roman" panose="02020603050405020304" pitchFamily="18" charset="0"/>
              </a:rPr>
              <a:t>make working with geospatial data in python easier.</a:t>
            </a:r>
            <a:endParaRPr lang="en-US" sz="1700" b="1" dirty="0">
              <a:solidFill>
                <a:schemeClr val="accent6">
                  <a:lumMod val="50000"/>
                </a:schemeClr>
              </a:solidFill>
              <a:effectLst/>
              <a:ea typeface="Calibri" panose="020F0502020204030204" pitchFamily="34" charset="0"/>
              <a:cs typeface="Arial" panose="020B0604020202020204" pitchFamily="34" charset="0"/>
            </a:endParaRPr>
          </a:p>
          <a:p>
            <a:endParaRPr lang="en-US" sz="1800" dirty="0">
              <a:solidFill>
                <a:schemeClr val="accent6">
                  <a:lumMod val="50000"/>
                </a:schemeClr>
              </a:solidFill>
              <a:effectLst/>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D7F6DCC-41BB-4E88-B364-EC5C43B38AE8}"/>
              </a:ext>
            </a:extLst>
          </p:cNvPr>
          <p:cNvSpPr>
            <a:spLocks noGrp="1"/>
          </p:cNvSpPr>
          <p:nvPr>
            <p:ph type="sldNum" sz="quarter" idx="12"/>
          </p:nvPr>
        </p:nvSpPr>
        <p:spPr/>
        <p:txBody>
          <a:bodyPr/>
          <a:lstStyle/>
          <a:p>
            <a:pPr>
              <a:defRPr/>
            </a:pPr>
            <a:fld id="{031477F0-E8E1-4CFA-8950-F85563C229E3}" type="slidenum">
              <a:rPr lang="it-IT" smtClean="0"/>
              <a:pPr>
                <a:defRPr/>
              </a:pPr>
              <a:t>12</a:t>
            </a:fld>
            <a:endParaRPr lang="it-IT"/>
          </a:p>
        </p:txBody>
      </p:sp>
    </p:spTree>
    <p:extLst>
      <p:ext uri="{BB962C8B-B14F-4D97-AF65-F5344CB8AC3E}">
        <p14:creationId xmlns:p14="http://schemas.microsoft.com/office/powerpoint/2010/main" val="63970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0F07-2F04-41DD-8C41-238C8539A22A}"/>
              </a:ext>
            </a:extLst>
          </p:cNvPr>
          <p:cNvSpPr>
            <a:spLocks noGrp="1"/>
          </p:cNvSpPr>
          <p:nvPr>
            <p:ph type="title"/>
          </p:nvPr>
        </p:nvSpPr>
        <p:spPr/>
        <p:txBody>
          <a:bodyPr/>
          <a:lstStyle/>
          <a:p>
            <a:r>
              <a:rPr lang="en-US" b="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HTML Templates</a:t>
            </a:r>
            <a:endParaRPr lang="en-US" b="1" dirty="0"/>
          </a:p>
        </p:txBody>
      </p:sp>
      <p:sp>
        <p:nvSpPr>
          <p:cNvPr id="3" name="Content Placeholder 2">
            <a:extLst>
              <a:ext uri="{FF2B5EF4-FFF2-40B4-BE49-F238E27FC236}">
                <a16:creationId xmlns:a16="http://schemas.microsoft.com/office/drawing/2014/main" id="{16D9EF3E-92C5-4D0E-A829-EFA29C7ECA3D}"/>
              </a:ext>
            </a:extLst>
          </p:cNvPr>
          <p:cNvSpPr>
            <a:spLocks noGrp="1"/>
          </p:cNvSpPr>
          <p:nvPr>
            <p:ph idx="1"/>
          </p:nvPr>
        </p:nvSpPr>
        <p:spPr/>
        <p:txBody>
          <a:bodyPr>
            <a:normAutofit lnSpcReduction="10000"/>
          </a:bodyPr>
          <a:lstStyle/>
          <a:p>
            <a:r>
              <a:rPr lang="en-US" b="1" dirty="0">
                <a:solidFill>
                  <a:schemeClr val="accent6">
                    <a:lumMod val="50000"/>
                  </a:schemeClr>
                </a:solidFill>
              </a:rPr>
              <a:t>Register user.</a:t>
            </a:r>
          </a:p>
          <a:p>
            <a:r>
              <a:rPr lang="en-US" b="1" dirty="0">
                <a:solidFill>
                  <a:schemeClr val="accent6">
                    <a:lumMod val="50000"/>
                  </a:schemeClr>
                </a:solidFill>
              </a:rPr>
              <a:t>Login.</a:t>
            </a:r>
          </a:p>
          <a:p>
            <a:r>
              <a:rPr lang="en-US" b="1" dirty="0">
                <a:solidFill>
                  <a:schemeClr val="accent6">
                    <a:lumMod val="50000"/>
                  </a:schemeClr>
                </a:solidFill>
              </a:rPr>
              <a:t>Add data.</a:t>
            </a:r>
          </a:p>
          <a:p>
            <a:r>
              <a:rPr lang="en-US" b="1" dirty="0">
                <a:solidFill>
                  <a:schemeClr val="accent6">
                    <a:lumMod val="50000"/>
                  </a:schemeClr>
                </a:solidFill>
              </a:rPr>
              <a:t>Visualization.</a:t>
            </a:r>
          </a:p>
          <a:p>
            <a:r>
              <a:rPr lang="en-US" b="1" dirty="0">
                <a:solidFill>
                  <a:schemeClr val="accent6">
                    <a:lumMod val="50000"/>
                  </a:schemeClr>
                </a:solidFill>
              </a:rPr>
              <a:t>Analysis.</a:t>
            </a:r>
          </a:p>
          <a:p>
            <a:r>
              <a:rPr lang="en-US" b="1" dirty="0">
                <a:solidFill>
                  <a:schemeClr val="accent6">
                    <a:lumMod val="50000"/>
                  </a:schemeClr>
                </a:solidFill>
              </a:rPr>
              <a:t>Add comment.</a:t>
            </a:r>
          </a:p>
          <a:p>
            <a:r>
              <a:rPr lang="en-US" b="1" dirty="0">
                <a:solidFill>
                  <a:schemeClr val="accent6">
                    <a:lumMod val="50000"/>
                  </a:schemeClr>
                </a:solidFill>
              </a:rPr>
              <a:t>Edit comment.</a:t>
            </a:r>
          </a:p>
          <a:p>
            <a:r>
              <a:rPr lang="en-US" b="1" dirty="0">
                <a:solidFill>
                  <a:schemeClr val="accent6">
                    <a:lumMod val="50000"/>
                  </a:schemeClr>
                </a:solidFill>
              </a:rPr>
              <a:t>Delete comment.</a:t>
            </a:r>
          </a:p>
          <a:p>
            <a:r>
              <a:rPr lang="en-US" b="1" dirty="0">
                <a:solidFill>
                  <a:schemeClr val="accent6">
                    <a:lumMod val="50000"/>
                  </a:schemeClr>
                </a:solidFill>
              </a:rPr>
              <a:t>Logout.</a:t>
            </a:r>
          </a:p>
          <a:p>
            <a:endParaRPr lang="en-US" dirty="0"/>
          </a:p>
        </p:txBody>
      </p:sp>
      <p:sp>
        <p:nvSpPr>
          <p:cNvPr id="4" name="Slide Number Placeholder 3">
            <a:extLst>
              <a:ext uri="{FF2B5EF4-FFF2-40B4-BE49-F238E27FC236}">
                <a16:creationId xmlns:a16="http://schemas.microsoft.com/office/drawing/2014/main" id="{D53A397E-C2A3-4F31-8261-E3065E0B10EB}"/>
              </a:ext>
            </a:extLst>
          </p:cNvPr>
          <p:cNvSpPr>
            <a:spLocks noGrp="1"/>
          </p:cNvSpPr>
          <p:nvPr>
            <p:ph type="sldNum" sz="quarter" idx="12"/>
          </p:nvPr>
        </p:nvSpPr>
        <p:spPr/>
        <p:txBody>
          <a:bodyPr/>
          <a:lstStyle/>
          <a:p>
            <a:pPr>
              <a:defRPr/>
            </a:pPr>
            <a:fld id="{031477F0-E8E1-4CFA-8950-F85563C229E3}" type="slidenum">
              <a:rPr lang="it-IT" smtClean="0"/>
              <a:pPr>
                <a:defRPr/>
              </a:pPr>
              <a:t>13</a:t>
            </a:fld>
            <a:endParaRPr lang="it-IT"/>
          </a:p>
        </p:txBody>
      </p:sp>
    </p:spTree>
    <p:extLst>
      <p:ext uri="{BB962C8B-B14F-4D97-AF65-F5344CB8AC3E}">
        <p14:creationId xmlns:p14="http://schemas.microsoft.com/office/powerpoint/2010/main" val="94632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6907-77A9-49F5-A1F9-DC6F192D241B}"/>
              </a:ext>
            </a:extLst>
          </p:cNvPr>
          <p:cNvSpPr>
            <a:spLocks noGrp="1"/>
          </p:cNvSpPr>
          <p:nvPr>
            <p:ph type="title"/>
          </p:nvPr>
        </p:nvSpPr>
        <p:spPr>
          <a:xfrm>
            <a:off x="1187624" y="3861048"/>
            <a:ext cx="6345260" cy="709865"/>
          </a:xfrm>
        </p:spPr>
        <p:txBody>
          <a:bodyPr/>
          <a:lstStyle/>
          <a:p>
            <a:pPr algn="ctr"/>
            <a:r>
              <a:rPr lang="en-US" sz="5400" b="1" dirty="0"/>
              <a:t>g</a:t>
            </a:r>
            <a:r>
              <a:rPr lang="en-US" sz="5400" b="1" dirty="0">
                <a:solidFill>
                  <a:schemeClr val="accent6">
                    <a:lumMod val="50000"/>
                  </a:schemeClr>
                </a:solidFill>
              </a:rPr>
              <a:t>Grazie,,,</a:t>
            </a:r>
            <a:endParaRPr lang="en-US" sz="5400" b="1" dirty="0"/>
          </a:p>
        </p:txBody>
      </p:sp>
      <p:sp>
        <p:nvSpPr>
          <p:cNvPr id="3" name="Slide Number Placeholder 2">
            <a:extLst>
              <a:ext uri="{FF2B5EF4-FFF2-40B4-BE49-F238E27FC236}">
                <a16:creationId xmlns:a16="http://schemas.microsoft.com/office/drawing/2014/main" id="{0A2363FD-3783-4F56-B9A4-692B1789E149}"/>
              </a:ext>
            </a:extLst>
          </p:cNvPr>
          <p:cNvSpPr>
            <a:spLocks noGrp="1"/>
          </p:cNvSpPr>
          <p:nvPr>
            <p:ph type="sldNum" sz="quarter" idx="12"/>
          </p:nvPr>
        </p:nvSpPr>
        <p:spPr/>
        <p:txBody>
          <a:bodyPr/>
          <a:lstStyle/>
          <a:p>
            <a:pPr>
              <a:defRPr/>
            </a:pPr>
            <a:fld id="{2DA6DFF6-6356-4C3A-8430-186353B83FDA}" type="slidenum">
              <a:rPr lang="it-IT" smtClean="0"/>
              <a:pPr>
                <a:defRPr/>
              </a:pPr>
              <a:t>14</a:t>
            </a:fld>
            <a:endParaRPr lang="it-IT"/>
          </a:p>
        </p:txBody>
      </p:sp>
    </p:spTree>
    <p:extLst>
      <p:ext uri="{BB962C8B-B14F-4D97-AF65-F5344CB8AC3E}">
        <p14:creationId xmlns:p14="http://schemas.microsoft.com/office/powerpoint/2010/main" val="640182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ED6E-DAB3-44F1-A125-760BD56D641F}"/>
              </a:ext>
            </a:extLst>
          </p:cNvPr>
          <p:cNvSpPr>
            <a:spLocks noGrp="1"/>
          </p:cNvSpPr>
          <p:nvPr>
            <p:ph type="title"/>
          </p:nvPr>
        </p:nvSpPr>
        <p:spPr/>
        <p:txBody>
          <a:bodyPr/>
          <a:lstStyle/>
          <a:p>
            <a:r>
              <a:rPr lang="en-US" b="1" dirty="0"/>
              <a:t>Welcome to GeoApp</a:t>
            </a:r>
          </a:p>
        </p:txBody>
      </p:sp>
      <p:pic>
        <p:nvPicPr>
          <p:cNvPr id="6" name="Content Placeholder 5" descr="Graphical user interface, application, website&#10;&#10;Description automatically generated">
            <a:extLst>
              <a:ext uri="{FF2B5EF4-FFF2-40B4-BE49-F238E27FC236}">
                <a16:creationId xmlns:a16="http://schemas.microsoft.com/office/drawing/2014/main" id="{11B6285C-A590-443D-8704-8853EC5AAF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32856"/>
            <a:ext cx="9144000" cy="4176463"/>
          </a:xfrm>
        </p:spPr>
      </p:pic>
      <p:sp>
        <p:nvSpPr>
          <p:cNvPr id="4" name="Slide Number Placeholder 3">
            <a:extLst>
              <a:ext uri="{FF2B5EF4-FFF2-40B4-BE49-F238E27FC236}">
                <a16:creationId xmlns:a16="http://schemas.microsoft.com/office/drawing/2014/main" id="{D833E17F-921A-4ADA-960E-BF0DDEEA41ED}"/>
              </a:ext>
            </a:extLst>
          </p:cNvPr>
          <p:cNvSpPr>
            <a:spLocks noGrp="1"/>
          </p:cNvSpPr>
          <p:nvPr>
            <p:ph type="sldNum" sz="quarter" idx="12"/>
          </p:nvPr>
        </p:nvSpPr>
        <p:spPr/>
        <p:txBody>
          <a:bodyPr/>
          <a:lstStyle/>
          <a:p>
            <a:pPr>
              <a:defRPr/>
            </a:pPr>
            <a:fld id="{031477F0-E8E1-4CFA-8950-F85563C229E3}" type="slidenum">
              <a:rPr lang="it-IT" smtClean="0"/>
              <a:pPr>
                <a:defRPr/>
              </a:pPr>
              <a:t>15</a:t>
            </a:fld>
            <a:endParaRPr lang="it-IT"/>
          </a:p>
        </p:txBody>
      </p:sp>
    </p:spTree>
    <p:extLst>
      <p:ext uri="{BB962C8B-B14F-4D97-AF65-F5344CB8AC3E}">
        <p14:creationId xmlns:p14="http://schemas.microsoft.com/office/powerpoint/2010/main" val="195185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9D4A-3A94-47D1-AF53-A70345F8FC49}"/>
              </a:ext>
            </a:extLst>
          </p:cNvPr>
          <p:cNvSpPr>
            <a:spLocks noGrp="1"/>
          </p:cNvSpPr>
          <p:nvPr>
            <p:ph type="title"/>
          </p:nvPr>
        </p:nvSpPr>
        <p:spPr/>
        <p:txBody>
          <a:bodyPr/>
          <a:lstStyle/>
          <a:p>
            <a:r>
              <a:rPr lang="en-US" dirty="0"/>
              <a:t>Group 5</a:t>
            </a:r>
          </a:p>
        </p:txBody>
      </p:sp>
      <p:sp>
        <p:nvSpPr>
          <p:cNvPr id="3" name="Content Placeholder 2">
            <a:extLst>
              <a:ext uri="{FF2B5EF4-FFF2-40B4-BE49-F238E27FC236}">
                <a16:creationId xmlns:a16="http://schemas.microsoft.com/office/drawing/2014/main" id="{9FE582FA-F362-4734-9F3B-BC12C40FC0C8}"/>
              </a:ext>
            </a:extLst>
          </p:cNvPr>
          <p:cNvSpPr>
            <a:spLocks noGrp="1"/>
          </p:cNvSpPr>
          <p:nvPr>
            <p:ph sz="half" idx="1"/>
          </p:nvPr>
        </p:nvSpPr>
        <p:spPr/>
        <p:txBody>
          <a:bodyPr>
            <a:noAutofit/>
          </a:bodyPr>
          <a:lstStyle/>
          <a:p>
            <a:pPr marL="0" marR="0">
              <a:spcBef>
                <a:spcPts val="0"/>
              </a:spcBef>
              <a:spcAft>
                <a:spcPts val="0"/>
              </a:spcAft>
            </a:pPr>
            <a:r>
              <a:rPr lang="en-US" b="1" dirty="0">
                <a:solidFill>
                  <a:schemeClr val="accent6">
                    <a:lumMod val="50000"/>
                  </a:schemeClr>
                </a:solidFill>
                <a:effectLst/>
                <a:ea typeface="Calibri" panose="020F0502020204030204" pitchFamily="34" charset="0"/>
                <a:cs typeface="Cambria" panose="02040503050406030204" pitchFamily="18" charset="0"/>
              </a:rPr>
              <a:t>Ali B. Mohmmed </a:t>
            </a:r>
          </a:p>
          <a:p>
            <a:pPr marL="0" marR="0" indent="0">
              <a:spcBef>
                <a:spcPts val="0"/>
              </a:spcBef>
              <a:spcAft>
                <a:spcPts val="0"/>
              </a:spcAft>
              <a:buNone/>
            </a:pPr>
            <a:endParaRPr lang="en-US" b="1" dirty="0">
              <a:solidFill>
                <a:schemeClr val="accent6">
                  <a:lumMod val="50000"/>
                </a:schemeClr>
              </a:solidFill>
              <a:effectLst/>
              <a:ea typeface="Calibri" panose="020F0502020204030204" pitchFamily="34" charset="0"/>
              <a:cs typeface="Cambria" panose="02040503050406030204" pitchFamily="18" charset="0"/>
            </a:endParaRPr>
          </a:p>
          <a:p>
            <a:pPr marL="0" marR="0" indent="0">
              <a:spcBef>
                <a:spcPts val="0"/>
              </a:spcBef>
              <a:spcAft>
                <a:spcPts val="0"/>
              </a:spcAft>
              <a:buNone/>
            </a:pPr>
            <a:endParaRPr lang="en-US" b="1" dirty="0">
              <a:solidFill>
                <a:schemeClr val="accent6">
                  <a:lumMod val="50000"/>
                </a:schemeClr>
              </a:solidFill>
              <a:effectLst/>
              <a:ea typeface="Calibri" panose="020F0502020204030204" pitchFamily="34" charset="0"/>
              <a:cs typeface="Cambria" panose="02040503050406030204" pitchFamily="18" charset="0"/>
            </a:endParaRPr>
          </a:p>
          <a:p>
            <a:pPr marL="0" marR="0">
              <a:spcBef>
                <a:spcPts val="0"/>
              </a:spcBef>
              <a:spcAft>
                <a:spcPts val="0"/>
              </a:spcAft>
            </a:pPr>
            <a:r>
              <a:rPr lang="en-US" b="1" dirty="0">
                <a:solidFill>
                  <a:schemeClr val="accent6">
                    <a:lumMod val="50000"/>
                  </a:schemeClr>
                </a:solidFill>
                <a:effectLst/>
                <a:ea typeface="Calibri" panose="020F0502020204030204" pitchFamily="34" charset="0"/>
                <a:cs typeface="Cambria" panose="02040503050406030204" pitchFamily="18" charset="0"/>
              </a:rPr>
              <a:t>Hussamalden M. Shereif </a:t>
            </a:r>
          </a:p>
          <a:p>
            <a:pPr marL="0" marR="0" indent="0">
              <a:spcBef>
                <a:spcPts val="0"/>
              </a:spcBef>
              <a:spcAft>
                <a:spcPts val="0"/>
              </a:spcAft>
              <a:buNone/>
            </a:pPr>
            <a:endParaRPr lang="en-US" b="1" dirty="0">
              <a:solidFill>
                <a:schemeClr val="accent6">
                  <a:lumMod val="50000"/>
                </a:schemeClr>
              </a:solidFill>
              <a:effectLst/>
              <a:ea typeface="Calibri" panose="020F0502020204030204" pitchFamily="34" charset="0"/>
              <a:cs typeface="Cambria" panose="02040503050406030204" pitchFamily="18" charset="0"/>
            </a:endParaRPr>
          </a:p>
          <a:p>
            <a:pPr marL="0" marR="0" indent="0">
              <a:spcBef>
                <a:spcPts val="0"/>
              </a:spcBef>
              <a:spcAft>
                <a:spcPts val="0"/>
              </a:spcAft>
              <a:buNone/>
            </a:pPr>
            <a:endParaRPr lang="en-US" b="1" dirty="0">
              <a:solidFill>
                <a:schemeClr val="accent6">
                  <a:lumMod val="50000"/>
                </a:schemeClr>
              </a:solidFill>
              <a:effectLst/>
              <a:ea typeface="Calibri" panose="020F0502020204030204" pitchFamily="34" charset="0"/>
              <a:cs typeface="Cambria" panose="02040503050406030204" pitchFamily="18" charset="0"/>
            </a:endParaRPr>
          </a:p>
          <a:p>
            <a:pPr marL="0" marR="0">
              <a:spcBef>
                <a:spcPts val="0"/>
              </a:spcBef>
              <a:spcAft>
                <a:spcPts val="0"/>
              </a:spcAft>
            </a:pPr>
            <a:r>
              <a:rPr lang="en-US" b="1" dirty="0">
                <a:solidFill>
                  <a:schemeClr val="accent6">
                    <a:lumMod val="50000"/>
                  </a:schemeClr>
                </a:solidFill>
                <a:effectLst/>
                <a:ea typeface="Calibri" panose="020F0502020204030204" pitchFamily="34" charset="0"/>
                <a:cs typeface="Cambria" panose="02040503050406030204" pitchFamily="18" charset="0"/>
              </a:rPr>
              <a:t>Mazin A. Saeed </a:t>
            </a:r>
          </a:p>
          <a:p>
            <a:pPr marL="0" marR="0" indent="0">
              <a:spcBef>
                <a:spcPts val="0"/>
              </a:spcBef>
              <a:spcAft>
                <a:spcPts val="0"/>
              </a:spcAft>
              <a:buNone/>
            </a:pPr>
            <a:endParaRPr lang="en-US" b="1" dirty="0">
              <a:solidFill>
                <a:schemeClr val="accent6">
                  <a:lumMod val="50000"/>
                </a:schemeClr>
              </a:solidFill>
              <a:effectLst/>
              <a:ea typeface="Calibri" panose="020F0502020204030204" pitchFamily="34" charset="0"/>
              <a:cs typeface="Cambria" panose="02040503050406030204" pitchFamily="18" charset="0"/>
            </a:endParaRPr>
          </a:p>
          <a:p>
            <a:pPr marL="0" marR="0" indent="0">
              <a:spcBef>
                <a:spcPts val="0"/>
              </a:spcBef>
              <a:spcAft>
                <a:spcPts val="0"/>
              </a:spcAft>
              <a:buNone/>
            </a:pPr>
            <a:endParaRPr lang="en-US" b="1" dirty="0">
              <a:solidFill>
                <a:schemeClr val="accent6">
                  <a:lumMod val="50000"/>
                </a:schemeClr>
              </a:solidFill>
              <a:effectLst/>
              <a:ea typeface="Calibri" panose="020F0502020204030204" pitchFamily="34" charset="0"/>
              <a:cs typeface="Cambria" panose="02040503050406030204" pitchFamily="18" charset="0"/>
            </a:endParaRPr>
          </a:p>
          <a:p>
            <a:pPr marL="0" marR="0">
              <a:spcBef>
                <a:spcPts val="0"/>
              </a:spcBef>
              <a:spcAft>
                <a:spcPts val="0"/>
              </a:spcAft>
            </a:pPr>
            <a:r>
              <a:rPr lang="en-US" b="1" dirty="0">
                <a:solidFill>
                  <a:schemeClr val="accent6">
                    <a:lumMod val="50000"/>
                  </a:schemeClr>
                </a:solidFill>
                <a:effectLst/>
                <a:ea typeface="Calibri" panose="020F0502020204030204" pitchFamily="34" charset="0"/>
                <a:cs typeface="Cambria" panose="02040503050406030204" pitchFamily="18" charset="0"/>
              </a:rPr>
              <a:t>Nizar O. Fadl Elseed </a:t>
            </a:r>
          </a:p>
          <a:p>
            <a:pPr marL="0" marR="0">
              <a:spcBef>
                <a:spcPts val="0"/>
              </a:spcBef>
              <a:spcAft>
                <a:spcPts val="0"/>
              </a:spcAft>
            </a:pPr>
            <a:endParaRPr lang="en-US" b="1" dirty="0">
              <a:solidFill>
                <a:schemeClr val="accent6">
                  <a:lumMod val="50000"/>
                </a:schemeClr>
              </a:solidFill>
              <a:ea typeface="Calibri" panose="020F0502020204030204" pitchFamily="34" charset="0"/>
              <a:cs typeface="Cambria" panose="02040503050406030204" pitchFamily="18" charset="0"/>
            </a:endParaRPr>
          </a:p>
          <a:p>
            <a:pPr marL="0" marR="0" indent="0">
              <a:spcBef>
                <a:spcPts val="0"/>
              </a:spcBef>
              <a:spcAft>
                <a:spcPts val="0"/>
              </a:spcAft>
              <a:buNone/>
            </a:pPr>
            <a:endParaRPr lang="en-US" b="1" dirty="0">
              <a:solidFill>
                <a:schemeClr val="accent6">
                  <a:lumMod val="50000"/>
                </a:schemeClr>
              </a:solidFill>
              <a:effectLst/>
              <a:ea typeface="Calibri" panose="020F0502020204030204" pitchFamily="34" charset="0"/>
              <a:cs typeface="Cambria" panose="02040503050406030204" pitchFamily="18" charset="0"/>
            </a:endParaRPr>
          </a:p>
          <a:p>
            <a:r>
              <a:rPr lang="en-US" b="1" dirty="0">
                <a:solidFill>
                  <a:schemeClr val="accent6">
                    <a:lumMod val="50000"/>
                  </a:schemeClr>
                </a:solidFill>
                <a:effectLst/>
                <a:ea typeface="Calibri" panose="020F0502020204030204" pitchFamily="34" charset="0"/>
                <a:cs typeface="Arial" panose="020B0604020202020204" pitchFamily="34" charset="0"/>
              </a:rPr>
              <a:t>Nshwan A. Khairalla </a:t>
            </a:r>
            <a:endParaRPr lang="en-US" b="1" dirty="0">
              <a:solidFill>
                <a:schemeClr val="accent6">
                  <a:lumMod val="50000"/>
                </a:schemeClr>
              </a:solidFill>
            </a:endParaRPr>
          </a:p>
        </p:txBody>
      </p:sp>
      <p:sp>
        <p:nvSpPr>
          <p:cNvPr id="5" name="Slide Number Placeholder 4">
            <a:extLst>
              <a:ext uri="{FF2B5EF4-FFF2-40B4-BE49-F238E27FC236}">
                <a16:creationId xmlns:a16="http://schemas.microsoft.com/office/drawing/2014/main" id="{9906CD0B-E395-438D-8C90-F1301A87A59E}"/>
              </a:ext>
            </a:extLst>
          </p:cNvPr>
          <p:cNvSpPr>
            <a:spLocks noGrp="1"/>
          </p:cNvSpPr>
          <p:nvPr>
            <p:ph type="sldNum" sz="quarter" idx="12"/>
          </p:nvPr>
        </p:nvSpPr>
        <p:spPr/>
        <p:txBody>
          <a:bodyPr/>
          <a:lstStyle/>
          <a:p>
            <a:pPr>
              <a:defRPr/>
            </a:pPr>
            <a:fld id="{CC0847AA-558C-4A56-9555-622E2FFB12CF}" type="slidenum">
              <a:rPr lang="it-IT" smtClean="0"/>
              <a:pPr>
                <a:defRPr/>
              </a:pPr>
              <a:t>2</a:t>
            </a:fld>
            <a:endParaRPr lang="it-IT"/>
          </a:p>
        </p:txBody>
      </p:sp>
    </p:spTree>
    <p:extLst>
      <p:ext uri="{BB962C8B-B14F-4D97-AF65-F5344CB8AC3E}">
        <p14:creationId xmlns:p14="http://schemas.microsoft.com/office/powerpoint/2010/main" val="126598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278D-10AB-4E95-9FA1-43021DBE4687}"/>
              </a:ext>
            </a:extLst>
          </p:cNvPr>
          <p:cNvSpPr>
            <a:spLocks noGrp="1"/>
          </p:cNvSpPr>
          <p:nvPr>
            <p:ph type="title"/>
          </p:nvPr>
        </p:nvSpPr>
        <p:spPr>
          <a:xfrm>
            <a:off x="628650" y="1052736"/>
            <a:ext cx="6967686" cy="1008112"/>
          </a:xfrm>
        </p:spPr>
        <p:txBody>
          <a:bodyPr>
            <a:normAutofit/>
          </a:bodyPr>
          <a:lstStyle/>
          <a:p>
            <a:pPr algn="l"/>
            <a:r>
              <a:rPr lang="en-US" b="1" dirty="0">
                <a:solidFill>
                  <a:schemeClr val="bg1"/>
                </a:solidFill>
              </a:rPr>
              <a:t>Introduction</a:t>
            </a:r>
          </a:p>
        </p:txBody>
      </p:sp>
      <p:sp>
        <p:nvSpPr>
          <p:cNvPr id="3" name="Content Placeholder 2">
            <a:extLst>
              <a:ext uri="{FF2B5EF4-FFF2-40B4-BE49-F238E27FC236}">
                <a16:creationId xmlns:a16="http://schemas.microsoft.com/office/drawing/2014/main" id="{50DA0FA1-CDDF-4C09-9003-FAF45B7A9A25}"/>
              </a:ext>
            </a:extLst>
          </p:cNvPr>
          <p:cNvSpPr>
            <a:spLocks noGrp="1"/>
          </p:cNvSpPr>
          <p:nvPr>
            <p:ph idx="1"/>
          </p:nvPr>
        </p:nvSpPr>
        <p:spPr>
          <a:xfrm>
            <a:off x="539552" y="2276872"/>
            <a:ext cx="7958708" cy="3528392"/>
          </a:xfrm>
        </p:spPr>
        <p:txBody>
          <a:bodyPr>
            <a:normAutofit fontScale="62500" lnSpcReduction="20000"/>
          </a:bodyPr>
          <a:lstStyle/>
          <a:p>
            <a:pPr algn="just">
              <a:buFont typeface="Wingdings" panose="05000000000000000000" pitchFamily="2" charset="2"/>
              <a:buChar char="Ø"/>
            </a:pPr>
            <a:endParaRPr lang="en-US" sz="2600" b="1" dirty="0">
              <a:solidFill>
                <a:schemeClr val="accent6">
                  <a:lumMod val="50000"/>
                </a:schemeClr>
              </a:solidFill>
            </a:endParaRPr>
          </a:p>
          <a:p>
            <a:pPr algn="just">
              <a:buFont typeface="Century Gothic" panose="020B0502020202020204" pitchFamily="34" charset="0"/>
              <a:buChar char="►"/>
            </a:pPr>
            <a:r>
              <a:rPr lang="en-US" sz="2600" b="1" dirty="0">
                <a:solidFill>
                  <a:schemeClr val="accent6">
                    <a:lumMod val="50000"/>
                  </a:schemeClr>
                </a:solidFill>
              </a:rPr>
              <a:t>Geoapp: </a:t>
            </a:r>
          </a:p>
          <a:p>
            <a:pPr marL="0" indent="0" algn="just">
              <a:buNone/>
            </a:pPr>
            <a:r>
              <a:rPr lang="en-US" sz="2000" b="1" dirty="0">
                <a:solidFill>
                  <a:schemeClr val="accent6">
                    <a:lumMod val="50000"/>
                  </a:schemeClr>
                </a:solidFill>
              </a:rPr>
              <a:t>         Geoapp is a web application </a:t>
            </a:r>
            <a:r>
              <a:rPr lang="en-US" sz="2000" b="1" dirty="0">
                <a:solidFill>
                  <a:schemeClr val="accent6">
                    <a:lumMod val="50000"/>
                  </a:schemeClr>
                </a:solidFill>
                <a:effectLst/>
                <a:ea typeface="Calibri" panose="020F0502020204030204" pitchFamily="34" charset="0"/>
                <a:cs typeface="Arial" panose="020B0604020202020204" pitchFamily="34" charset="0"/>
              </a:rPr>
              <a:t>deal with geospatial data which is imported from epicollect5 and related to north Rupununi wetland Guyana</a:t>
            </a:r>
            <a:r>
              <a:rPr lang="en-US" sz="2000" b="1" dirty="0">
                <a:solidFill>
                  <a:schemeClr val="accent6">
                    <a:lumMod val="50000"/>
                  </a:schemeClr>
                </a:solidFill>
                <a:effectLst/>
                <a:ea typeface="Calibri" panose="020F0502020204030204" pitchFamily="34" charset="0"/>
              </a:rPr>
              <a:t> </a:t>
            </a:r>
            <a:r>
              <a:rPr lang="en-US" sz="2000" b="1" dirty="0">
                <a:solidFill>
                  <a:schemeClr val="accent6">
                    <a:lumMod val="50000"/>
                  </a:schemeClr>
                </a:solidFill>
                <a:effectLst/>
                <a:ea typeface="Calibri" panose="020F0502020204030204" pitchFamily="34" charset="0"/>
                <a:cs typeface="Arial" panose="020B0604020202020204" pitchFamily="34" charset="0"/>
              </a:rPr>
              <a:t>area located in south America. </a:t>
            </a:r>
            <a:endParaRPr lang="en-US" sz="2000" b="1" dirty="0">
              <a:solidFill>
                <a:schemeClr val="accent6">
                  <a:lumMod val="50000"/>
                </a:schemeClr>
              </a:solidFill>
              <a:ea typeface="Calibri" panose="020F0502020204030204" pitchFamily="34" charset="0"/>
              <a:cs typeface="Arial" panose="020B0604020202020204" pitchFamily="34" charset="0"/>
            </a:endParaRPr>
          </a:p>
          <a:p>
            <a:pPr algn="just">
              <a:buFont typeface="Century Gothic" panose="020B0502020202020204" pitchFamily="34" charset="0"/>
              <a:buChar char="►"/>
            </a:pPr>
            <a:r>
              <a:rPr lang="en-US" sz="2600" b="1" dirty="0">
                <a:solidFill>
                  <a:schemeClr val="accent6">
                    <a:lumMod val="50000"/>
                  </a:schemeClr>
                </a:solidFill>
                <a:effectLst/>
                <a:ea typeface="Calibri" panose="020F0502020204030204" pitchFamily="34" charset="0"/>
                <a:cs typeface="Arial" panose="020B0604020202020204" pitchFamily="34" charset="0"/>
              </a:rPr>
              <a:t>Area of study:</a:t>
            </a:r>
          </a:p>
          <a:p>
            <a:pPr marL="0" indent="0" algn="just">
              <a:buNone/>
            </a:pPr>
            <a:r>
              <a:rPr lang="en-US" sz="2000" b="1" dirty="0">
                <a:solidFill>
                  <a:schemeClr val="accent6">
                    <a:lumMod val="50000"/>
                  </a:schemeClr>
                </a:solidFill>
                <a:effectLst/>
              </a:rPr>
              <a:t>        The North Rupununi is located in south-west Guyana consisting of a mixture of forest, </a:t>
            </a:r>
            <a:r>
              <a:rPr lang="en-US" sz="2000" b="1" u="none" strike="noStrike" dirty="0">
                <a:solidFill>
                  <a:schemeClr val="accent6">
                    <a:lumMod val="50000"/>
                  </a:schemeClr>
                </a:solidFill>
                <a:effectLst/>
              </a:rPr>
              <a:t>savannah</a:t>
            </a:r>
            <a:r>
              <a:rPr lang="en-US" sz="2000" b="1" dirty="0">
                <a:solidFill>
                  <a:schemeClr val="accent6">
                    <a:lumMod val="50000"/>
                  </a:schemeClr>
                </a:solidFill>
                <a:effectLst/>
              </a:rPr>
              <a:t> and wetlands and is considered one of the most diverse areas in </a:t>
            </a:r>
            <a:r>
              <a:rPr lang="en-US" sz="2000" b="1" dirty="0">
                <a:solidFill>
                  <a:schemeClr val="accent6">
                    <a:lumMod val="50000"/>
                  </a:schemeClr>
                </a:solidFill>
              </a:rPr>
              <a:t>S</a:t>
            </a:r>
            <a:r>
              <a:rPr lang="en-US" sz="2000" b="1" dirty="0">
                <a:solidFill>
                  <a:schemeClr val="accent6">
                    <a:lumMod val="50000"/>
                  </a:schemeClr>
                </a:solidFill>
                <a:effectLst/>
              </a:rPr>
              <a:t>outh America</a:t>
            </a:r>
            <a:r>
              <a:rPr lang="en-US" sz="2000" dirty="0">
                <a:solidFill>
                  <a:schemeClr val="accent6">
                    <a:lumMod val="50000"/>
                  </a:schemeClr>
                </a:solidFill>
                <a:effectLst/>
              </a:rPr>
              <a:t>.</a:t>
            </a:r>
          </a:p>
          <a:p>
            <a:pPr algn="just"/>
            <a:r>
              <a:rPr lang="en-US" sz="2600" b="1" dirty="0">
                <a:solidFill>
                  <a:schemeClr val="accent6">
                    <a:lumMod val="50000"/>
                  </a:schemeClr>
                </a:solidFill>
                <a:effectLst/>
              </a:rPr>
              <a:t>App scope:</a:t>
            </a:r>
          </a:p>
          <a:p>
            <a:pPr marL="0" indent="0">
              <a:buNone/>
            </a:pPr>
            <a:r>
              <a:rPr lang="en-US" sz="2000" b="1" dirty="0">
                <a:solidFill>
                  <a:schemeClr val="accent6">
                    <a:lumMod val="50000"/>
                  </a:schemeClr>
                </a:solidFill>
              </a:rPr>
              <a:t>        Provides information </a:t>
            </a:r>
            <a:r>
              <a:rPr lang="en-US" sz="2000" b="1" dirty="0">
                <a:solidFill>
                  <a:schemeClr val="accent6">
                    <a:lumMod val="50000"/>
                  </a:schemeClr>
                </a:solidFill>
                <a:effectLst/>
              </a:rPr>
              <a:t>to users (Specialist/researchers in wetland) about a good example of wetland area and gives them some access and tools offered by a web application let them </a:t>
            </a:r>
            <a:r>
              <a:rPr lang="en-US" sz="2000" b="1" dirty="0">
                <a:solidFill>
                  <a:schemeClr val="accent6">
                    <a:lumMod val="50000"/>
                  </a:schemeClr>
                </a:solidFill>
                <a:effectLst/>
                <a:ea typeface="Calibri" panose="020F0502020204030204" pitchFamily="34" charset="0"/>
                <a:cs typeface="Arial" panose="020B0604020202020204" pitchFamily="34" charset="0"/>
              </a:rPr>
              <a:t>display, process and analyze  the wetland details and links them together in some processes.</a:t>
            </a:r>
            <a:br>
              <a:rPr lang="en-US" sz="2000" b="1" dirty="0">
                <a:solidFill>
                  <a:srgbClr val="000000"/>
                </a:solidFill>
                <a:effectLst/>
              </a:rPr>
            </a:br>
            <a:br>
              <a:rPr lang="en-US" sz="1600" dirty="0">
                <a:solidFill>
                  <a:srgbClr val="000000"/>
                </a:solidFill>
                <a:effectLst/>
              </a:rPr>
            </a:br>
            <a:br>
              <a:rPr lang="en-US" sz="1600" i="0" dirty="0">
                <a:solidFill>
                  <a:srgbClr val="000000"/>
                </a:solidFill>
                <a:effectLst/>
                <a:latin typeface="Cambria" panose="02040503050406030204" pitchFamily="18" charset="0"/>
              </a:rPr>
            </a:br>
            <a:endParaRPr lang="en-US" b="1" i="1" dirty="0">
              <a:solidFill>
                <a:schemeClr val="accent6">
                  <a:lumMod val="50000"/>
                </a:schemeClr>
              </a:solidFill>
              <a:effectLst/>
            </a:endParaRPr>
          </a:p>
          <a:p>
            <a:endParaRPr lang="en-US" b="0" i="0" dirty="0">
              <a:solidFill>
                <a:schemeClr val="accent6">
                  <a:lumMod val="50000"/>
                </a:schemeClr>
              </a:solidFill>
              <a:effectLst/>
            </a:endParaRPr>
          </a:p>
          <a:p>
            <a:endParaRPr lang="en-US" sz="1600" b="1" dirty="0">
              <a:solidFill>
                <a:schemeClr val="accent6">
                  <a:lumMod val="50000"/>
                </a:schemeClr>
              </a:solidFill>
              <a:effectLst/>
              <a:ea typeface="Calibri" panose="020F0502020204030204" pitchFamily="34" charset="0"/>
              <a:cs typeface="Arial" panose="020B0604020202020204" pitchFamily="34" charset="0"/>
            </a:endParaRPr>
          </a:p>
          <a:p>
            <a:endParaRPr lang="en-US" dirty="0"/>
          </a:p>
          <a:p>
            <a:endParaRPr lang="en-US" dirty="0"/>
          </a:p>
        </p:txBody>
      </p:sp>
      <p:sp>
        <p:nvSpPr>
          <p:cNvPr id="4" name="Slide Number Placeholder 3">
            <a:extLst>
              <a:ext uri="{FF2B5EF4-FFF2-40B4-BE49-F238E27FC236}">
                <a16:creationId xmlns:a16="http://schemas.microsoft.com/office/drawing/2014/main" id="{1A1F8653-B5CF-4364-AB0D-90CDF2FD1F81}"/>
              </a:ext>
            </a:extLst>
          </p:cNvPr>
          <p:cNvSpPr>
            <a:spLocks noGrp="1"/>
          </p:cNvSpPr>
          <p:nvPr>
            <p:ph type="sldNum" sz="quarter" idx="12"/>
          </p:nvPr>
        </p:nvSpPr>
        <p:spPr>
          <a:xfrm>
            <a:off x="971600" y="6356351"/>
            <a:ext cx="7543750" cy="601041"/>
          </a:xfrm>
        </p:spPr>
        <p:txBody>
          <a:bodyPr/>
          <a:lstStyle/>
          <a:p>
            <a:pPr>
              <a:defRPr/>
            </a:pPr>
            <a:fld id="{031477F0-E8E1-4CFA-8950-F85563C229E3}" type="slidenum">
              <a:rPr lang="it-IT" smtClean="0"/>
              <a:pPr>
                <a:defRPr/>
              </a:pPr>
              <a:t>3</a:t>
            </a:fld>
            <a:endParaRPr lang="it-IT" dirty="0"/>
          </a:p>
        </p:txBody>
      </p:sp>
    </p:spTree>
    <p:extLst>
      <p:ext uri="{BB962C8B-B14F-4D97-AF65-F5344CB8AC3E}">
        <p14:creationId xmlns:p14="http://schemas.microsoft.com/office/powerpoint/2010/main" val="54759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6707-7246-4D51-8113-2CFD040B880E}"/>
              </a:ext>
            </a:extLst>
          </p:cNvPr>
          <p:cNvSpPr>
            <a:spLocks noGrp="1"/>
          </p:cNvSpPr>
          <p:nvPr>
            <p:ph type="title"/>
          </p:nvPr>
        </p:nvSpPr>
        <p:spPr/>
        <p:txBody>
          <a:bodyPr/>
          <a:lstStyle/>
          <a:p>
            <a:r>
              <a:rPr lang="en-US" b="1" dirty="0"/>
              <a:t>App development steps</a:t>
            </a:r>
          </a:p>
        </p:txBody>
      </p:sp>
      <p:sp>
        <p:nvSpPr>
          <p:cNvPr id="3" name="Content Placeholder 2">
            <a:extLst>
              <a:ext uri="{FF2B5EF4-FFF2-40B4-BE49-F238E27FC236}">
                <a16:creationId xmlns:a16="http://schemas.microsoft.com/office/drawing/2014/main" id="{C95DE639-3786-47A5-B659-3D4B824E70DC}"/>
              </a:ext>
            </a:extLst>
          </p:cNvPr>
          <p:cNvSpPr>
            <a:spLocks noGrp="1"/>
          </p:cNvSpPr>
          <p:nvPr>
            <p:ph idx="1"/>
          </p:nvPr>
        </p:nvSpPr>
        <p:spPr/>
        <p:txBody>
          <a:bodyPr>
            <a:normAutofit/>
          </a:bodyPr>
          <a:lstStyle/>
          <a:p>
            <a:pPr marL="0" indent="0">
              <a:buNone/>
            </a:pPr>
            <a:r>
              <a:rPr lang="en-US" b="1" dirty="0">
                <a:solidFill>
                  <a:schemeClr val="accent6">
                    <a:lumMod val="50000"/>
                  </a:schemeClr>
                </a:solidFill>
              </a:rPr>
              <a:t>The application was developed in three main steps:</a:t>
            </a:r>
          </a:p>
          <a:p>
            <a:pPr marL="0" indent="0">
              <a:buNone/>
            </a:pPr>
            <a:endParaRPr lang="en-US" b="1" dirty="0">
              <a:solidFill>
                <a:schemeClr val="accent6">
                  <a:lumMod val="50000"/>
                </a:schemeClr>
              </a:solidFill>
            </a:endParaRPr>
          </a:p>
          <a:p>
            <a:pPr marL="342900" lvl="1" indent="0">
              <a:buNone/>
            </a:pPr>
            <a:r>
              <a:rPr lang="en-US" sz="1800" b="1" dirty="0">
                <a:solidFill>
                  <a:schemeClr val="accent6">
                    <a:lumMod val="50000"/>
                  </a:schemeClr>
                </a:solidFill>
              </a:rPr>
              <a:t>1.Framing RASD document.</a:t>
            </a:r>
          </a:p>
          <a:p>
            <a:pPr marL="342900" lvl="1" indent="0">
              <a:buNone/>
            </a:pPr>
            <a:endParaRPr lang="en-US" sz="1800" b="1" dirty="0">
              <a:solidFill>
                <a:schemeClr val="accent6">
                  <a:lumMod val="50000"/>
                </a:schemeClr>
              </a:solidFill>
            </a:endParaRPr>
          </a:p>
          <a:p>
            <a:pPr marL="342900" lvl="1" indent="0">
              <a:buNone/>
            </a:pPr>
            <a:r>
              <a:rPr lang="en-US" sz="1800" b="1" dirty="0">
                <a:solidFill>
                  <a:schemeClr val="accent6">
                    <a:lumMod val="50000"/>
                  </a:schemeClr>
                </a:solidFill>
              </a:rPr>
              <a:t>2. Framing Design document.</a:t>
            </a:r>
          </a:p>
          <a:p>
            <a:pPr marL="342900" lvl="1" indent="0">
              <a:buNone/>
            </a:pPr>
            <a:endParaRPr lang="en-US" sz="1800" b="1" dirty="0">
              <a:solidFill>
                <a:schemeClr val="accent6">
                  <a:lumMod val="50000"/>
                </a:schemeClr>
              </a:solidFill>
            </a:endParaRPr>
          </a:p>
          <a:p>
            <a:pPr marL="342900" lvl="1" indent="0">
              <a:buNone/>
            </a:pPr>
            <a:r>
              <a:rPr lang="en-US" sz="1800" b="1" dirty="0">
                <a:solidFill>
                  <a:schemeClr val="accent6">
                    <a:lumMod val="50000"/>
                  </a:schemeClr>
                </a:solidFill>
              </a:rPr>
              <a:t>3.Excute and develop the software design.</a:t>
            </a:r>
          </a:p>
          <a:p>
            <a:endParaRPr lang="en-US" dirty="0"/>
          </a:p>
        </p:txBody>
      </p:sp>
      <p:sp>
        <p:nvSpPr>
          <p:cNvPr id="4" name="Slide Number Placeholder 3">
            <a:extLst>
              <a:ext uri="{FF2B5EF4-FFF2-40B4-BE49-F238E27FC236}">
                <a16:creationId xmlns:a16="http://schemas.microsoft.com/office/drawing/2014/main" id="{13EFD7A1-4A62-48A5-A56C-4163A6759468}"/>
              </a:ext>
            </a:extLst>
          </p:cNvPr>
          <p:cNvSpPr>
            <a:spLocks noGrp="1"/>
          </p:cNvSpPr>
          <p:nvPr>
            <p:ph type="sldNum" sz="quarter" idx="12"/>
          </p:nvPr>
        </p:nvSpPr>
        <p:spPr/>
        <p:txBody>
          <a:bodyPr/>
          <a:lstStyle/>
          <a:p>
            <a:pPr>
              <a:defRPr/>
            </a:pPr>
            <a:fld id="{031477F0-E8E1-4CFA-8950-F85563C229E3}" type="slidenum">
              <a:rPr lang="it-IT" smtClean="0"/>
              <a:pPr>
                <a:defRPr/>
              </a:pPr>
              <a:t>4</a:t>
            </a:fld>
            <a:endParaRPr lang="it-IT"/>
          </a:p>
        </p:txBody>
      </p:sp>
    </p:spTree>
    <p:extLst>
      <p:ext uri="{BB962C8B-B14F-4D97-AF65-F5344CB8AC3E}">
        <p14:creationId xmlns:p14="http://schemas.microsoft.com/office/powerpoint/2010/main" val="252120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5416-3FC7-470E-82B4-E0E9A54F3B6F}"/>
              </a:ext>
            </a:extLst>
          </p:cNvPr>
          <p:cNvSpPr>
            <a:spLocks noGrp="1"/>
          </p:cNvSpPr>
          <p:nvPr>
            <p:ph type="title"/>
          </p:nvPr>
        </p:nvSpPr>
        <p:spPr/>
        <p:txBody>
          <a:bodyPr/>
          <a:lstStyle/>
          <a:p>
            <a:r>
              <a:rPr lang="en-US" b="1" dirty="0">
                <a:solidFill>
                  <a:schemeClr val="bg1"/>
                </a:solidFill>
              </a:rPr>
              <a:t>RASD </a:t>
            </a:r>
            <a:endParaRPr lang="en-US" b="1" dirty="0"/>
          </a:p>
        </p:txBody>
      </p:sp>
      <p:sp>
        <p:nvSpPr>
          <p:cNvPr id="3" name="Content Placeholder 2">
            <a:extLst>
              <a:ext uri="{FF2B5EF4-FFF2-40B4-BE49-F238E27FC236}">
                <a16:creationId xmlns:a16="http://schemas.microsoft.com/office/drawing/2014/main" id="{BBC10772-78AD-4E81-B0AD-5C64CF703861}"/>
              </a:ext>
            </a:extLst>
          </p:cNvPr>
          <p:cNvSpPr>
            <a:spLocks noGrp="1"/>
          </p:cNvSpPr>
          <p:nvPr>
            <p:ph idx="1"/>
          </p:nvPr>
        </p:nvSpPr>
        <p:spPr/>
        <p:txBody>
          <a:bodyPr>
            <a:normAutofit/>
          </a:bodyPr>
          <a:lstStyle/>
          <a:p>
            <a:r>
              <a:rPr lang="en-US" sz="1500" b="1" dirty="0">
                <a:solidFill>
                  <a:schemeClr val="accent6">
                    <a:lumMod val="50000"/>
                  </a:schemeClr>
                </a:solidFill>
              </a:rPr>
              <a:t>RASD: </a:t>
            </a:r>
            <a:r>
              <a:rPr lang="en-US" sz="1500" b="1" i="0" dirty="0">
                <a:solidFill>
                  <a:schemeClr val="accent6">
                    <a:lumMod val="50000"/>
                  </a:schemeClr>
                </a:solidFill>
                <a:effectLst/>
              </a:rPr>
              <a:t>Requirements Analysis and Specification Document</a:t>
            </a:r>
            <a:br>
              <a:rPr lang="en-US" sz="1500" b="1" i="0" dirty="0">
                <a:solidFill>
                  <a:srgbClr val="4472C4"/>
                </a:solidFill>
                <a:effectLst/>
              </a:rPr>
            </a:br>
            <a:br>
              <a:rPr lang="en-US" sz="1500" b="1" i="0" dirty="0">
                <a:solidFill>
                  <a:srgbClr val="4472C4"/>
                </a:solidFill>
                <a:effectLst/>
              </a:rPr>
            </a:br>
            <a:r>
              <a:rPr lang="en-US" sz="1500" b="1" dirty="0">
                <a:solidFill>
                  <a:schemeClr val="accent6">
                    <a:lumMod val="50000"/>
                  </a:schemeClr>
                </a:solidFill>
              </a:rPr>
              <a:t> RASD document is a document which describes and determine the goal, scope, domain analysis, use cases, phenomena and all the requirements of building a specific  web application.</a:t>
            </a:r>
          </a:p>
          <a:p>
            <a:endParaRPr lang="en-US" sz="1500" b="1" dirty="0">
              <a:solidFill>
                <a:schemeClr val="accent6">
                  <a:lumMod val="50000"/>
                </a:schemeClr>
              </a:solidFill>
            </a:endParaRPr>
          </a:p>
          <a:p>
            <a:pPr marL="0" indent="0">
              <a:buNone/>
            </a:pPr>
            <a:endParaRPr lang="en-US" sz="1500" b="1" dirty="0">
              <a:solidFill>
                <a:schemeClr val="accent6">
                  <a:lumMod val="50000"/>
                </a:schemeClr>
              </a:solidFill>
            </a:endParaRPr>
          </a:p>
          <a:p>
            <a:endParaRPr lang="en-US" dirty="0">
              <a:solidFill>
                <a:schemeClr val="accent6">
                  <a:lumMod val="50000"/>
                </a:schemeClr>
              </a:solidFill>
            </a:endParaRPr>
          </a:p>
          <a:p>
            <a:endParaRPr lang="en-US" dirty="0"/>
          </a:p>
        </p:txBody>
      </p:sp>
      <p:sp>
        <p:nvSpPr>
          <p:cNvPr id="4" name="Slide Number Placeholder 3">
            <a:extLst>
              <a:ext uri="{FF2B5EF4-FFF2-40B4-BE49-F238E27FC236}">
                <a16:creationId xmlns:a16="http://schemas.microsoft.com/office/drawing/2014/main" id="{F3367BB0-A381-4858-8D8F-6C941E444FC9}"/>
              </a:ext>
            </a:extLst>
          </p:cNvPr>
          <p:cNvSpPr>
            <a:spLocks noGrp="1"/>
          </p:cNvSpPr>
          <p:nvPr>
            <p:ph type="sldNum" sz="quarter" idx="12"/>
          </p:nvPr>
        </p:nvSpPr>
        <p:spPr/>
        <p:txBody>
          <a:bodyPr/>
          <a:lstStyle/>
          <a:p>
            <a:pPr>
              <a:defRPr/>
            </a:pPr>
            <a:fld id="{031477F0-E8E1-4CFA-8950-F85563C229E3}" type="slidenum">
              <a:rPr lang="it-IT" smtClean="0"/>
              <a:pPr>
                <a:defRPr/>
              </a:pPr>
              <a:t>5</a:t>
            </a:fld>
            <a:endParaRPr lang="it-IT"/>
          </a:p>
        </p:txBody>
      </p:sp>
    </p:spTree>
    <p:extLst>
      <p:ext uri="{BB962C8B-B14F-4D97-AF65-F5344CB8AC3E}">
        <p14:creationId xmlns:p14="http://schemas.microsoft.com/office/powerpoint/2010/main" val="402066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F7BD-31B8-43BE-84E6-B7E31936437E}"/>
              </a:ext>
            </a:extLst>
          </p:cNvPr>
          <p:cNvSpPr>
            <a:spLocks noGrp="1"/>
          </p:cNvSpPr>
          <p:nvPr>
            <p:ph type="title"/>
          </p:nvPr>
        </p:nvSpPr>
        <p:spPr/>
        <p:txBody>
          <a:bodyPr/>
          <a:lstStyle/>
          <a:p>
            <a:r>
              <a:rPr lang="en-US" b="1"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Requirements</a:t>
            </a:r>
            <a:endParaRPr lang="en-US" b="1" dirty="0"/>
          </a:p>
        </p:txBody>
      </p:sp>
      <p:sp>
        <p:nvSpPr>
          <p:cNvPr id="3" name="Content Placeholder 2">
            <a:extLst>
              <a:ext uri="{FF2B5EF4-FFF2-40B4-BE49-F238E27FC236}">
                <a16:creationId xmlns:a16="http://schemas.microsoft.com/office/drawing/2014/main" id="{A4B60FF8-1C6E-4569-86CD-E2D3DFE674DE}"/>
              </a:ext>
            </a:extLst>
          </p:cNvPr>
          <p:cNvSpPr>
            <a:spLocks noGrp="1"/>
          </p:cNvSpPr>
          <p:nvPr>
            <p:ph idx="1"/>
          </p:nvPr>
        </p:nvSpPr>
        <p:spPr>
          <a:xfrm>
            <a:off x="864382" y="2204864"/>
            <a:ext cx="6345260" cy="3814936"/>
          </a:xfrm>
        </p:spPr>
        <p:txBody>
          <a:bodyPr>
            <a:normAutofit fontScale="85000" lnSpcReduction="20000"/>
          </a:bodyPr>
          <a:lstStyle/>
          <a:p>
            <a:r>
              <a:rPr lang="en-US" sz="1800" b="1" dirty="0">
                <a:solidFill>
                  <a:schemeClr val="accent6">
                    <a:lumMod val="50000"/>
                  </a:schemeClr>
                </a:solidFill>
                <a:effectLst/>
                <a:latin typeface="Century Gothic" panose="020B0502020202020204" pitchFamily="34" charset="0"/>
                <a:ea typeface="Times New Roman" panose="02020603050405020304" pitchFamily="18" charset="0"/>
                <a:cs typeface="Times New Roman" panose="02020603050405020304" pitchFamily="18" charset="0"/>
              </a:rPr>
              <a:t>Functional Requirements.</a:t>
            </a:r>
          </a:p>
          <a:p>
            <a:pPr marL="0" indent="0">
              <a:buNone/>
            </a:pPr>
            <a:r>
              <a:rPr lang="en-US" sz="1600" b="1" dirty="0">
                <a:solidFill>
                  <a:schemeClr val="accent6">
                    <a:lumMod val="50000"/>
                  </a:schemeClr>
                </a:solidFill>
                <a:cs typeface="Arial" panose="020B0604020202020204" pitchFamily="34" charset="0"/>
              </a:rPr>
              <a:t>The system will offer different layers of data with base map</a:t>
            </a:r>
          </a:p>
          <a:p>
            <a:pPr marL="0" indent="0">
              <a:buNone/>
            </a:pPr>
            <a:r>
              <a:rPr lang="en-US" sz="1600" b="1" dirty="0">
                <a:solidFill>
                  <a:schemeClr val="accent6">
                    <a:lumMod val="50000"/>
                  </a:schemeClr>
                </a:solidFill>
                <a:cs typeface="Arial" panose="020B0604020202020204" pitchFamily="34" charset="0"/>
              </a:rPr>
              <a:t>The system shall allow members to interact with analysis graphs </a:t>
            </a:r>
          </a:p>
          <a:p>
            <a:pPr marL="0" indent="0">
              <a:buNone/>
            </a:pPr>
            <a:r>
              <a:rPr lang="en-US" sz="1600" b="1" dirty="0">
                <a:solidFill>
                  <a:schemeClr val="accent6">
                    <a:lumMod val="50000"/>
                  </a:schemeClr>
                </a:solidFill>
                <a:cs typeface="Arial" panose="020B0604020202020204" pitchFamily="34" charset="0"/>
              </a:rPr>
              <a:t>The system shall allow members to add and manipulate data and comments</a:t>
            </a:r>
          </a:p>
          <a:p>
            <a:r>
              <a:rPr lang="en-US" sz="1600" b="1" dirty="0">
                <a:solidFill>
                  <a:schemeClr val="accent6">
                    <a:lumMod val="50000"/>
                  </a:schemeClr>
                </a:solidFill>
                <a:cs typeface="Arial" panose="020B0604020202020204" pitchFamily="34" charset="0"/>
              </a:rPr>
              <a:t>Non-function</a:t>
            </a:r>
            <a:r>
              <a:rPr lang="en-US" sz="1800" b="1" dirty="0">
                <a:solidFill>
                  <a:schemeClr val="accent6">
                    <a:lumMod val="50000"/>
                  </a:schemeClr>
                </a:solidFill>
                <a:effectLst/>
                <a:latin typeface="Century Gothic" panose="020B0502020202020204" pitchFamily="34" charset="0"/>
                <a:ea typeface="Times New Roman" panose="02020603050405020304" pitchFamily="18" charset="0"/>
                <a:cs typeface="Times New Roman" panose="02020603050405020304" pitchFamily="18" charset="0"/>
              </a:rPr>
              <a:t>al Requirements.</a:t>
            </a:r>
          </a:p>
          <a:p>
            <a:pPr marL="0" indent="0">
              <a:buNone/>
            </a:pPr>
            <a:r>
              <a:rPr lang="en-US" sz="1600" b="1" dirty="0">
                <a:solidFill>
                  <a:schemeClr val="accent6">
                    <a:lumMod val="50000"/>
                  </a:schemeClr>
                </a:solidFill>
                <a:cs typeface="Arial" panose="020B0604020202020204" pitchFamily="34" charset="0"/>
              </a:rPr>
              <a:t>The system should be available for24/7.</a:t>
            </a:r>
          </a:p>
          <a:p>
            <a:pPr marL="0" indent="0">
              <a:buNone/>
            </a:pPr>
            <a:r>
              <a:rPr lang="en-US" sz="1600" b="1" dirty="0">
                <a:solidFill>
                  <a:schemeClr val="accent6">
                    <a:lumMod val="50000"/>
                  </a:schemeClr>
                </a:solidFill>
                <a:cs typeface="Arial" panose="020B0604020202020204" pitchFamily="34" charset="0"/>
              </a:rPr>
              <a:t>The system should return a feedback within a 5 second window</a:t>
            </a:r>
          </a:p>
          <a:p>
            <a:r>
              <a:rPr lang="en-US" b="1" dirty="0">
                <a:solidFill>
                  <a:schemeClr val="accent6">
                    <a:lumMod val="50000"/>
                  </a:schemeClr>
                </a:solidFill>
                <a:latin typeface="Century Gothic" panose="020B0502020202020204" pitchFamily="34" charset="0"/>
                <a:cs typeface="Times New Roman" panose="02020603050405020304" pitchFamily="18" charset="0"/>
              </a:rPr>
              <a:t>Technical </a:t>
            </a:r>
            <a:r>
              <a:rPr lang="en-US" sz="1800" b="1" dirty="0">
                <a:solidFill>
                  <a:schemeClr val="accent6">
                    <a:lumMod val="50000"/>
                  </a:schemeClr>
                </a:solidFill>
                <a:effectLst/>
                <a:latin typeface="Century Gothic" panose="020B0502020202020204" pitchFamily="34" charset="0"/>
                <a:ea typeface="Times New Roman" panose="02020603050405020304" pitchFamily="18" charset="0"/>
                <a:cs typeface="Times New Roman" panose="02020603050405020304" pitchFamily="18" charset="0"/>
              </a:rPr>
              <a:t>Requirements.</a:t>
            </a:r>
          </a:p>
          <a:p>
            <a:pPr marL="0" indent="0">
              <a:buNone/>
            </a:pPr>
            <a:r>
              <a:rPr lang="en-US" sz="1600" b="1" dirty="0">
                <a:solidFill>
                  <a:schemeClr val="accent6">
                    <a:lumMod val="50000"/>
                  </a:schemeClr>
                </a:solidFill>
                <a:cs typeface="Arial" panose="020B0604020202020204" pitchFamily="34" charset="0"/>
              </a:rPr>
              <a:t>The dataset is provided by Epicollect5.</a:t>
            </a:r>
          </a:p>
          <a:p>
            <a:pPr marL="0" indent="0">
              <a:buNone/>
            </a:pPr>
            <a:r>
              <a:rPr lang="en-US" sz="1600" b="1" dirty="0">
                <a:solidFill>
                  <a:schemeClr val="accent6">
                    <a:lumMod val="50000"/>
                  </a:schemeClr>
                </a:solidFill>
                <a:cs typeface="Arial" panose="020B0604020202020204" pitchFamily="34" charset="0"/>
              </a:rPr>
              <a:t>The software should be coded in python language.</a:t>
            </a:r>
          </a:p>
          <a:p>
            <a:pPr marL="0" indent="0">
              <a:buNone/>
            </a:pPr>
            <a:r>
              <a:rPr lang="en-US" sz="1600" b="1" dirty="0">
                <a:solidFill>
                  <a:schemeClr val="accent6">
                    <a:lumMod val="50000"/>
                  </a:schemeClr>
                </a:solidFill>
                <a:cs typeface="Arial" panose="020B0604020202020204" pitchFamily="34" charset="0"/>
              </a:rPr>
              <a:t>The system should be available as web application that can be used throughout the web browser</a:t>
            </a:r>
          </a:p>
          <a:p>
            <a:endParaRPr lang="en-US" dirty="0"/>
          </a:p>
        </p:txBody>
      </p:sp>
      <p:sp>
        <p:nvSpPr>
          <p:cNvPr id="4" name="Slide Number Placeholder 3">
            <a:extLst>
              <a:ext uri="{FF2B5EF4-FFF2-40B4-BE49-F238E27FC236}">
                <a16:creationId xmlns:a16="http://schemas.microsoft.com/office/drawing/2014/main" id="{0C77C2DA-DC73-4FA9-9127-A2680C9FA23F}"/>
              </a:ext>
            </a:extLst>
          </p:cNvPr>
          <p:cNvSpPr>
            <a:spLocks noGrp="1"/>
          </p:cNvSpPr>
          <p:nvPr>
            <p:ph type="sldNum" sz="quarter" idx="12"/>
          </p:nvPr>
        </p:nvSpPr>
        <p:spPr/>
        <p:txBody>
          <a:bodyPr/>
          <a:lstStyle/>
          <a:p>
            <a:pPr>
              <a:defRPr/>
            </a:pPr>
            <a:fld id="{031477F0-E8E1-4CFA-8950-F85563C229E3}" type="slidenum">
              <a:rPr lang="it-IT" smtClean="0"/>
              <a:pPr>
                <a:defRPr/>
              </a:pPr>
              <a:t>6</a:t>
            </a:fld>
            <a:endParaRPr lang="it-IT"/>
          </a:p>
        </p:txBody>
      </p:sp>
    </p:spTree>
    <p:extLst>
      <p:ext uri="{BB962C8B-B14F-4D97-AF65-F5344CB8AC3E}">
        <p14:creationId xmlns:p14="http://schemas.microsoft.com/office/powerpoint/2010/main" val="343332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334C-97BE-4BE3-8C50-8671C2DD728D}"/>
              </a:ext>
            </a:extLst>
          </p:cNvPr>
          <p:cNvSpPr>
            <a:spLocks noGrp="1"/>
          </p:cNvSpPr>
          <p:nvPr>
            <p:ph type="title"/>
          </p:nvPr>
        </p:nvSpPr>
        <p:spPr/>
        <p:txBody>
          <a:bodyPr/>
          <a:lstStyle/>
          <a:p>
            <a:r>
              <a:rPr lang="en-US" sz="3200" b="1"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Use cases</a:t>
            </a:r>
            <a:endParaRPr lang="en-US" b="1" dirty="0"/>
          </a:p>
        </p:txBody>
      </p:sp>
      <p:sp>
        <p:nvSpPr>
          <p:cNvPr id="3" name="Content Placeholder 2">
            <a:extLst>
              <a:ext uri="{FF2B5EF4-FFF2-40B4-BE49-F238E27FC236}">
                <a16:creationId xmlns:a16="http://schemas.microsoft.com/office/drawing/2014/main" id="{DC9BB8E4-C8CB-4AD5-BC8D-8C83BD201BBD}"/>
              </a:ext>
            </a:extLst>
          </p:cNvPr>
          <p:cNvSpPr>
            <a:spLocks noGrp="1"/>
          </p:cNvSpPr>
          <p:nvPr>
            <p:ph idx="1"/>
          </p:nvPr>
        </p:nvSpPr>
        <p:spPr/>
        <p:txBody>
          <a:bodyPr>
            <a:normAutofit lnSpcReduction="10000"/>
          </a:bodyPr>
          <a:lstStyle/>
          <a:p>
            <a:r>
              <a:rPr lang="en-US" b="1" dirty="0">
                <a:solidFill>
                  <a:schemeClr val="accent6">
                    <a:lumMod val="50000"/>
                  </a:schemeClr>
                </a:solidFill>
              </a:rPr>
              <a:t>Registration.</a:t>
            </a:r>
          </a:p>
          <a:p>
            <a:r>
              <a:rPr lang="en-US" b="1" dirty="0">
                <a:solidFill>
                  <a:schemeClr val="accent6">
                    <a:lumMod val="50000"/>
                  </a:schemeClr>
                </a:solidFill>
              </a:rPr>
              <a:t>Login.</a:t>
            </a:r>
          </a:p>
          <a:p>
            <a:r>
              <a:rPr lang="en-US" b="1" dirty="0">
                <a:solidFill>
                  <a:schemeClr val="accent6">
                    <a:lumMod val="50000"/>
                  </a:schemeClr>
                </a:solidFill>
              </a:rPr>
              <a:t>Add data.</a:t>
            </a:r>
          </a:p>
          <a:p>
            <a:r>
              <a:rPr lang="en-US" b="1" dirty="0">
                <a:solidFill>
                  <a:schemeClr val="accent6">
                    <a:lumMod val="50000"/>
                  </a:schemeClr>
                </a:solidFill>
              </a:rPr>
              <a:t>Visualization.</a:t>
            </a:r>
          </a:p>
          <a:p>
            <a:r>
              <a:rPr lang="en-US" b="1" dirty="0">
                <a:solidFill>
                  <a:schemeClr val="accent6">
                    <a:lumMod val="50000"/>
                  </a:schemeClr>
                </a:solidFill>
              </a:rPr>
              <a:t>Analysis.</a:t>
            </a:r>
          </a:p>
          <a:p>
            <a:r>
              <a:rPr lang="en-US" b="1" dirty="0">
                <a:solidFill>
                  <a:schemeClr val="accent6">
                    <a:lumMod val="50000"/>
                  </a:schemeClr>
                </a:solidFill>
              </a:rPr>
              <a:t>Add comment.</a:t>
            </a:r>
          </a:p>
          <a:p>
            <a:r>
              <a:rPr lang="en-US" b="1" dirty="0">
                <a:solidFill>
                  <a:schemeClr val="accent6">
                    <a:lumMod val="50000"/>
                  </a:schemeClr>
                </a:solidFill>
              </a:rPr>
              <a:t>Edit comment.</a:t>
            </a:r>
          </a:p>
          <a:p>
            <a:r>
              <a:rPr lang="en-US" b="1" dirty="0">
                <a:solidFill>
                  <a:schemeClr val="accent6">
                    <a:lumMod val="50000"/>
                  </a:schemeClr>
                </a:solidFill>
              </a:rPr>
              <a:t>Delete comment.</a:t>
            </a:r>
          </a:p>
          <a:p>
            <a:r>
              <a:rPr lang="en-US" b="1" dirty="0">
                <a:solidFill>
                  <a:schemeClr val="accent6">
                    <a:lumMod val="50000"/>
                  </a:schemeClr>
                </a:solidFill>
              </a:rPr>
              <a:t>Logout.</a:t>
            </a:r>
          </a:p>
          <a:p>
            <a:endParaRPr lang="en-US" dirty="0"/>
          </a:p>
        </p:txBody>
      </p:sp>
      <p:sp>
        <p:nvSpPr>
          <p:cNvPr id="4" name="Slide Number Placeholder 3">
            <a:extLst>
              <a:ext uri="{FF2B5EF4-FFF2-40B4-BE49-F238E27FC236}">
                <a16:creationId xmlns:a16="http://schemas.microsoft.com/office/drawing/2014/main" id="{E688D858-DDCB-4925-AAB8-FF0CEB6161BA}"/>
              </a:ext>
            </a:extLst>
          </p:cNvPr>
          <p:cNvSpPr>
            <a:spLocks noGrp="1"/>
          </p:cNvSpPr>
          <p:nvPr>
            <p:ph type="sldNum" sz="quarter" idx="12"/>
          </p:nvPr>
        </p:nvSpPr>
        <p:spPr/>
        <p:txBody>
          <a:bodyPr/>
          <a:lstStyle/>
          <a:p>
            <a:pPr>
              <a:defRPr/>
            </a:pPr>
            <a:fld id="{031477F0-E8E1-4CFA-8950-F85563C229E3}" type="slidenum">
              <a:rPr lang="it-IT" smtClean="0"/>
              <a:pPr>
                <a:defRPr/>
              </a:pPr>
              <a:t>7</a:t>
            </a:fld>
            <a:endParaRPr lang="it-IT"/>
          </a:p>
        </p:txBody>
      </p:sp>
    </p:spTree>
    <p:extLst>
      <p:ext uri="{BB962C8B-B14F-4D97-AF65-F5344CB8AC3E}">
        <p14:creationId xmlns:p14="http://schemas.microsoft.com/office/powerpoint/2010/main" val="219844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25A7-34C4-4499-95EC-EC0EAA1B5730}"/>
              </a:ext>
            </a:extLst>
          </p:cNvPr>
          <p:cNvSpPr>
            <a:spLocks noGrp="1"/>
          </p:cNvSpPr>
          <p:nvPr>
            <p:ph type="title"/>
          </p:nvPr>
        </p:nvSpPr>
        <p:spPr/>
        <p:txBody>
          <a:bodyPr/>
          <a:lstStyle/>
          <a:p>
            <a:r>
              <a:rPr lang="en-US" b="1" dirty="0">
                <a:latin typeface="Century Gothic" panose="020B0502020202020204" pitchFamily="34" charset="0"/>
                <a:cs typeface="Times New Roman" panose="02020603050405020304" pitchFamily="18" charset="0"/>
              </a:rPr>
              <a:t>Design Document</a:t>
            </a:r>
          </a:p>
        </p:txBody>
      </p:sp>
      <p:sp>
        <p:nvSpPr>
          <p:cNvPr id="3" name="Content Placeholder 2">
            <a:extLst>
              <a:ext uri="{FF2B5EF4-FFF2-40B4-BE49-F238E27FC236}">
                <a16:creationId xmlns:a16="http://schemas.microsoft.com/office/drawing/2014/main" id="{B771F6BE-3AC5-4902-BA59-E5450389604A}"/>
              </a:ext>
            </a:extLst>
          </p:cNvPr>
          <p:cNvSpPr>
            <a:spLocks noGrp="1"/>
          </p:cNvSpPr>
          <p:nvPr>
            <p:ph idx="1"/>
          </p:nvPr>
        </p:nvSpPr>
        <p:spPr/>
        <p:txBody>
          <a:bodyPr/>
          <a:lstStyle/>
          <a:p>
            <a:r>
              <a:rPr lang="en-US" sz="1800" b="1" dirty="0">
                <a:solidFill>
                  <a:schemeClr val="accent6">
                    <a:lumMod val="50000"/>
                  </a:schemeClr>
                </a:solidFill>
              </a:rPr>
              <a:t>Design document is a document which explains in more details of  the software structure,technologes, functions and all templates of a piece of software and guide the developers  team to build and develop their app</a:t>
            </a:r>
            <a:endParaRPr lang="en-US" dirty="0"/>
          </a:p>
          <a:p>
            <a:endParaRPr lang="en-US" dirty="0"/>
          </a:p>
        </p:txBody>
      </p:sp>
      <p:sp>
        <p:nvSpPr>
          <p:cNvPr id="4" name="Slide Number Placeholder 3">
            <a:extLst>
              <a:ext uri="{FF2B5EF4-FFF2-40B4-BE49-F238E27FC236}">
                <a16:creationId xmlns:a16="http://schemas.microsoft.com/office/drawing/2014/main" id="{6654151D-0878-45A8-8998-AB644D1409DC}"/>
              </a:ext>
            </a:extLst>
          </p:cNvPr>
          <p:cNvSpPr>
            <a:spLocks noGrp="1"/>
          </p:cNvSpPr>
          <p:nvPr>
            <p:ph type="sldNum" sz="quarter" idx="12"/>
          </p:nvPr>
        </p:nvSpPr>
        <p:spPr/>
        <p:txBody>
          <a:bodyPr/>
          <a:lstStyle/>
          <a:p>
            <a:pPr>
              <a:defRPr/>
            </a:pPr>
            <a:fld id="{031477F0-E8E1-4CFA-8950-F85563C229E3}" type="slidenum">
              <a:rPr lang="it-IT" smtClean="0"/>
              <a:pPr>
                <a:defRPr/>
              </a:pPr>
              <a:t>8</a:t>
            </a:fld>
            <a:endParaRPr lang="it-IT"/>
          </a:p>
        </p:txBody>
      </p:sp>
    </p:spTree>
    <p:extLst>
      <p:ext uri="{BB962C8B-B14F-4D97-AF65-F5344CB8AC3E}">
        <p14:creationId xmlns:p14="http://schemas.microsoft.com/office/powerpoint/2010/main" val="183908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C34C-120E-4B1F-8AAD-21C4C51DB9F3}"/>
              </a:ext>
            </a:extLst>
          </p:cNvPr>
          <p:cNvSpPr>
            <a:spLocks noGrp="1"/>
          </p:cNvSpPr>
          <p:nvPr>
            <p:ph type="title"/>
          </p:nvPr>
        </p:nvSpPr>
        <p:spPr/>
        <p:txBody>
          <a:bodyPr/>
          <a:lstStyle/>
          <a:p>
            <a:r>
              <a:rPr lang="en-US" b="1" dirty="0"/>
              <a:t>App  Structure</a:t>
            </a:r>
          </a:p>
        </p:txBody>
      </p:sp>
      <p:sp>
        <p:nvSpPr>
          <p:cNvPr id="3" name="Content Placeholder 2">
            <a:extLst>
              <a:ext uri="{FF2B5EF4-FFF2-40B4-BE49-F238E27FC236}">
                <a16:creationId xmlns:a16="http://schemas.microsoft.com/office/drawing/2014/main" id="{8D86904C-49E8-49E9-A679-BB7D10297E1B}"/>
              </a:ext>
            </a:extLst>
          </p:cNvPr>
          <p:cNvSpPr>
            <a:spLocks noGrp="1"/>
          </p:cNvSpPr>
          <p:nvPr>
            <p:ph idx="1"/>
          </p:nvPr>
        </p:nvSpPr>
        <p:spPr/>
        <p:txBody>
          <a:bodyPr>
            <a:normAutofit fontScale="85000" lnSpcReduction="10000"/>
          </a:bodyPr>
          <a:lstStyle/>
          <a:p>
            <a:r>
              <a:rPr lang="en-US" sz="2000" b="1" dirty="0">
                <a:solidFill>
                  <a:schemeClr val="accent6">
                    <a:lumMod val="50000"/>
                  </a:schemeClr>
                </a:solidFill>
              </a:rPr>
              <a:t>Database server:</a:t>
            </a:r>
          </a:p>
          <a:p>
            <a:pPr marL="0" indent="0">
              <a:buNone/>
            </a:pPr>
            <a:r>
              <a:rPr lang="en-US" sz="1600" b="1" dirty="0">
                <a:solidFill>
                  <a:schemeClr val="accent6">
                    <a:lumMod val="50000"/>
                  </a:schemeClr>
                </a:solidFill>
                <a:ea typeface="Times New Roman" panose="02020603050405020304" pitchFamily="18" charset="0"/>
                <a:cs typeface="Arial" panose="020B0604020202020204" pitchFamily="34" charset="0"/>
              </a:rPr>
              <a:t>    </a:t>
            </a:r>
            <a:r>
              <a:rPr lang="en-US" sz="1600" b="1" dirty="0">
                <a:solidFill>
                  <a:schemeClr val="accent6">
                    <a:lumMod val="50000"/>
                  </a:schemeClr>
                </a:solidFill>
                <a:effectLst/>
                <a:ea typeface="Times New Roman" panose="02020603050405020304" pitchFamily="18" charset="0"/>
                <a:cs typeface="Arial" panose="020B0604020202020204" pitchFamily="34" charset="0"/>
              </a:rPr>
              <a:t> The software use SQL postgres as database management system (DBMS)that create tables, manage, retrieve, and store data that work in local machine.</a:t>
            </a:r>
          </a:p>
          <a:p>
            <a:endParaRPr lang="en-US" dirty="0">
              <a:solidFill>
                <a:schemeClr val="accent6">
                  <a:lumMod val="50000"/>
                </a:schemeClr>
              </a:solidFill>
            </a:endParaRPr>
          </a:p>
          <a:p>
            <a:r>
              <a:rPr lang="en-US" sz="2000" b="1" dirty="0">
                <a:solidFill>
                  <a:schemeClr val="accent6">
                    <a:lumMod val="50000"/>
                  </a:schemeClr>
                </a:solidFill>
              </a:rPr>
              <a:t>Web server:</a:t>
            </a:r>
          </a:p>
          <a:p>
            <a:pPr marL="0" indent="0">
              <a:buNone/>
            </a:pPr>
            <a:r>
              <a:rPr lang="en-US" sz="1600" b="1" dirty="0">
                <a:solidFill>
                  <a:schemeClr val="accent6">
                    <a:lumMod val="50000"/>
                  </a:schemeClr>
                </a:solidFill>
                <a:effectLst/>
                <a:ea typeface="Times New Roman" panose="02020603050405020304" pitchFamily="18" charset="0"/>
                <a:cs typeface="Arial" panose="020B0604020202020204" pitchFamily="34" charset="0"/>
              </a:rPr>
              <a:t>      This server takes the request from client and provide the response.</a:t>
            </a:r>
            <a:endParaRPr lang="en-US" sz="1600" b="1" dirty="0">
              <a:solidFill>
                <a:schemeClr val="accent6">
                  <a:lumMod val="50000"/>
                </a:schemeClr>
              </a:solidFill>
              <a:ea typeface="Times New Roman" panose="02020603050405020304" pitchFamily="18" charset="0"/>
              <a:cs typeface="Arial" panose="020B0604020202020204" pitchFamily="34" charset="0"/>
            </a:endParaRPr>
          </a:p>
          <a:p>
            <a:endParaRPr lang="en-US" dirty="0">
              <a:solidFill>
                <a:schemeClr val="accent6">
                  <a:lumMod val="50000"/>
                </a:schemeClr>
              </a:solidFill>
            </a:endParaRPr>
          </a:p>
          <a:p>
            <a:r>
              <a:rPr lang="en-US" sz="2000" b="1" dirty="0">
                <a:solidFill>
                  <a:schemeClr val="accent6">
                    <a:lumMod val="50000"/>
                  </a:schemeClr>
                </a:solidFill>
              </a:rPr>
              <a:t>WSGI server:</a:t>
            </a:r>
          </a:p>
          <a:p>
            <a:pPr marL="0" indent="0">
              <a:buNone/>
            </a:pPr>
            <a:r>
              <a:rPr lang="en-US" sz="1800" dirty="0">
                <a:solidFill>
                  <a:schemeClr val="accent6">
                    <a:lumMod val="50000"/>
                  </a:schemeClr>
                </a:solidFill>
                <a:effectLst/>
                <a:ea typeface="Times New Roman" panose="02020603050405020304" pitchFamily="18" charset="0"/>
                <a:cs typeface="Arial" panose="020B0604020202020204" pitchFamily="34" charset="0"/>
              </a:rPr>
              <a:t>     </a:t>
            </a:r>
            <a:r>
              <a:rPr lang="en-US" sz="1600" b="1" dirty="0">
                <a:solidFill>
                  <a:schemeClr val="accent6">
                    <a:lumMod val="50000"/>
                  </a:schemeClr>
                </a:solidFill>
                <a:effectLst/>
                <a:ea typeface="Times New Roman" panose="02020603050405020304" pitchFamily="18" charset="0"/>
                <a:cs typeface="Arial" panose="020B0604020202020204" pitchFamily="34" charset="0"/>
              </a:rPr>
              <a:t>WSGI (Web Server Gateway Interface) is the standard interface that the web server must implement in order to be able to execute python code.</a:t>
            </a:r>
            <a:endParaRPr lang="en-US" sz="1600" b="1" dirty="0">
              <a:solidFill>
                <a:schemeClr val="accent6">
                  <a:lumMod val="50000"/>
                </a:schemeClr>
              </a:solidFill>
              <a:effectLst/>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063B204-0375-4330-8341-2A7D0F59CD63}"/>
              </a:ext>
            </a:extLst>
          </p:cNvPr>
          <p:cNvSpPr>
            <a:spLocks noGrp="1"/>
          </p:cNvSpPr>
          <p:nvPr>
            <p:ph type="sldNum" sz="quarter" idx="12"/>
          </p:nvPr>
        </p:nvSpPr>
        <p:spPr/>
        <p:txBody>
          <a:bodyPr/>
          <a:lstStyle/>
          <a:p>
            <a:pPr>
              <a:defRPr/>
            </a:pPr>
            <a:fld id="{031477F0-E8E1-4CFA-8950-F85563C229E3}" type="slidenum">
              <a:rPr lang="it-IT" smtClean="0"/>
              <a:pPr>
                <a:defRPr/>
              </a:pPr>
              <a:t>9</a:t>
            </a:fld>
            <a:endParaRPr lang="it-IT"/>
          </a:p>
        </p:txBody>
      </p:sp>
    </p:spTree>
    <p:extLst>
      <p:ext uri="{BB962C8B-B14F-4D97-AF65-F5344CB8AC3E}">
        <p14:creationId xmlns:p14="http://schemas.microsoft.com/office/powerpoint/2010/main" val="1961782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6001</TotalTime>
  <Words>842</Words>
  <Application>Microsoft Office PowerPoint</Application>
  <PresentationFormat>On-screen Show (4:3)</PresentationFormat>
  <Paragraphs>119</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ArialMT</vt:lpstr>
      <vt:lpstr>Calibri</vt:lpstr>
      <vt:lpstr>Cambria</vt:lpstr>
      <vt:lpstr>Century Gothic</vt:lpstr>
      <vt:lpstr>Times</vt:lpstr>
      <vt:lpstr>Times New Roman</vt:lpstr>
      <vt:lpstr>Wingdings</vt:lpstr>
      <vt:lpstr>Wingdings 3</vt:lpstr>
      <vt:lpstr>Ion Boardroom</vt:lpstr>
      <vt:lpstr>PowerPoint Presentation</vt:lpstr>
      <vt:lpstr>Group 5</vt:lpstr>
      <vt:lpstr>Introduction</vt:lpstr>
      <vt:lpstr>App development steps</vt:lpstr>
      <vt:lpstr>RASD </vt:lpstr>
      <vt:lpstr>Requirements</vt:lpstr>
      <vt:lpstr>Use cases</vt:lpstr>
      <vt:lpstr>Design Document</vt:lpstr>
      <vt:lpstr>App  Structure</vt:lpstr>
      <vt:lpstr>Modules &amp; packages</vt:lpstr>
      <vt:lpstr>Modules &amp; packages</vt:lpstr>
      <vt:lpstr>Libraries &amp;statistical and geospatial analysis</vt:lpstr>
      <vt:lpstr>HTML Templates</vt:lpstr>
      <vt:lpstr>gGrazie,,,</vt:lpstr>
      <vt:lpstr>Welcome to GeoApp</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Hussamalden Mohmmed Shereif Mohmmed</cp:lastModifiedBy>
  <cp:revision>332</cp:revision>
  <cp:lastPrinted>2015-01-13T19:44:26Z</cp:lastPrinted>
  <dcterms:created xsi:type="dcterms:W3CDTF">2003-06-16T09:31:13Z</dcterms:created>
  <dcterms:modified xsi:type="dcterms:W3CDTF">2021-06-06T23:40:50Z</dcterms:modified>
</cp:coreProperties>
</file>