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E43A-8046-4399-BBC1-C93ACDAA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3A7F6-98C9-4288-8871-2A058538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D116-1973-47AE-B388-904AF01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9DFD-B76B-4C9A-9234-BF12360F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6993-7593-4CDB-8E40-2A46F03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2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21DB-6531-4872-95E5-772D863F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C97C-7809-466B-9139-01D7AE9D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3C99-8AB5-438B-B0B9-53D582E9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39C2-831B-495E-9421-878F4039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A5F9-895A-42FB-8573-890D7DD8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B3461-5935-444D-9DB2-6BB2A51A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BA3F-AE1E-4F0A-87CE-7D9A8380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A3676-581C-438B-91E8-2F005C6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A1BA-D7C3-48D3-BA2B-D2B24772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1E06-68A6-4003-A7BF-04B2C1BF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3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F63-6C48-498C-A1C7-4D0A1211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4CFD-B09C-4A1E-8A3E-07B286A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44AC-F63E-46D8-A283-A76D0818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067E-009C-4DB3-96BC-5A2F8A95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1F25-F9CD-4AA9-BD0F-9238AEBC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9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C31-6FAE-4F87-B1C3-8571BE76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21A5-D7F2-4644-9686-5B3D8500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3DE2-A368-41A6-856C-B4B29C76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87D7-176E-4BAA-B802-2B246C14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B414-BE30-4537-9E90-D37E5980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3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9C64-8202-46AE-B3FA-0395D79C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BBA1-93BC-4230-B9B0-E85F4E658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41971-9C4E-46AC-B62F-06F7C03C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6DD0-02EC-4EC3-ADE2-325F23FB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52B0C-5EA0-48DD-A72E-A907F32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B9F8-78FA-46E0-B1E9-1643F0A0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3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A39-EE4F-4CBB-A5FE-21F0F75C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B73A-3B11-42A5-BBCB-9BE99809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89B1-81D8-4510-9058-2F0890C9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25704-76FE-4BBE-936F-72FCF2ABD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16165-7E70-4DBB-B5E3-0A4C48D8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E76B9-A317-4A61-96E8-2BCB5189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8D98D-458F-48AF-A167-B7FC607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00F7-1062-4F4C-A1DC-EADC3687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8A61-BA45-4CB2-8187-AC373C2C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09E8B-3163-4CD4-9B55-C68CA406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2BF0-AEF6-4E49-982A-574D48D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9D288-0A82-46F8-82DA-78E36D1A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7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3D6A6-6D44-4DF3-B739-61782A19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9C7C-75BF-458B-B738-07740DA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06947-F023-4A2C-BB5A-8E0217AE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0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347D-5FD5-450F-AFDC-F3A89005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1ACC-0481-4254-B0D7-2BC559CD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4CD4-4577-44A0-9D7B-7E60458A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F2A7-39C4-47FA-BADB-6CBA705E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B62E-0529-46B0-8E77-21250DF2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D3F7-115E-4E1C-889C-4EC05F5B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4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929-E166-468B-82F9-05EC050F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446F-7D86-434F-812A-BEF2F766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4C11-928E-4AD1-AD5F-2EA59064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D7A8E-F648-44C6-9C92-08DFCE19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A279-3D8B-4751-A8D9-2B34560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30B0-AFD6-4E4D-86B9-89BBC67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36199-7E69-4C31-B5C0-FE89CF3A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ABD5-DFFB-4FBE-96BE-385EB026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9F5B-252C-4FC5-8129-DF135CF9E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696E-BD05-4A2D-BB72-728587CD3763}" type="datetimeFigureOut">
              <a:rPr lang="nl-NL" smtClean="0"/>
              <a:t>11-2-2020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FA8E-E7D1-4396-9D4A-8A8FB0AE3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B93A-7062-4E31-83C6-DF26575E6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28FF-1123-4384-9B42-0546BCF427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78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0767008-D89E-476F-BC58-B63E0F1ED7AE}"/>
              </a:ext>
            </a:extLst>
          </p:cNvPr>
          <p:cNvGrpSpPr/>
          <p:nvPr/>
        </p:nvGrpSpPr>
        <p:grpSpPr>
          <a:xfrm>
            <a:off x="419100" y="509550"/>
            <a:ext cx="914400" cy="1160621"/>
            <a:chOff x="419100" y="509550"/>
            <a:chExt cx="914400" cy="116062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97F5AB-A304-44D5-95B3-864FB7B00C30}"/>
                </a:ext>
              </a:extLst>
            </p:cNvPr>
            <p:cNvGrpSpPr/>
            <p:nvPr/>
          </p:nvGrpSpPr>
          <p:grpSpPr>
            <a:xfrm>
              <a:off x="419100" y="509550"/>
              <a:ext cx="914400" cy="914400"/>
              <a:chOff x="948431" y="4214700"/>
              <a:chExt cx="914400" cy="914400"/>
            </a:xfrm>
          </p:grpSpPr>
          <p:pic>
            <p:nvPicPr>
              <p:cNvPr id="35" name="Graphic 34" descr="Paper">
                <a:extLst>
                  <a:ext uri="{FF2B5EF4-FFF2-40B4-BE49-F238E27FC236}">
                    <a16:creationId xmlns:a16="http://schemas.microsoft.com/office/drawing/2014/main" id="{DA2B6AD8-04AE-4411-8483-1218F30D1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8431" y="42147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FD13A31-FB3C-43D9-951A-9E4BAD4FC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287" y="460116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6F2A7-4731-47B6-B564-C4FF10BC1A80}"/>
                </a:ext>
              </a:extLst>
            </p:cNvPr>
            <p:cNvSpPr txBox="1"/>
            <p:nvPr/>
          </p:nvSpPr>
          <p:spPr>
            <a:xfrm>
              <a:off x="547310" y="1423950"/>
              <a:ext cx="68929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nl-NL" sz="1600" dirty="0"/>
                <a:t>Solution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2EE07E-A275-4E63-ACDA-4C330F6FD5CB}"/>
              </a:ext>
            </a:extLst>
          </p:cNvPr>
          <p:cNvGrpSpPr/>
          <p:nvPr/>
        </p:nvGrpSpPr>
        <p:grpSpPr>
          <a:xfrm>
            <a:off x="2242399" y="538717"/>
            <a:ext cx="1080000" cy="1080000"/>
            <a:chOff x="1990311" y="463641"/>
            <a:chExt cx="1080000" cy="1080000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ECB43347-4B90-4206-812E-793D5665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1612" y="593572"/>
              <a:ext cx="604875" cy="60487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8B6453-437B-487D-9B62-E048801AEB34}"/>
                </a:ext>
              </a:extLst>
            </p:cNvPr>
            <p:cNvSpPr/>
            <p:nvPr/>
          </p:nvSpPr>
          <p:spPr>
            <a:xfrm>
              <a:off x="1990311" y="463641"/>
              <a:ext cx="1080000" cy="108000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nl-NL" dirty="0"/>
                <a:t>Analyzer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D71520-43AF-4C4E-82A7-8C5008E13C03}"/>
              </a:ext>
            </a:extLst>
          </p:cNvPr>
          <p:cNvGrpSpPr/>
          <p:nvPr/>
        </p:nvGrpSpPr>
        <p:grpSpPr>
          <a:xfrm>
            <a:off x="4231298" y="509550"/>
            <a:ext cx="914400" cy="1160621"/>
            <a:chOff x="4516837" y="509550"/>
            <a:chExt cx="914400" cy="116062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C6A53B-E42D-4044-9C44-1F20B287BF30}"/>
                </a:ext>
              </a:extLst>
            </p:cNvPr>
            <p:cNvGrpSpPr/>
            <p:nvPr/>
          </p:nvGrpSpPr>
          <p:grpSpPr>
            <a:xfrm>
              <a:off x="4516837" y="509550"/>
              <a:ext cx="914400" cy="914400"/>
              <a:chOff x="4364437" y="4214700"/>
              <a:chExt cx="914400" cy="914400"/>
            </a:xfrm>
          </p:grpSpPr>
          <p:pic>
            <p:nvPicPr>
              <p:cNvPr id="7" name="Graphic 6" descr="Paper">
                <a:extLst>
                  <a:ext uri="{FF2B5EF4-FFF2-40B4-BE49-F238E27FC236}">
                    <a16:creationId xmlns:a16="http://schemas.microsoft.com/office/drawing/2014/main" id="{185210D7-36E4-414F-BED0-3BC16A538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4437" y="42147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DD7FF88-E39B-453D-9187-135C7BC5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637" y="460116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70E9E7-23A1-4D4A-A2F6-9CC66F146CD9}"/>
                </a:ext>
              </a:extLst>
            </p:cNvPr>
            <p:cNvSpPr txBox="1"/>
            <p:nvPr/>
          </p:nvSpPr>
          <p:spPr>
            <a:xfrm>
              <a:off x="4590922" y="1423950"/>
              <a:ext cx="7662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nl-NL" sz="1600" dirty="0"/>
                <a:t>JSON File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DFF60F-8FD6-4AF4-B907-B7DCB9CB5762}"/>
              </a:ext>
            </a:extLst>
          </p:cNvPr>
          <p:cNvGrpSpPr/>
          <p:nvPr/>
        </p:nvGrpSpPr>
        <p:grpSpPr>
          <a:xfrm>
            <a:off x="6054597" y="538717"/>
            <a:ext cx="2322262" cy="1930164"/>
            <a:chOff x="6292312" y="538717"/>
            <a:chExt cx="2322262" cy="1930164"/>
          </a:xfrm>
        </p:grpSpPr>
        <p:pic>
          <p:nvPicPr>
            <p:cNvPr id="19" name="Graphic 18" descr="Workflow">
              <a:extLst>
                <a:ext uri="{FF2B5EF4-FFF2-40B4-BE49-F238E27FC236}">
                  <a16:creationId xmlns:a16="http://schemas.microsoft.com/office/drawing/2014/main" id="{653769E8-EDB7-4C85-A9EA-07FE183FF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63475" y="1222568"/>
              <a:ext cx="324000" cy="324000"/>
            </a:xfrm>
            <a:prstGeom prst="rect">
              <a:avLst/>
            </a:prstGeom>
          </p:spPr>
        </p:pic>
        <p:pic>
          <p:nvPicPr>
            <p:cNvPr id="21" name="Graphic 20" descr="Branching diagram">
              <a:extLst>
                <a:ext uri="{FF2B5EF4-FFF2-40B4-BE49-F238E27FC236}">
                  <a16:creationId xmlns:a16="http://schemas.microsoft.com/office/drawing/2014/main" id="{3E34BBA1-9C1C-4C1F-9914-888190AC0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466786" y="711242"/>
              <a:ext cx="324000" cy="324000"/>
            </a:xfrm>
            <a:prstGeom prst="rect">
              <a:avLst/>
            </a:prstGeom>
          </p:spPr>
        </p:pic>
        <p:pic>
          <p:nvPicPr>
            <p:cNvPr id="23" name="Graphic 22" descr="Lightbulb and gear">
              <a:extLst>
                <a:ext uri="{FF2B5EF4-FFF2-40B4-BE49-F238E27FC236}">
                  <a16:creationId xmlns:a16="http://schemas.microsoft.com/office/drawing/2014/main" id="{E8CBA13E-2723-478F-94B6-C50C50F90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60970" y="1734969"/>
              <a:ext cx="324000" cy="32400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443058-0472-4176-9598-7D2D5A4D9CC8}"/>
                </a:ext>
              </a:extLst>
            </p:cNvPr>
            <p:cNvSpPr/>
            <p:nvPr/>
          </p:nvSpPr>
          <p:spPr>
            <a:xfrm>
              <a:off x="6292312" y="538717"/>
              <a:ext cx="2322262" cy="1930164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nl-NL" dirty="0" err="1"/>
                <a:t>Render</a:t>
              </a:r>
              <a:r>
                <a:rPr lang="nl-NL" dirty="0"/>
                <a:t> Application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D6BB09-19AB-472D-AEC8-0E4E879826F4}"/>
                </a:ext>
              </a:extLst>
            </p:cNvPr>
            <p:cNvSpPr/>
            <p:nvPr/>
          </p:nvSpPr>
          <p:spPr>
            <a:xfrm>
              <a:off x="6444711" y="691117"/>
              <a:ext cx="1984913" cy="360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32000" rtlCol="0" anchor="ctr"/>
            <a:lstStyle/>
            <a:p>
              <a:r>
                <a:rPr lang="nl-NL" sz="1200" dirty="0" err="1"/>
                <a:t>Aggregate</a:t>
              </a:r>
              <a:r>
                <a:rPr lang="nl-NL" sz="1200" dirty="0"/>
                <a:t> </a:t>
              </a:r>
              <a:r>
                <a:rPr lang="nl-NL" sz="1200" dirty="0" err="1"/>
                <a:t>Renderer</a:t>
              </a:r>
              <a:endParaRPr lang="nl-NL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8A2094-C70C-4B4E-AC6D-8AAEF901ED1E}"/>
                </a:ext>
              </a:extLst>
            </p:cNvPr>
            <p:cNvSpPr/>
            <p:nvPr/>
          </p:nvSpPr>
          <p:spPr>
            <a:xfrm>
              <a:off x="6441921" y="1203518"/>
              <a:ext cx="1984913" cy="360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32000" rtlCol="0" anchor="ctr"/>
            <a:lstStyle/>
            <a:p>
              <a:r>
                <a:rPr lang="nl-NL" sz="1200" dirty="0"/>
                <a:t>Event Flow </a:t>
              </a:r>
              <a:r>
                <a:rPr lang="nl-NL" sz="1200" dirty="0" err="1"/>
                <a:t>Renderer</a:t>
              </a:r>
              <a:endParaRPr lang="nl-NL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5662F3-E40E-46B8-BC5B-A047632B12B5}"/>
                </a:ext>
              </a:extLst>
            </p:cNvPr>
            <p:cNvSpPr/>
            <p:nvPr/>
          </p:nvSpPr>
          <p:spPr>
            <a:xfrm>
              <a:off x="6441920" y="1715919"/>
              <a:ext cx="1984913" cy="360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32000" rtlCol="0" anchor="ctr"/>
            <a:lstStyle/>
            <a:p>
              <a:r>
                <a:rPr lang="nl-NL" sz="1200" dirty="0"/>
                <a:t>… </a:t>
              </a:r>
              <a:r>
                <a:rPr lang="nl-NL" sz="1200" dirty="0" err="1"/>
                <a:t>Renderer</a:t>
              </a:r>
              <a:endParaRPr lang="nl-NL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956A29-B818-4303-A7D1-DE8C9379B112}"/>
              </a:ext>
            </a:extLst>
          </p:cNvPr>
          <p:cNvGrpSpPr/>
          <p:nvPr/>
        </p:nvGrpSpPr>
        <p:grpSpPr>
          <a:xfrm>
            <a:off x="9285757" y="444890"/>
            <a:ext cx="1671166" cy="2278701"/>
            <a:chOff x="9285757" y="444890"/>
            <a:chExt cx="1671166" cy="22787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2B80528-F7ED-4253-A8D3-8374AFCE8176}"/>
                </a:ext>
              </a:extLst>
            </p:cNvPr>
            <p:cNvGrpSpPr/>
            <p:nvPr/>
          </p:nvGrpSpPr>
          <p:grpSpPr>
            <a:xfrm>
              <a:off x="10042523" y="985827"/>
              <a:ext cx="914400" cy="1121481"/>
              <a:chOff x="9664593" y="1512705"/>
              <a:chExt cx="914400" cy="112148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CC4C09-0EC9-4117-A124-F6C070D8AC52}"/>
                  </a:ext>
                </a:extLst>
              </p:cNvPr>
              <p:cNvGrpSpPr/>
              <p:nvPr/>
            </p:nvGrpSpPr>
            <p:grpSpPr>
              <a:xfrm>
                <a:off x="9664593" y="1512705"/>
                <a:ext cx="914400" cy="914400"/>
                <a:chOff x="3459431" y="4214700"/>
                <a:chExt cx="914400" cy="914400"/>
              </a:xfrm>
            </p:grpSpPr>
            <p:pic>
              <p:nvPicPr>
                <p:cNvPr id="27" name="Graphic 26" descr="Paper">
                  <a:extLst>
                    <a:ext uri="{FF2B5EF4-FFF2-40B4-BE49-F238E27FC236}">
                      <a16:creationId xmlns:a16="http://schemas.microsoft.com/office/drawing/2014/main" id="{91B56B22-14C0-4D82-97A3-B2518B9B5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9431" y="42147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4FA3F8B-3A7E-48AB-8949-68827EE2A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36631" y="4601160"/>
                  <a:ext cx="360000" cy="360000"/>
                </a:xfrm>
                <a:prstGeom prst="rect">
                  <a:avLst/>
                </a:prstGeom>
                <a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 l="-6000" r="-6000"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F36D4E-DB20-45DE-B676-BB7573867C2F}"/>
                  </a:ext>
                </a:extLst>
              </p:cNvPr>
              <p:cNvSpPr txBox="1"/>
              <p:nvPr/>
            </p:nvSpPr>
            <p:spPr>
              <a:xfrm>
                <a:off x="9716549" y="2387965"/>
                <a:ext cx="8172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nl-NL" sz="1600" dirty="0" err="1"/>
                  <a:t>PlantUML</a:t>
                </a:r>
                <a:endParaRPr lang="nl-NL" sz="1600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D81C39B-4AD1-48BE-9A31-72BB886C50A5}"/>
                </a:ext>
              </a:extLst>
            </p:cNvPr>
            <p:cNvGrpSpPr/>
            <p:nvPr/>
          </p:nvGrpSpPr>
          <p:grpSpPr>
            <a:xfrm>
              <a:off x="9308123" y="1618717"/>
              <a:ext cx="914400" cy="1104874"/>
              <a:chOff x="10270273" y="1076010"/>
              <a:chExt cx="914400" cy="11048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36A43FF-0394-4D64-8A55-3170EE5AB0F5}"/>
                  </a:ext>
                </a:extLst>
              </p:cNvPr>
              <p:cNvGrpSpPr/>
              <p:nvPr/>
            </p:nvGrpSpPr>
            <p:grpSpPr>
              <a:xfrm>
                <a:off x="10270273" y="1076010"/>
                <a:ext cx="914400" cy="914400"/>
                <a:chOff x="1758412" y="4214700"/>
                <a:chExt cx="914400" cy="914400"/>
              </a:xfrm>
            </p:grpSpPr>
            <p:pic>
              <p:nvPicPr>
                <p:cNvPr id="29" name="Graphic 28" descr="Paper">
                  <a:extLst>
                    <a:ext uri="{FF2B5EF4-FFF2-40B4-BE49-F238E27FC236}">
                      <a16:creationId xmlns:a16="http://schemas.microsoft.com/office/drawing/2014/main" id="{0C2BD5A5-DC37-4CC6-81B3-23E806F8F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8412" y="42147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4A4C15-361A-48C3-A909-7DAB04C32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5612" y="4601160"/>
                  <a:ext cx="360000" cy="360000"/>
                </a:xfrm>
                <a:prstGeom prst="rect">
                  <a:avLst/>
                </a:prstGeom>
                <a:blipFill dpi="0"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 t="49651" b="679"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39C909-64A5-451D-8631-9B7087834E65}"/>
                  </a:ext>
                </a:extLst>
              </p:cNvPr>
              <p:cNvSpPr txBox="1"/>
              <p:nvPr/>
            </p:nvSpPr>
            <p:spPr>
              <a:xfrm>
                <a:off x="10276261" y="1934663"/>
                <a:ext cx="9024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nl-NL" sz="1600" dirty="0" err="1"/>
                  <a:t>Markdown</a:t>
                </a:r>
                <a:endParaRPr lang="nl-NL" sz="1600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01511B2-9814-45DA-A1F9-889346515BAB}"/>
                </a:ext>
              </a:extLst>
            </p:cNvPr>
            <p:cNvGrpSpPr/>
            <p:nvPr/>
          </p:nvGrpSpPr>
          <p:grpSpPr>
            <a:xfrm>
              <a:off x="9285757" y="444890"/>
              <a:ext cx="914400" cy="1132407"/>
              <a:chOff x="9492600" y="639315"/>
              <a:chExt cx="914400" cy="113240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B74C7BE-80BC-4A38-91CB-E4446B0F795A}"/>
                  </a:ext>
                </a:extLst>
              </p:cNvPr>
              <p:cNvGrpSpPr/>
              <p:nvPr/>
            </p:nvGrpSpPr>
            <p:grpSpPr>
              <a:xfrm>
                <a:off x="9492600" y="639315"/>
                <a:ext cx="914400" cy="914400"/>
                <a:chOff x="2554050" y="4214700"/>
                <a:chExt cx="914400" cy="914400"/>
              </a:xfrm>
            </p:grpSpPr>
            <p:pic>
              <p:nvPicPr>
                <p:cNvPr id="28" name="Graphic 27" descr="Paper">
                  <a:extLst>
                    <a:ext uri="{FF2B5EF4-FFF2-40B4-BE49-F238E27FC236}">
                      <a16:creationId xmlns:a16="http://schemas.microsoft.com/office/drawing/2014/main" id="{FF1B66E6-B0A2-4AC0-8921-6B23020FD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4050" y="42147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65CC4F0-D523-4650-8A8C-9130F3DAB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1250" y="4601355"/>
                  <a:ext cx="360000" cy="360000"/>
                </a:xfrm>
                <a:prstGeom prst="rect">
                  <a:avLst/>
                </a:prstGeom>
                <a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D1B626-3D24-4760-A466-07DC0258B6EA}"/>
                  </a:ext>
                </a:extLst>
              </p:cNvPr>
              <p:cNvSpPr txBox="1"/>
              <p:nvPr/>
            </p:nvSpPr>
            <p:spPr>
              <a:xfrm>
                <a:off x="9599546" y="1525501"/>
                <a:ext cx="7005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nl-NL" sz="1600" dirty="0" err="1"/>
                  <a:t>AsciiDoc</a:t>
                </a:r>
                <a:endParaRPr lang="nl-NL" sz="1600" dirty="0"/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8D275C-8BDF-4A55-B705-D85CC34E299E}"/>
              </a:ext>
            </a:extLst>
          </p:cNvPr>
          <p:cNvCxnSpPr>
            <a:cxnSpLocks/>
          </p:cNvCxnSpPr>
          <p:nvPr/>
        </p:nvCxnSpPr>
        <p:spPr>
          <a:xfrm>
            <a:off x="1409450" y="1076010"/>
            <a:ext cx="619125" cy="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0E8378-6C24-42FA-A46B-DED10F2D9BBD}"/>
              </a:ext>
            </a:extLst>
          </p:cNvPr>
          <p:cNvCxnSpPr>
            <a:cxnSpLocks/>
          </p:cNvCxnSpPr>
          <p:nvPr/>
        </p:nvCxnSpPr>
        <p:spPr>
          <a:xfrm>
            <a:off x="3609428" y="1084499"/>
            <a:ext cx="619125" cy="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AFE05D-2ED6-4062-AFC4-31FBF15B0E15}"/>
              </a:ext>
            </a:extLst>
          </p:cNvPr>
          <p:cNvCxnSpPr>
            <a:cxnSpLocks/>
          </p:cNvCxnSpPr>
          <p:nvPr/>
        </p:nvCxnSpPr>
        <p:spPr>
          <a:xfrm>
            <a:off x="5188718" y="1084499"/>
            <a:ext cx="619125" cy="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C636C5-DA76-4614-94DE-36FF7EE9CDC9}"/>
              </a:ext>
            </a:extLst>
          </p:cNvPr>
          <p:cNvCxnSpPr>
            <a:cxnSpLocks/>
          </p:cNvCxnSpPr>
          <p:nvPr/>
        </p:nvCxnSpPr>
        <p:spPr>
          <a:xfrm>
            <a:off x="8568816" y="1092988"/>
            <a:ext cx="619125" cy="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17F816-F940-4AFD-94C9-54D41C4DBD6E}"/>
              </a:ext>
            </a:extLst>
          </p:cNvPr>
          <p:cNvSpPr txBox="1"/>
          <p:nvPr/>
        </p:nvSpPr>
        <p:spPr>
          <a:xfrm>
            <a:off x="2311857" y="1668863"/>
            <a:ext cx="9410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600" dirty="0" err="1"/>
              <a:t>dotnet</a:t>
            </a:r>
            <a:r>
              <a:rPr lang="nl-NL" sz="1600" dirty="0"/>
              <a:t> tool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76C586-01E1-4627-8E1A-AA1FACCC04BA}"/>
              </a:ext>
            </a:extLst>
          </p:cNvPr>
          <p:cNvSpPr txBox="1"/>
          <p:nvPr/>
        </p:nvSpPr>
        <p:spPr>
          <a:xfrm>
            <a:off x="6372175" y="2494499"/>
            <a:ext cx="16489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600" dirty="0"/>
              <a:t>Project </a:t>
            </a:r>
            <a:r>
              <a:rPr lang="nl-NL" sz="1600" dirty="0" err="1"/>
              <a:t>Specific</a:t>
            </a:r>
            <a:r>
              <a:rPr lang="nl-NL" sz="16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1032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2020-02-11T11:32:56Z</dcterms:created>
  <dcterms:modified xsi:type="dcterms:W3CDTF">2020-02-11T11:37:53Z</dcterms:modified>
</cp:coreProperties>
</file>