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5" r:id="rId3"/>
    <p:sldId id="276" r:id="rId4"/>
    <p:sldId id="277" r:id="rId5"/>
    <p:sldId id="278" r:id="rId6"/>
    <p:sldId id="285" r:id="rId7"/>
    <p:sldId id="280" r:id="rId8"/>
    <p:sldId id="281" r:id="rId9"/>
    <p:sldId id="286" r:id="rId10"/>
    <p:sldId id="283" r:id="rId11"/>
    <p:sldId id="270" r:id="rId12"/>
  </p:sldIdLst>
  <p:sldSz cx="9144000" cy="5143500" type="screen16x9"/>
  <p:notesSz cx="9363075" cy="7077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F38300E-4872-304E-8FD5-81BB23C9B12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D2D03A0-8D3E-214E-BD5C-01F51EC5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7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6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22CA2B3-2952-4D44-A22E-82CCE981180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884238"/>
            <a:ext cx="4244975" cy="2389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405842"/>
            <a:ext cx="7490460" cy="2786599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6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837D9B9-08A0-4AE6-8153-F57848A68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D9B9-08A0-4AE6-8153-F57848A684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Welcome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01.01</a:t>
            </a:r>
          </a:p>
        </p:txBody>
      </p:sp>
    </p:spTree>
    <p:extLst>
      <p:ext uri="{BB962C8B-B14F-4D97-AF65-F5344CB8AC3E}">
        <p14:creationId xmlns:p14="http://schemas.microsoft.com/office/powerpoint/2010/main" val="5234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Succeeding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125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 a perfect world you would code with a friend…so use the message boards.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Never spend more than 15 minutes on one thing that doesn’t work.  Move on.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Look things up on your own!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Practice, practice, practice!</a:t>
            </a:r>
          </a:p>
        </p:txBody>
      </p:sp>
    </p:spTree>
    <p:extLst>
      <p:ext uri="{BB962C8B-B14F-4D97-AF65-F5344CB8AC3E}">
        <p14:creationId xmlns:p14="http://schemas.microsoft.com/office/powerpoint/2010/main" val="37446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Attribution-</a:t>
            </a:r>
            <a:r>
              <a:rPr lang="en-US" sz="200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Cascading Style Sheets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Why they are a better 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The syntax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Development Tools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Accessibility Issues</a:t>
            </a:r>
          </a:p>
        </p:txBody>
      </p:sp>
    </p:spTree>
    <p:extLst>
      <p:ext uri="{BB962C8B-B14F-4D97-AF65-F5344CB8AC3E}">
        <p14:creationId xmlns:p14="http://schemas.microsoft.com/office/powerpoint/2010/main" val="19621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Focus is on getting your feet wet: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What are the three common methods for styling your code?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How do these methods interact?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Basic styling of fonts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Introduction to placing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1952"/>
            <a:ext cx="84328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The Box Model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Styling links and lists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Advanced Selectors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Browser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847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771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Pseudo Classes and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Transitions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Transforms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Positioning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446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Samples, samples, samples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3200" dirty="0"/>
              <a:t>Styling a table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3200" dirty="0"/>
              <a:t>Styling a navigation menu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Working on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285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class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This class is for those who are already familiar with HTML5.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Who have persistence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Who are willing to do more than I do in these lectures.</a:t>
            </a:r>
          </a:p>
        </p:txBody>
      </p:sp>
    </p:spTree>
    <p:extLst>
      <p:ext uri="{BB962C8B-B14F-4D97-AF65-F5344CB8AC3E}">
        <p14:creationId xmlns:p14="http://schemas.microsoft.com/office/powerpoint/2010/main" val="42190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Ph.D. in Computer Science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Two decades of teaching experience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Emphasis on education for those who running around classrooms while helping students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Weekly quizzes – short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Weekly peer-graded assignments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Demonstrate general capabilities to code what we have learn.  Every student will have the same html, but will create a unique look.</a:t>
            </a:r>
          </a:p>
        </p:txBody>
      </p:sp>
    </p:spTree>
    <p:extLst>
      <p:ext uri="{BB962C8B-B14F-4D97-AF65-F5344CB8AC3E}">
        <p14:creationId xmlns:p14="http://schemas.microsoft.com/office/powerpoint/2010/main" val="27544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328</Words>
  <Application>Microsoft Office PowerPoint</Application>
  <PresentationFormat>On-screen Show (16:9)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 Bold Condensed</vt:lpstr>
      <vt:lpstr>Lucida Grande</vt:lpstr>
      <vt:lpstr>Office Theme</vt:lpstr>
      <vt:lpstr>Welcome</vt:lpstr>
      <vt:lpstr>What This Course Will Cover</vt:lpstr>
      <vt:lpstr>Week One</vt:lpstr>
      <vt:lpstr>Week Two</vt:lpstr>
      <vt:lpstr>Week Three</vt:lpstr>
      <vt:lpstr>Week Four</vt:lpstr>
      <vt:lpstr>Who is this class for?</vt:lpstr>
      <vt:lpstr>Who Am I?</vt:lpstr>
      <vt:lpstr>Workload</vt:lpstr>
      <vt:lpstr>Succeeding in This Class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Transforms</dc:title>
  <dc:creator>School of Michigan</dc:creator>
  <cp:lastModifiedBy>Ali Dindar</cp:lastModifiedBy>
  <cp:revision>22</cp:revision>
  <dcterms:created xsi:type="dcterms:W3CDTF">2015-09-14T18:26:39Z</dcterms:created>
  <dcterms:modified xsi:type="dcterms:W3CDTF">2016-11-28T21:51:59Z</dcterms:modified>
</cp:coreProperties>
</file>