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6" y="5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9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617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60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4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62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17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77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18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27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785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96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44C6-C9BB-4FE3-AC7E-3C1661613A2E}" type="datetimeFigureOut">
              <a:rPr lang="fr-BE" smtClean="0"/>
              <a:t>10-05-17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873D-EDD3-4669-B287-A92E272E5D6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3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 userDrawn="1"/>
        </p:nvSpPr>
        <p:spPr>
          <a:xfrm>
            <a:off x="647093" y="18236"/>
            <a:ext cx="283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CSS3: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Cascading Style Sheets</a:t>
            </a:r>
          </a:p>
        </p:txBody>
      </p:sp>
      <p:sp>
        <p:nvSpPr>
          <p:cNvPr id="9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01.02</a:t>
            </a:r>
          </a:p>
        </p:txBody>
      </p:sp>
    </p:spTree>
    <p:extLst>
      <p:ext uri="{BB962C8B-B14F-4D97-AF65-F5344CB8AC3E}">
        <p14:creationId xmlns:p14="http://schemas.microsoft.com/office/powerpoint/2010/main" val="3750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to your Pages</a:t>
            </a:r>
          </a:p>
        </p:txBody>
      </p:sp>
    </p:spTree>
    <p:extLst>
      <p:ext uri="{BB962C8B-B14F-4D97-AF65-F5344CB8AC3E}">
        <p14:creationId xmlns:p14="http://schemas.microsoft.com/office/powerpoint/2010/main" val="47784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72268"/>
            <a:ext cx="8432800" cy="388420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What if one selector is defined in two external files?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The rules from the most recent file have precedence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What if one selector has more than one rule in the same file?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The most recent rule has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2705783"/>
            <a:ext cx="5216692" cy="15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6428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It is possible to override later rules, use </a:t>
            </a:r>
          </a:p>
          <a:p>
            <a:r>
              <a:rPr lang="en-US"/>
              <a:t>						!</a:t>
            </a:r>
            <a:r>
              <a:rPr lang="en-US" dirty="0"/>
              <a:t>important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9-12 at 4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2" y="2600116"/>
            <a:ext cx="7038126" cy="23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0611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Why do we want/need to separate content from formatting?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How does this also tie in to external/internal style sheets?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Understand that this is very powerful.  See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http://www.csszengarden.com/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8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Non-Commercial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Default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 same html file may look different when viewed on different browsers. 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Some tags are supported, some aren’t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Browsers may have different </a:t>
            </a:r>
            <a:r>
              <a:rPr lang="en-US" sz="2600" b="0" i="1" dirty="0">
                <a:solidFill>
                  <a:srgbClr val="FF6600"/>
                </a:solidFill>
              </a:rPr>
              <a:t>default styles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In general, default looks are plain.</a:t>
            </a:r>
          </a:p>
        </p:txBody>
      </p:sp>
    </p:spTree>
    <p:extLst>
      <p:ext uri="{BB962C8B-B14F-4D97-AF65-F5344CB8AC3E}">
        <p14:creationId xmlns:p14="http://schemas.microsoft.com/office/powerpoint/2010/main" val="25158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33807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As styling tags were phased out of html, styling was done with </a:t>
            </a:r>
            <a:r>
              <a:rPr lang="en-US" sz="3200" b="0" dirty="0"/>
              <a:t>style attribute </a:t>
            </a: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Violated separation of content/style</a:t>
            </a:r>
          </a:p>
        </p:txBody>
      </p:sp>
      <p:pic>
        <p:nvPicPr>
          <p:cNvPr id="4" name="Picture 3" descr="Screen Shot 2015-07-26 at 12.1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" y="2420214"/>
            <a:ext cx="8544329" cy="649684"/>
          </a:xfrm>
          <a:prstGeom prst="rect">
            <a:avLst/>
          </a:prstGeom>
        </p:spPr>
      </p:pic>
      <p:pic>
        <p:nvPicPr>
          <p:cNvPr id="5" name="Picture 4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7" y="3231540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59"/>
            <a:ext cx="8229600" cy="367924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CSS defined generic rules that can apply to multiple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4" y="2219698"/>
            <a:ext cx="40789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/>
              </a:rPr>
              <a:t>selector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 {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3200" dirty="0">
                <a:solidFill>
                  <a:srgbClr val="FF6600"/>
                </a:solidFill>
                <a:latin typeface="Times New Roman"/>
              </a:rPr>
              <a:t>property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en-US" sz="3200" dirty="0">
                <a:solidFill>
                  <a:srgbClr val="008000"/>
                </a:solidFill>
                <a:latin typeface="Times New Roman"/>
              </a:rPr>
              <a:t>value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}</a:t>
            </a:r>
          </a:p>
        </p:txBody>
      </p:sp>
      <p:pic>
        <p:nvPicPr>
          <p:cNvPr id="5" name="Picture 4" descr="Screen Shot 2015-07-26 at 12.2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3" y="2219698"/>
            <a:ext cx="4250109" cy="1610828"/>
          </a:xfrm>
          <a:prstGeom prst="rect">
            <a:avLst/>
          </a:prstGeom>
        </p:spPr>
      </p:pic>
      <p:pic>
        <p:nvPicPr>
          <p:cNvPr id="6" name="Picture 5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4006239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031"/>
            <a:ext cx="8229600" cy="29852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Brackets and semicolons are very important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This is where a good editor can make a BIG difference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 descr="Screen Shot 2015-07-26 at 12.2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4" y="4101265"/>
            <a:ext cx="7186937" cy="6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Properties</a:t>
            </a:r>
          </a:p>
        </p:txBody>
      </p:sp>
      <p:pic>
        <p:nvPicPr>
          <p:cNvPr id="5" name="Content Placeholder 4" descr="Screen Shot 2015-07-26 at 12.37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4" b="-3854"/>
          <a:stretch>
            <a:fillRect/>
          </a:stretch>
        </p:blipFill>
        <p:spPr>
          <a:xfrm>
            <a:off x="254000" y="1383635"/>
            <a:ext cx="8229600" cy="2702991"/>
          </a:xfrm>
        </p:spPr>
      </p:pic>
      <p:pic>
        <p:nvPicPr>
          <p:cNvPr id="6" name="Picture 5" descr="Screen Shot 2015-07-26 at 12.3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6" y="4086627"/>
            <a:ext cx="6108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81" y="1249777"/>
            <a:ext cx="434853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Styling is defined within </a:t>
            </a:r>
            <a:r>
              <a:rPr lang="en-US" dirty="0">
                <a:solidFill>
                  <a:srgbClr val="FF3A70"/>
                </a:solidFill>
              </a:rPr>
              <a:t>&lt;head&gt;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Rules are defined within </a:t>
            </a:r>
            <a:r>
              <a:rPr lang="en-US" dirty="0">
                <a:solidFill>
                  <a:srgbClr val="FF3A70"/>
                </a:solidFill>
              </a:rPr>
              <a:t>&lt;style&gt;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Styles are applied to all elements in that file</a:t>
            </a:r>
          </a:p>
          <a:p>
            <a:pPr marL="457200" indent="-457200" algn="ctr">
              <a:lnSpc>
                <a:spcPct val="130000"/>
              </a:lnSpc>
              <a:buFont typeface="Arial"/>
              <a:buChar char="•"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1" y="1437045"/>
            <a:ext cx="4176485" cy="2503006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0" y="1437044"/>
            <a:ext cx="4216047" cy="241617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10030" y="4167987"/>
            <a:ext cx="4062825" cy="868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/>
              <a:buChar char="•"/>
            </a:pPr>
            <a:r>
              <a:rPr lang="en-US" dirty="0">
                <a:solidFill>
                  <a:prstClr val="white"/>
                </a:solidFill>
              </a:rPr>
              <a:t>Don</a:t>
            </a:r>
            <a:r>
              <a:rPr lang="fr-FR" dirty="0">
                <a:solidFill>
                  <a:prstClr val="white"/>
                </a:solidFill>
              </a:rPr>
              <a:t>’</a:t>
            </a:r>
            <a:r>
              <a:rPr lang="en-US" dirty="0">
                <a:solidFill>
                  <a:prstClr val="white"/>
                </a:solidFill>
              </a:rPr>
              <a:t>t forget to close the style tag!!</a:t>
            </a:r>
          </a:p>
        </p:txBody>
      </p:sp>
    </p:spTree>
    <p:extLst>
      <p:ext uri="{BB962C8B-B14F-4D97-AF65-F5344CB8AC3E}">
        <p14:creationId xmlns:p14="http://schemas.microsoft.com/office/powerpoint/2010/main" val="576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955"/>
            <a:ext cx="8229600" cy="36768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You can put rules in an external file (don</a:t>
            </a:r>
            <a:r>
              <a:rPr lang="fr-FR" dirty="0"/>
              <a:t>’</a:t>
            </a:r>
            <a:r>
              <a:rPr lang="en-US" dirty="0"/>
              <a:t>t use the style tag!!)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A link to the style sheet is put in the head section.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Styles are applied to all elements in all files that links to the style sheet</a:t>
            </a:r>
          </a:p>
        </p:txBody>
      </p:sp>
      <p:pic>
        <p:nvPicPr>
          <p:cNvPr id="4" name="Picture 3" descr="Screen Shot 2015-07-26 at 12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0" y="3120499"/>
            <a:ext cx="8068235" cy="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“Cascading” part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333"/>
            <a:ext cx="8229600" cy="2702991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4400" dirty="0"/>
              <a:t>Browser default  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External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style sheets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600" i="1" dirty="0">
                <a:solidFill>
                  <a:srgbClr val="FF6600"/>
                </a:solidFill>
              </a:rPr>
              <a:t>Internal</a:t>
            </a:r>
            <a:r>
              <a:rPr lang="en-US" sz="4600" dirty="0">
                <a:solidFill>
                  <a:srgbClr val="FF6600"/>
                </a:solidFill>
              </a:rPr>
              <a:t> </a:t>
            </a:r>
            <a:r>
              <a:rPr lang="en-US" sz="4600" dirty="0">
                <a:solidFill>
                  <a:srgbClr val="FFFFFF"/>
                </a:solidFill>
              </a:rPr>
              <a:t>style (in the head section)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Inline </a:t>
            </a:r>
            <a:r>
              <a:rPr lang="en-US" sz="4400" dirty="0">
                <a:solidFill>
                  <a:srgbClr val="FFFFFF"/>
                </a:solidFill>
              </a:rPr>
              <a:t>style (inside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36268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390</Words>
  <Application>Microsoft Office PowerPoint</Application>
  <PresentationFormat>Affichage à l'écran (16:9)</PresentationFormat>
  <Paragraphs>59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Gill Sans SemiBold</vt:lpstr>
      <vt:lpstr>Helvetica Neue Bold Condensed</vt:lpstr>
      <vt:lpstr>Lucida Grande</vt:lpstr>
      <vt:lpstr>Times New Roman</vt:lpstr>
      <vt:lpstr>Thème Office</vt:lpstr>
      <vt:lpstr>CSS3 Cascading Style Sheets</vt:lpstr>
      <vt:lpstr>Browser Default Styling</vt:lpstr>
      <vt:lpstr>Adding Style</vt:lpstr>
      <vt:lpstr>Cascading Style Sheet</vt:lpstr>
      <vt:lpstr>Rule Syntax</vt:lpstr>
      <vt:lpstr>Multiple Properties</vt:lpstr>
      <vt:lpstr>Internal Style Sheet</vt:lpstr>
      <vt:lpstr>External Style Sheet</vt:lpstr>
      <vt:lpstr>The “Cascading” part of CSS</vt:lpstr>
      <vt:lpstr>Rule precedence</vt:lpstr>
      <vt:lpstr>!important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Cascading Style Sheets</dc:title>
  <dc:creator>School of Michigan</dc:creator>
  <cp:lastModifiedBy>Ali Dindar</cp:lastModifiedBy>
  <cp:revision>10</cp:revision>
  <dcterms:created xsi:type="dcterms:W3CDTF">2015-09-14T18:15:25Z</dcterms:created>
  <dcterms:modified xsi:type="dcterms:W3CDTF">2017-05-10T09:50:06Z</dcterms:modified>
</cp:coreProperties>
</file>