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9"/>
  </p:notesMasterIdLst>
  <p:sldIdLst>
    <p:sldId id="266" r:id="rId2"/>
    <p:sldId id="280" r:id="rId3"/>
    <p:sldId id="281" r:id="rId4"/>
    <p:sldId id="284" r:id="rId5"/>
    <p:sldId id="285" r:id="rId6"/>
    <p:sldId id="286" r:id="rId7"/>
    <p:sldId id="287" r:id="rId8"/>
    <p:sldId id="283" r:id="rId9"/>
    <p:sldId id="288" r:id="rId10"/>
    <p:sldId id="289" r:id="rId11"/>
    <p:sldId id="291" r:id="rId12"/>
    <p:sldId id="293" r:id="rId13"/>
    <p:sldId id="292" r:id="rId14"/>
    <p:sldId id="294" r:id="rId15"/>
    <p:sldId id="290" r:id="rId16"/>
    <p:sldId id="279" r:id="rId17"/>
    <p:sldId id="26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6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Styling Your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01.04</a:t>
            </a:r>
          </a:p>
        </p:txBody>
      </p:sp>
    </p:spTree>
    <p:extLst>
      <p:ext uri="{BB962C8B-B14F-4D97-AF65-F5344CB8AC3E}">
        <p14:creationId xmlns:p14="http://schemas.microsoft.com/office/powerpoint/2010/main" val="35771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820467"/>
            <a:ext cx="8535737" cy="1537285"/>
          </a:xfrm>
        </p:spPr>
        <p:txBody>
          <a:bodyPr/>
          <a:lstStyle/>
          <a:p>
            <a:r>
              <a:rPr lang="en-US" dirty="0"/>
              <a:t>Styling Your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Styling your text</a:t>
            </a:r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3634"/>
            <a:ext cx="8514977" cy="287460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This is only the beginning of our discussion on sizes…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xx-small, x-small, small, smaller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medium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larger, x-large, xx-large, larger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Use pixel 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Use %</a:t>
            </a:r>
          </a:p>
        </p:txBody>
      </p:sp>
    </p:spTree>
    <p:extLst>
      <p:ext uri="{BB962C8B-B14F-4D97-AF65-F5344CB8AC3E}">
        <p14:creationId xmlns:p14="http://schemas.microsoft.com/office/powerpoint/2010/main" val="294734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and background-color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926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color attribute is the color of the foreground.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 background-color is the color of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7328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4" name="Content Placeholder 3" descr="Screen Shot 2015-07-27 at 12.04.1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130"/>
          <a:stretch/>
        </p:blipFill>
        <p:spPr>
          <a:xfrm>
            <a:off x="457200" y="1494118"/>
            <a:ext cx="8229600" cy="1598706"/>
          </a:xfrm>
        </p:spPr>
      </p:pic>
      <p:pic>
        <p:nvPicPr>
          <p:cNvPr id="5" name="Picture 4" descr="Screen Shot 2015-07-27 at 12.04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6" y="3198159"/>
            <a:ext cx="6484471" cy="15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1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Aligning text is simple!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text-align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left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right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center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113371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75210"/>
            <a:ext cx="8432800" cy="701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Content Placeholder 10" descr="Screen Shot 2015-07-27 at 12.23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340" b="-20340"/>
          <a:stretch>
            <a:fillRect/>
          </a:stretch>
        </p:blipFill>
        <p:spPr>
          <a:xfrm>
            <a:off x="1264024" y="1814336"/>
            <a:ext cx="6326094" cy="2077789"/>
          </a:xfrm>
        </p:spPr>
      </p:pic>
      <p:pic>
        <p:nvPicPr>
          <p:cNvPr id="6" name="Picture 5" descr="Screen Shot 2015-07-27 at 12.23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0" y="557915"/>
            <a:ext cx="6134100" cy="1409700"/>
          </a:xfrm>
          <a:prstGeom prst="rect">
            <a:avLst/>
          </a:prstGeom>
        </p:spPr>
      </p:pic>
      <p:pic>
        <p:nvPicPr>
          <p:cNvPr id="7" name="Picture 6" descr="Screen Shot 2015-07-27 at 12.2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4" y="1262765"/>
            <a:ext cx="6121400" cy="1409700"/>
          </a:xfrm>
          <a:prstGeom prst="rect">
            <a:avLst/>
          </a:prstGeom>
        </p:spPr>
      </p:pic>
      <p:pic>
        <p:nvPicPr>
          <p:cNvPr id="9" name="Picture 8" descr="Screen Shot 2015-07-27 at 12.23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613113"/>
            <a:ext cx="6108700" cy="1524000"/>
          </a:xfrm>
          <a:prstGeom prst="rect">
            <a:avLst/>
          </a:prstGeom>
        </p:spPr>
      </p:pic>
      <p:pic>
        <p:nvPicPr>
          <p:cNvPr id="12" name="Picture 11" descr="Screen Shot 2015-07-27 at 12.23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4" y="3623844"/>
            <a:ext cx="6326094" cy="14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As you can guess, doesn’t affect font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Adjusts the space between the lines of text</a:t>
            </a:r>
          </a:p>
        </p:txBody>
      </p:sp>
      <p:pic>
        <p:nvPicPr>
          <p:cNvPr id="4" name="Picture 3" descr="Screen Shot 2015-07-27 at 11.5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03" y="2646083"/>
            <a:ext cx="3901888" cy="23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513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The number of options for styling text can seem overwhelming.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Practice on toy problems!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Design larger projects on paper first!!!</a:t>
            </a:r>
          </a:p>
        </p:txBody>
      </p:sp>
    </p:spTree>
    <p:extLst>
      <p:ext uri="{BB962C8B-B14F-4D97-AF65-F5344CB8AC3E}">
        <p14:creationId xmlns:p14="http://schemas.microsoft.com/office/powerpoint/2010/main" val="117814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Non-Commercial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396"/>
            <a:ext cx="8229600" cy="270299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/>
              <a:t>Many options for styling your text: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font (family, style, variant, size)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color and background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alignment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120861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481"/>
            <a:ext cx="8229600" cy="296823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/>
              <a:t>Font families are styles of text</a:t>
            </a:r>
          </a:p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/>
              <a:t>Examples: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b="0" dirty="0">
                <a:latin typeface="Helvetica"/>
                <a:cs typeface="Helvetica"/>
              </a:rPr>
              <a:t>Helvetica</a:t>
            </a:r>
            <a:r>
              <a:rPr lang="en-US" sz="2800" b="0" dirty="0"/>
              <a:t>, </a:t>
            </a:r>
            <a:r>
              <a:rPr lang="en-US" sz="2800" b="0" dirty="0">
                <a:latin typeface="Courier"/>
                <a:cs typeface="Courier"/>
              </a:rPr>
              <a:t>Courier</a:t>
            </a:r>
            <a:r>
              <a:rPr lang="en-US" sz="2800" b="0" dirty="0"/>
              <a:t>, “</a:t>
            </a:r>
            <a:r>
              <a:rPr lang="en-US" sz="2800" b="0" dirty="0">
                <a:latin typeface="Courier New"/>
                <a:cs typeface="Courier New"/>
              </a:rPr>
              <a:t>Courier New</a:t>
            </a:r>
            <a:r>
              <a:rPr lang="en-US" sz="2800" b="0" dirty="0"/>
              <a:t>”, “</a:t>
            </a:r>
            <a:r>
              <a:rPr lang="en-US" sz="2800" b="0" dirty="0">
                <a:latin typeface="Comic Sans MS"/>
                <a:cs typeface="Comic Sans MS"/>
              </a:rPr>
              <a:t>Comic Sans MS</a:t>
            </a:r>
            <a:r>
              <a:rPr lang="en-US" sz="2800" b="0" dirty="0"/>
              <a:t>”, </a:t>
            </a:r>
            <a:r>
              <a:rPr lang="en-US" sz="2800" b="0" dirty="0">
                <a:latin typeface="Lucida Calligraphy"/>
                <a:cs typeface="Lucida Calligraphy"/>
              </a:rPr>
              <a:t>cursive</a:t>
            </a:r>
            <a:r>
              <a:rPr lang="en-US" sz="2800" b="0" dirty="0"/>
              <a:t>, </a:t>
            </a:r>
            <a:r>
              <a:rPr lang="en-US" sz="2800" b="0" dirty="0">
                <a:latin typeface="Verdana"/>
                <a:cs typeface="Verdana"/>
              </a:rPr>
              <a:t>Verdana</a:t>
            </a:r>
          </a:p>
        </p:txBody>
      </p:sp>
    </p:spTree>
    <p:extLst>
      <p:ext uri="{BB962C8B-B14F-4D97-AF65-F5344CB8AC3E}">
        <p14:creationId xmlns:p14="http://schemas.microsoft.com/office/powerpoint/2010/main" val="25807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7-27 at 10.07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77" y="3647410"/>
            <a:ext cx="5232221" cy="947212"/>
          </a:xfrm>
          <a:prstGeom prst="rect">
            <a:avLst/>
          </a:prstGeom>
        </p:spPr>
      </p:pic>
      <p:pic>
        <p:nvPicPr>
          <p:cNvPr id="5" name="Picture 4" descr="Screen Shot 2015-07-27 at 10.07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5340"/>
            <a:ext cx="6426200" cy="16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8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Not all font-families supported by all of the operating systems, so you can provide alternatives.</a:t>
            </a:r>
          </a:p>
        </p:txBody>
      </p:sp>
      <p:pic>
        <p:nvPicPr>
          <p:cNvPr id="5" name="Picture 4" descr="Screen Shot 2015-07-27 at 10.16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489220"/>
            <a:ext cx="7569200" cy="12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Some fonts are not as user-friendly, use sans-serif when possible.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50470" y="2655630"/>
            <a:ext cx="3618752" cy="193899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0" dirty="0">
                <a:latin typeface="Times New Roman"/>
                <a:cs typeface="Times New Roman"/>
              </a:rPr>
              <a:t>Test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61647" y="2670570"/>
            <a:ext cx="3774140" cy="18620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6137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To expand beyond "web-safe" fonts use @font-face</a:t>
            </a:r>
          </a:p>
          <a:p>
            <a:endParaRPr lang="en-US" dirty="0"/>
          </a:p>
        </p:txBody>
      </p:sp>
      <p:pic>
        <p:nvPicPr>
          <p:cNvPr id="4" name="Picture 3" descr="Screen Shot 2015-07-27 at 11.21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11" y="2107982"/>
            <a:ext cx="5289178" cy="26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9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739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font-style: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normal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italic 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oblique</a:t>
            </a:r>
          </a:p>
          <a:p>
            <a:pPr marL="1200150" lvl="1" indent="-457200">
              <a:buFont typeface="Arial"/>
              <a:buChar char="•"/>
            </a:pPr>
            <a:endParaRPr lang="en-US" sz="3200" dirty="0"/>
          </a:p>
        </p:txBody>
      </p:sp>
      <p:pic>
        <p:nvPicPr>
          <p:cNvPr id="4" name="Picture 3" descr="Screen Shot 2015-07-27 at 11.3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88" y="1503164"/>
            <a:ext cx="2789892" cy="32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font-variant: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normal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small-caps</a:t>
            </a:r>
          </a:p>
        </p:txBody>
      </p:sp>
      <p:pic>
        <p:nvPicPr>
          <p:cNvPr id="4" name="Picture 3" descr="Screen Shot 2015-07-27 at 11.4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36" y="3687856"/>
            <a:ext cx="3397624" cy="469884"/>
          </a:xfrm>
          <a:prstGeom prst="rect">
            <a:avLst/>
          </a:prstGeom>
        </p:spPr>
      </p:pic>
      <p:pic>
        <p:nvPicPr>
          <p:cNvPr id="5" name="Picture 4" descr="Screen Shot 2015-07-27 at 11.42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997952"/>
            <a:ext cx="5035176" cy="17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16085</TotalTime>
  <Words>308</Words>
  <Application>Microsoft Office PowerPoint</Application>
  <PresentationFormat>On-screen Show (16:9)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Courier</vt:lpstr>
      <vt:lpstr>Courier New</vt:lpstr>
      <vt:lpstr>Helvetica</vt:lpstr>
      <vt:lpstr>Helvetica Neue Bold Condensed</vt:lpstr>
      <vt:lpstr>Lucida Calligraphy</vt:lpstr>
      <vt:lpstr>Lucida Grande</vt:lpstr>
      <vt:lpstr>Times New Roman</vt:lpstr>
      <vt:lpstr>Verdana</vt:lpstr>
      <vt:lpstr>Office Theme</vt:lpstr>
      <vt:lpstr>Styling Your Text</vt:lpstr>
      <vt:lpstr>Options</vt:lpstr>
      <vt:lpstr>font-family</vt:lpstr>
      <vt:lpstr>font-family</vt:lpstr>
      <vt:lpstr>font-family</vt:lpstr>
      <vt:lpstr>font-family Considerations</vt:lpstr>
      <vt:lpstr>Custom fonts</vt:lpstr>
      <vt:lpstr>font-style</vt:lpstr>
      <vt:lpstr>font-variant</vt:lpstr>
      <vt:lpstr>font-size</vt:lpstr>
      <vt:lpstr>color and background-color</vt:lpstr>
      <vt:lpstr>colors</vt:lpstr>
      <vt:lpstr>text-align</vt:lpstr>
      <vt:lpstr>PowerPoint Presentation</vt:lpstr>
      <vt:lpstr>line-height</vt:lpstr>
      <vt:lpstr>Review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Ali Dindar</cp:lastModifiedBy>
  <cp:revision>45</cp:revision>
  <dcterms:created xsi:type="dcterms:W3CDTF">2015-06-26T12:02:47Z</dcterms:created>
  <dcterms:modified xsi:type="dcterms:W3CDTF">2016-11-28T21:55:37Z</dcterms:modified>
  <cp:category/>
</cp:coreProperties>
</file>