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5"/>
  </p:notesMasterIdLst>
  <p:sldIdLst>
    <p:sldId id="26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2" y="18236"/>
            <a:ext cx="281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Homework Description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01.07</a:t>
            </a:r>
          </a:p>
        </p:txBody>
      </p:sp>
    </p:spTree>
    <p:extLst>
      <p:ext uri="{BB962C8B-B14F-4D97-AF65-F5344CB8AC3E}">
        <p14:creationId xmlns:p14="http://schemas.microsoft.com/office/powerpoint/2010/main" val="383105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-webdesign.com/CSS/assignment-1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-webdesign.com/CSS/assignment-1/index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with an 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Since we haven’t talked yet about the best way to get those images where we want them, just use CSS3 to remove them from the page.</a:t>
            </a:r>
          </a:p>
        </p:txBody>
      </p:sp>
    </p:spTree>
    <p:extLst>
      <p:ext uri="{BB962C8B-B14F-4D97-AF65-F5344CB8AC3E}">
        <p14:creationId xmlns:p14="http://schemas.microsoft.com/office/powerpoint/2010/main" val="19842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29" y="1120111"/>
            <a:ext cx="3085057" cy="34792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 descr="Macintosh HD:Users:collemc:Desktop:Screen Shot 2015-10-07 at 2.01.5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1" y="1197055"/>
            <a:ext cx="3085057" cy="332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59287" y="535335"/>
            <a:ext cx="19460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Gill Sans SemiBold"/>
                <a:cs typeface="Gill Sans SemiBold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9175" y="526688"/>
            <a:ext cx="19460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Gill Sans SemiBold"/>
                <a:cs typeface="Gill Sans SemiBold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74841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Grades will be based on level of completion, not aesthetics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Proper standards do apply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Only style the listed elements, otherwise it makes it harder to grade</a:t>
            </a:r>
          </a:p>
        </p:txBody>
      </p:sp>
    </p:spTree>
    <p:extLst>
      <p:ext uri="{BB962C8B-B14F-4D97-AF65-F5344CB8AC3E}">
        <p14:creationId xmlns:p14="http://schemas.microsoft.com/office/powerpoint/2010/main" val="32205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Non</a:t>
            </a:r>
            <a:r>
              <a:rPr lang="en-US" sz="200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Create your own unique style sheet that will be used by three different html files.</a:t>
            </a:r>
          </a:p>
        </p:txBody>
      </p:sp>
    </p:spTree>
    <p:extLst>
      <p:ext uri="{BB962C8B-B14F-4D97-AF65-F5344CB8AC3E}">
        <p14:creationId xmlns:p14="http://schemas.microsoft.com/office/powerpoint/2010/main" val="19443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1631"/>
            <a:ext cx="8485587" cy="2702991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Helvetica"/>
                <a:cs typeface="Helvetica"/>
                <a:hlinkClick r:id="rId2"/>
              </a:rPr>
              <a:t>http://www.intro-webdesign.com/CSS/assignment-1/index.html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/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/CSS/assignment-1/</a:t>
            </a:r>
            <a:r>
              <a:rPr lang="en-US" sz="2100" dirty="0" err="1">
                <a:latin typeface="Helvetica"/>
                <a:cs typeface="Helvetica"/>
              </a:rPr>
              <a:t>teams.html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/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/CSS/assignment-1/</a:t>
            </a:r>
            <a:r>
              <a:rPr lang="en-US" sz="2100" dirty="0" err="1">
                <a:latin typeface="Helvetica"/>
                <a:cs typeface="Helvetica"/>
              </a:rPr>
              <a:t>history.html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2328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Helvetica"/>
                <a:cs typeface="Helvetica"/>
                <a:hlinkClick r:id="rId2"/>
              </a:rPr>
              <a:t>http://www.intro-webdesign.com/CSS/assignment-1/index.jpg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/CSS/assignment-1/</a:t>
            </a:r>
            <a:r>
              <a:rPr lang="en-US" sz="2100" dirty="0" err="1">
                <a:latin typeface="Helvetica"/>
                <a:cs typeface="Helvetica"/>
              </a:rPr>
              <a:t>teams.jpg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/CSS/assignment-1/</a:t>
            </a:r>
            <a:r>
              <a:rPr lang="en-US" sz="2100" dirty="0" err="1">
                <a:latin typeface="Helvetica"/>
                <a:cs typeface="Helvetica"/>
              </a:rPr>
              <a:t>history.jpg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9298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leave the HTML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style sheet that updates: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header, headings, section, links and images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7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Change background color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/>
              <a:t> and 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325734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the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Make sure the heading is displayed in all capital letters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For just h</a:t>
            </a:r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/>
              <a:t>: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2400" dirty="0"/>
              <a:t>Center the text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Change the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4802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7"/>
            <a:ext cx="8229600" cy="2702991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the background color 				 and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Center the text (subtle change)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13721</TotalTime>
  <Words>256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 SemiBold</vt:lpstr>
      <vt:lpstr>Helvetica</vt:lpstr>
      <vt:lpstr>Helvetica Neue Bold Condensed</vt:lpstr>
      <vt:lpstr>Lucida Grande</vt:lpstr>
      <vt:lpstr>Office Theme</vt:lpstr>
      <vt:lpstr>Homework One</vt:lpstr>
      <vt:lpstr>Objective</vt:lpstr>
      <vt:lpstr>Before</vt:lpstr>
      <vt:lpstr>After</vt:lpstr>
      <vt:lpstr>You must leave the HTML alone</vt:lpstr>
      <vt:lpstr>header</vt:lpstr>
      <vt:lpstr>h1 and h2</vt:lpstr>
      <vt:lpstr>section</vt:lpstr>
      <vt:lpstr>Links</vt:lpstr>
      <vt:lpstr>Images</vt:lpstr>
      <vt:lpstr>PowerPoint Presentation</vt:lpstr>
      <vt:lpstr>Peer grading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Ali Dindar</cp:lastModifiedBy>
  <cp:revision>46</cp:revision>
  <dcterms:created xsi:type="dcterms:W3CDTF">2015-06-26T12:02:47Z</dcterms:created>
  <dcterms:modified xsi:type="dcterms:W3CDTF">2016-11-28T21:56:45Z</dcterms:modified>
</cp:coreProperties>
</file>