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sldIdLst>
    <p:sldId id="257" r:id="rId2"/>
    <p:sldId id="258" r:id="rId3"/>
    <p:sldId id="259" r:id="rId4"/>
    <p:sldId id="26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920" y="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9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7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6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1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8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4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7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4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2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F244B-BDBC-4A36-B254-C35312352E1F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7E61B-FA04-4A5E-BE3C-4995346D288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introhtml_SC_topbar.png"/>
          <p:cNvPicPr>
            <a:picLocks noChangeAspect="1"/>
          </p:cNvPicPr>
          <p:nvPr userDrawn="1"/>
        </p:nvPicPr>
        <p:blipFill rotWithShape="1">
          <a:blip r:embed="rId1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0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 userDrawn="1"/>
        </p:nvSpPr>
        <p:spPr>
          <a:xfrm>
            <a:off x="647093" y="18236"/>
            <a:ext cx="2539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Styling Links and Lists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193037" y="-29678"/>
            <a:ext cx="1620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aseline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CSS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0236" y="-18144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02.03</a:t>
            </a:r>
          </a:p>
        </p:txBody>
      </p:sp>
    </p:spTree>
    <p:extLst>
      <p:ext uri="{BB962C8B-B14F-4D97-AF65-F5344CB8AC3E}">
        <p14:creationId xmlns:p14="http://schemas.microsoft.com/office/powerpoint/2010/main" val="377290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ss3generator.com/" TargetMode="External"/><Relationship Id="rId2" Type="http://schemas.openxmlformats.org/officeDocument/2006/relationships/hyperlink" Target="http://chrispederick.com/work/web-develope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Styling Links and Lists</a:t>
            </a:r>
          </a:p>
        </p:txBody>
      </p:sp>
    </p:spTree>
    <p:extLst>
      <p:ext uri="{BB962C8B-B14F-4D97-AF65-F5344CB8AC3E}">
        <p14:creationId xmlns:p14="http://schemas.microsoft.com/office/powerpoint/2010/main" val="74509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41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7" y="1311873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/>
              <a:t>At this point you have learned how to write rules for the </a:t>
            </a:r>
            <a:r>
              <a:rPr lang="en-US" b="0" i="1" dirty="0"/>
              <a:t>tags</a:t>
            </a:r>
            <a:r>
              <a:rPr lang="en-US" dirty="0"/>
              <a:t>.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/>
              <a:t>Embrace the many tools that are available to help you design your site.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>
                <a:solidFill>
                  <a:srgbClr val="FFFF00"/>
                </a:solidFill>
                <a:hlinkClick r:id="rId2"/>
              </a:rPr>
              <a:t>http://chrispederick.com/work/web-developer/</a:t>
            </a:r>
            <a:endParaRPr lang="en-US" dirty="0">
              <a:solidFill>
                <a:srgbClr val="FFFF00"/>
              </a:solidFill>
            </a:endParaRP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>
                <a:solidFill>
                  <a:srgbClr val="FFFF00"/>
                </a:solidFill>
                <a:hlinkClick r:id="rId3"/>
              </a:rPr>
              <a:t>http://css3generator.com/</a:t>
            </a:r>
            <a:endParaRPr lang="en-US" dirty="0">
              <a:solidFill>
                <a:srgbClr val="FFFF00"/>
              </a:solidFill>
            </a:endParaRP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/>
              <a:t>Do web search for “Developer Tools”</a:t>
            </a:r>
          </a:p>
        </p:txBody>
      </p:sp>
    </p:spTree>
    <p:extLst>
      <p:ext uri="{BB962C8B-B14F-4D97-AF65-F5344CB8AC3E}">
        <p14:creationId xmlns:p14="http://schemas.microsoft.com/office/powerpoint/2010/main" val="359945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6"/>
            <a:ext cx="9144000" cy="701843"/>
          </a:xfrm>
        </p:spPr>
        <p:txBody>
          <a:bodyPr/>
          <a:lstStyle/>
          <a:p>
            <a:r>
              <a:rPr lang="en-US" dirty="0"/>
              <a:t>Acknowledgements/Contributions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2015-  Colleen van Lent as 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</a:t>
            </a:r>
            <a:r>
              <a:rPr lang="en-US" sz="2000"/>
              <a:t>Commons Attribution Non-Commercial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Colleen van Lent , University of Michigan School of Information</a:t>
            </a: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6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3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Anchor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621" y="1222581"/>
            <a:ext cx="8065282" cy="363456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Links can take on all of the usual styles as well as </a:t>
            </a:r>
            <a:r>
              <a:rPr lang="en-US" b="0" i="1" dirty="0">
                <a:solidFill>
                  <a:srgbClr val="FF6600"/>
                </a:solidFill>
              </a:rPr>
              <a:t>text-decoration</a:t>
            </a: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5-09-12 at 7.30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95" y="2347398"/>
            <a:ext cx="2667000" cy="482601"/>
          </a:xfrm>
          <a:prstGeom prst="rect">
            <a:avLst/>
          </a:prstGeom>
        </p:spPr>
      </p:pic>
      <p:pic>
        <p:nvPicPr>
          <p:cNvPr id="6" name="Picture 5" descr="Screen Shot 2015-09-12 at 7.32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775" y="2347398"/>
            <a:ext cx="4054623" cy="2228625"/>
          </a:xfrm>
          <a:prstGeom prst="rect">
            <a:avLst/>
          </a:prstGeom>
        </p:spPr>
      </p:pic>
      <p:pic>
        <p:nvPicPr>
          <p:cNvPr id="5" name="Picture 4" descr="Screen Shot 2015-09-12 at 7.29.5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736" y="4162598"/>
            <a:ext cx="2870200" cy="59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1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“Buttons”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7" y="1394927"/>
            <a:ext cx="8432800" cy="356015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Many designers try to make their links look like buttons.  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Be semantic, if you want a button use the &lt;button&gt; element instead.</a:t>
            </a:r>
          </a:p>
        </p:txBody>
      </p:sp>
      <p:pic>
        <p:nvPicPr>
          <p:cNvPr id="5" name="Picture 4" descr="Screen Shot 2015-09-12 at 9.58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91" y="3803383"/>
            <a:ext cx="5553437" cy="621653"/>
          </a:xfrm>
          <a:prstGeom prst="rect">
            <a:avLst/>
          </a:prstGeom>
        </p:spPr>
      </p:pic>
      <p:pic>
        <p:nvPicPr>
          <p:cNvPr id="6" name="Picture 5" descr="Screen Shot 2015-09-12 at 9.58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46" y="3803383"/>
            <a:ext cx="1066800" cy="59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7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032714"/>
            <a:ext cx="8549424" cy="3775667"/>
          </a:xfrm>
        </p:spPr>
        <p:txBody>
          <a:bodyPr>
            <a:noAutofit/>
          </a:bodyPr>
          <a:lstStyle/>
          <a:p>
            <a:pPr marL="571500" indent="-571500">
              <a:lnSpc>
                <a:spcPct val="140000"/>
              </a:lnSpc>
              <a:buFont typeface="Arial"/>
              <a:buChar char="•"/>
            </a:pPr>
            <a:r>
              <a:rPr lang="en-US" sz="2800" dirty="0"/>
              <a:t>Some links are blue, some are purple, etc.  Why???</a:t>
            </a:r>
          </a:p>
          <a:p>
            <a:pPr lvl="1">
              <a:lnSpc>
                <a:spcPct val="140000"/>
              </a:lnSpc>
            </a:pPr>
            <a:r>
              <a:rPr lang="en-US" sz="2400" dirty="0" err="1"/>
              <a:t>a:link</a:t>
            </a:r>
            <a:r>
              <a:rPr lang="en-US" sz="2400" dirty="0"/>
              <a:t>: 		a normal, unvisited link</a:t>
            </a:r>
          </a:p>
          <a:p>
            <a:pPr lvl="1">
              <a:lnSpc>
                <a:spcPct val="140000"/>
              </a:lnSpc>
            </a:pPr>
            <a:r>
              <a:rPr lang="en-US" sz="2400" dirty="0" err="1"/>
              <a:t>a:visited</a:t>
            </a:r>
            <a:r>
              <a:rPr lang="en-US" sz="2400" dirty="0"/>
              <a:t>	  	has been visited</a:t>
            </a:r>
          </a:p>
          <a:p>
            <a:pPr lvl="1">
              <a:lnSpc>
                <a:spcPct val="140000"/>
              </a:lnSpc>
            </a:pPr>
            <a:r>
              <a:rPr lang="en-US" sz="2400" dirty="0" err="1"/>
              <a:t>a:hover</a:t>
            </a:r>
            <a:r>
              <a:rPr lang="en-US" sz="2400" dirty="0"/>
              <a:t>  	activated by  mouse (touchscreens….?)</a:t>
            </a:r>
          </a:p>
          <a:p>
            <a:pPr lvl="1">
              <a:lnSpc>
                <a:spcPct val="140000"/>
              </a:lnSpc>
            </a:pPr>
            <a:r>
              <a:rPr lang="en-US" sz="2400" dirty="0" err="1"/>
              <a:t>a:focus</a:t>
            </a:r>
            <a:r>
              <a:rPr lang="en-US" sz="2400" dirty="0"/>
              <a:t>  		activated with the keyboard</a:t>
            </a:r>
          </a:p>
          <a:p>
            <a:pPr lvl="1">
              <a:lnSpc>
                <a:spcPct val="140000"/>
              </a:lnSpc>
            </a:pPr>
            <a:r>
              <a:rPr lang="en-US" sz="2400" dirty="0" err="1"/>
              <a:t>a:active</a:t>
            </a:r>
            <a:r>
              <a:rPr lang="en-US" sz="2400" dirty="0"/>
              <a:t> 		is being clicked</a:t>
            </a:r>
          </a:p>
        </p:txBody>
      </p:sp>
    </p:spTree>
    <p:extLst>
      <p:ext uri="{BB962C8B-B14F-4D97-AF65-F5344CB8AC3E}">
        <p14:creationId xmlns:p14="http://schemas.microsoft.com/office/powerpoint/2010/main" val="362852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of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7" y="1768929"/>
            <a:ext cx="8432800" cy="3560154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dirty="0" err="1"/>
              <a:t>a:hover</a:t>
            </a:r>
            <a:r>
              <a:rPr lang="en-US" dirty="0"/>
              <a:t> MUST come after </a:t>
            </a:r>
            <a:r>
              <a:rPr lang="en-US" dirty="0" err="1"/>
              <a:t>a:link</a:t>
            </a:r>
            <a:r>
              <a:rPr lang="en-US" dirty="0"/>
              <a:t> 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dirty="0" err="1"/>
              <a:t>a:visited</a:t>
            </a:r>
            <a:r>
              <a:rPr lang="en-US" dirty="0"/>
              <a:t> and  </a:t>
            </a:r>
            <a:r>
              <a:rPr lang="en-US" dirty="0" err="1"/>
              <a:t>a:active</a:t>
            </a:r>
            <a:r>
              <a:rPr lang="en-US" dirty="0"/>
              <a:t> MUST come after </a:t>
            </a:r>
            <a:r>
              <a:rPr lang="en-US" dirty="0" err="1"/>
              <a:t>a:hover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81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1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Number of properties beyond font, margin, etc.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list-style-type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list-style-image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list-style-position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list-style</a:t>
            </a:r>
          </a:p>
          <a:p>
            <a:pPr lvl="1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4203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list-style-type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list-style-type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ordered lists</a:t>
            </a:r>
          </a:p>
          <a:p>
            <a:pPr marL="1200150" lvl="1" indent="-457200">
              <a:buFont typeface="Arial"/>
              <a:buChar char="•"/>
            </a:pPr>
            <a:endParaRPr lang="en-US" sz="2800" dirty="0"/>
          </a:p>
          <a:p>
            <a:pPr lvl="1" indent="0">
              <a:buNone/>
            </a:pPr>
            <a:endParaRPr lang="en-US" sz="2800" dirty="0"/>
          </a:p>
          <a:p>
            <a:pPr marL="1600200" lvl="2" indent="-457200"/>
            <a:r>
              <a:rPr lang="en-US" sz="2400" dirty="0"/>
              <a:t>lower-roman, upper-roman, decimal, decimal-leading-zero, upper-alpha, lower-alpha, </a:t>
            </a:r>
            <a:r>
              <a:rPr lang="en-US" sz="2400" dirty="0" err="1"/>
              <a:t>hebrew</a:t>
            </a:r>
            <a:r>
              <a:rPr lang="en-US" sz="2400" dirty="0"/>
              <a:t>, </a:t>
            </a:r>
            <a:r>
              <a:rPr lang="en-US" sz="2400" dirty="0" err="1"/>
              <a:t>armenian</a:t>
            </a:r>
            <a:r>
              <a:rPr lang="en-US" sz="2400" dirty="0"/>
              <a:t>, …..</a:t>
            </a:r>
          </a:p>
          <a:p>
            <a:pPr marL="1200150" lvl="1" indent="-457200">
              <a:buFont typeface="Arial"/>
              <a:buChar char="•"/>
            </a:pPr>
            <a:endParaRPr lang="en-US" sz="2400" dirty="0"/>
          </a:p>
          <a:p>
            <a:pPr marL="1200150" lvl="1" indent="-457200">
              <a:buFont typeface="Arial"/>
              <a:buChar char="•"/>
            </a:pPr>
            <a:endParaRPr lang="en-US" dirty="0"/>
          </a:p>
          <a:p>
            <a:pPr marL="1200150" lvl="1" indent="-457200"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 descr="Screen Shot 2015-09-13 at 11.11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433" y="2666492"/>
            <a:ext cx="2450574" cy="790093"/>
          </a:xfrm>
          <a:prstGeom prst="rect">
            <a:avLst/>
          </a:prstGeom>
        </p:spPr>
      </p:pic>
      <p:pic>
        <p:nvPicPr>
          <p:cNvPr id="5" name="Picture 4" descr="Screen Shot 2015-09-13 at 11.11.3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433" y="1638975"/>
            <a:ext cx="2450574" cy="763816"/>
          </a:xfrm>
          <a:prstGeom prst="rect">
            <a:avLst/>
          </a:prstGeom>
        </p:spPr>
      </p:pic>
      <p:pic>
        <p:nvPicPr>
          <p:cNvPr id="6" name="Picture 5" descr="Screen Shot 2015-09-13 at 11.10.5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01" y="2666492"/>
            <a:ext cx="4149279" cy="84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7" y="1223509"/>
            <a:ext cx="8432800" cy="356015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list-style-type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unordered lists</a:t>
            </a:r>
          </a:p>
          <a:p>
            <a:pPr marL="1600200" lvl="2" indent="-457200"/>
            <a:r>
              <a:rPr lang="en-US" dirty="0"/>
              <a:t>Override the default marker with circles, discs, or squares</a:t>
            </a:r>
            <a:endParaRPr lang="en-US" sz="3600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list-style-image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b="0" dirty="0"/>
              <a:t>Use a custom image instead of traditional marker</a:t>
            </a:r>
          </a:p>
          <a:p>
            <a:pPr marL="457200" indent="-457200">
              <a:buFont typeface="Arial"/>
              <a:buChar char="•"/>
            </a:pPr>
            <a:endParaRPr lang="en-US" sz="3600" dirty="0"/>
          </a:p>
          <a:p>
            <a:endParaRPr lang="en-US" sz="2400" dirty="0"/>
          </a:p>
        </p:txBody>
      </p:sp>
      <p:pic>
        <p:nvPicPr>
          <p:cNvPr id="5" name="Picture 4" descr="Screen Shot 2015-09-13 at 11.55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393" y="3819100"/>
            <a:ext cx="5752023" cy="785238"/>
          </a:xfrm>
          <a:prstGeom prst="rect">
            <a:avLst/>
          </a:prstGeom>
        </p:spPr>
      </p:pic>
      <p:pic>
        <p:nvPicPr>
          <p:cNvPr id="6" name="Picture 5" descr="Screen Shot 2015-09-13 at 11.58.0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393" y="3819100"/>
            <a:ext cx="5752023" cy="81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5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279</Words>
  <Application>Microsoft Office PowerPoint</Application>
  <PresentationFormat>On-screen Show (16:9)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Helvetica Neue Bold Condensed</vt:lpstr>
      <vt:lpstr>Lucida Grande</vt:lpstr>
      <vt:lpstr>Office Theme</vt:lpstr>
      <vt:lpstr>Styling Links and Lists</vt:lpstr>
      <vt:lpstr>Anchor Links</vt:lpstr>
      <vt:lpstr>“Buttons”</vt:lpstr>
      <vt:lpstr>States</vt:lpstr>
      <vt:lpstr>Precedence of Rules</vt:lpstr>
      <vt:lpstr>Example</vt:lpstr>
      <vt:lpstr>Styling Lists</vt:lpstr>
      <vt:lpstr>list-style-type</vt:lpstr>
      <vt:lpstr>List styles</vt:lpstr>
      <vt:lpstr>Example</vt:lpstr>
      <vt:lpstr>Review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Styling Links and Lists</dc:title>
  <dc:creator>School of Michigan</dc:creator>
  <cp:lastModifiedBy>Ali Dindar</cp:lastModifiedBy>
  <cp:revision>10</cp:revision>
  <dcterms:created xsi:type="dcterms:W3CDTF">2015-09-14T18:22:12Z</dcterms:created>
  <dcterms:modified xsi:type="dcterms:W3CDTF">2016-11-28T21:57:41Z</dcterms:modified>
</cp:coreProperties>
</file>