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handoutMasterIdLst>
    <p:handoutMasterId r:id="rId14"/>
  </p:handoutMasterIdLst>
  <p:sldIdLst>
    <p:sldId id="257" r:id="rId2"/>
    <p:sldId id="258" r:id="rId3"/>
    <p:sldId id="259" r:id="rId4"/>
    <p:sldId id="26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9363075" cy="70770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303576" y="0"/>
            <a:ext cx="4057333" cy="355083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F6D722CA-12A3-42E5-B354-1111686650E4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303576" y="6721993"/>
            <a:ext cx="4057333" cy="355082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13AF2B9-EE55-42C9-A66E-70732D1ED1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895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460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9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724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9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29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79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0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6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328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86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0E0E-74CD-4D87-AFDC-3EC62739F2A2}" type="datetimeFigureOut">
              <a:rPr lang="fr-BE" smtClean="0"/>
              <a:t>21-05-17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816CF-A44A-4425-B014-1DF7A0565B30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3" descr="introhtml_SC_topbar.png"/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0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4"/>
          <p:cNvSpPr txBox="1"/>
          <p:nvPr userDrawn="1"/>
        </p:nvSpPr>
        <p:spPr>
          <a:xfrm>
            <a:off x="647093" y="18236"/>
            <a:ext cx="2539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Styling Links and Lists</a:t>
            </a:r>
          </a:p>
        </p:txBody>
      </p:sp>
      <p:sp>
        <p:nvSpPr>
          <p:cNvPr id="9" name="TextBox 5"/>
          <p:cNvSpPr txBox="1"/>
          <p:nvPr userDrawn="1"/>
        </p:nvSpPr>
        <p:spPr>
          <a:xfrm>
            <a:off x="7193037" y="-29678"/>
            <a:ext cx="162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CSS </a:t>
            </a:r>
          </a:p>
        </p:txBody>
      </p:sp>
      <p:sp>
        <p:nvSpPr>
          <p:cNvPr id="10" name="TextBox 6"/>
          <p:cNvSpPr txBox="1"/>
          <p:nvPr userDrawn="1"/>
        </p:nvSpPr>
        <p:spPr>
          <a:xfrm>
            <a:off x="30236" y="-18144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02.03</a:t>
            </a:r>
          </a:p>
        </p:txBody>
      </p:sp>
    </p:spTree>
    <p:extLst>
      <p:ext uri="{BB962C8B-B14F-4D97-AF65-F5344CB8AC3E}">
        <p14:creationId xmlns:p14="http://schemas.microsoft.com/office/powerpoint/2010/main" val="193572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s3generator.com/" TargetMode="External"/><Relationship Id="rId2" Type="http://schemas.openxmlformats.org/officeDocument/2006/relationships/hyperlink" Target="http://chrispederick.com/work/web-develop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Links and Lists</a:t>
            </a:r>
          </a:p>
        </p:txBody>
      </p:sp>
    </p:spTree>
    <p:extLst>
      <p:ext uri="{BB962C8B-B14F-4D97-AF65-F5344CB8AC3E}">
        <p14:creationId xmlns:p14="http://schemas.microsoft.com/office/powerpoint/2010/main" val="7450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4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11873"/>
            <a:ext cx="8432800" cy="356015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At this point you have learned how to write rules for the </a:t>
            </a:r>
            <a:r>
              <a:rPr lang="en-US" b="0" i="1" dirty="0"/>
              <a:t>tags</a:t>
            </a:r>
            <a:r>
              <a:rPr lang="en-US" dirty="0"/>
              <a:t>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Embrace the many tools that are available to help you design your site.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2"/>
              </a:rPr>
              <a:t>http://chrispederick.com/work/web-developer/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http://css3generator.com/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Do web search for “Developer Tools”</a:t>
            </a:r>
          </a:p>
        </p:txBody>
      </p:sp>
    </p:spTree>
    <p:extLst>
      <p:ext uri="{BB962C8B-B14F-4D97-AF65-F5344CB8AC3E}">
        <p14:creationId xmlns:p14="http://schemas.microsoft.com/office/powerpoint/2010/main" val="35994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6"/>
            <a:ext cx="9144000" cy="701843"/>
          </a:xfrm>
        </p:spPr>
        <p:txBody>
          <a:bodyPr/>
          <a:lstStyle/>
          <a:p>
            <a:r>
              <a:rPr lang="en-US" dirty="0"/>
              <a:t>Acknowledgements/Contributions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2015-  Colleen van Lent as 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</a:t>
            </a:r>
            <a:r>
              <a:rPr lang="en-US" sz="2000"/>
              <a:t>Commons 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Colleen van Lent , University of Michigan School of Information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6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21" y="1222581"/>
            <a:ext cx="8065282" cy="3634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Links can take on all of the usual styles as well as </a:t>
            </a:r>
            <a:r>
              <a:rPr lang="en-US" b="0" i="1" dirty="0">
                <a:solidFill>
                  <a:srgbClr val="FF6600"/>
                </a:solidFill>
              </a:rPr>
              <a:t>text-decoration</a:t>
            </a: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5-09-12 at 7.30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5" y="2347398"/>
            <a:ext cx="2667000" cy="482601"/>
          </a:xfrm>
          <a:prstGeom prst="rect">
            <a:avLst/>
          </a:prstGeom>
        </p:spPr>
      </p:pic>
      <p:pic>
        <p:nvPicPr>
          <p:cNvPr id="6" name="Picture 5" descr="Screen Shot 2015-09-12 at 7.3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75" y="2347398"/>
            <a:ext cx="4054623" cy="2228625"/>
          </a:xfrm>
          <a:prstGeom prst="rect">
            <a:avLst/>
          </a:prstGeom>
        </p:spPr>
      </p:pic>
      <p:pic>
        <p:nvPicPr>
          <p:cNvPr id="5" name="Picture 4" descr="Screen Shot 2015-09-12 at 7.29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6" y="4162598"/>
            <a:ext cx="28702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“Buttons”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394927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Many designers try to make their links look like buttons. 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Be semantic, if you want a button use the &lt;button&gt; element instead.</a:t>
            </a:r>
          </a:p>
        </p:txBody>
      </p:sp>
      <p:pic>
        <p:nvPicPr>
          <p:cNvPr id="5" name="Picture 4" descr="Screen Shot 2015-09-12 at 9.5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1" y="3803383"/>
            <a:ext cx="5553437" cy="621653"/>
          </a:xfrm>
          <a:prstGeom prst="rect">
            <a:avLst/>
          </a:prstGeom>
        </p:spPr>
      </p:pic>
      <p:pic>
        <p:nvPicPr>
          <p:cNvPr id="6" name="Picture 5" descr="Screen Shot 2015-09-12 at 9.58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46" y="3803383"/>
            <a:ext cx="1066800" cy="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32714"/>
            <a:ext cx="8549424" cy="3775667"/>
          </a:xfrm>
        </p:spPr>
        <p:txBody>
          <a:bodyPr>
            <a:noAutofit/>
          </a:bodyPr>
          <a:lstStyle/>
          <a:p>
            <a:pPr marL="571500" indent="-571500">
              <a:lnSpc>
                <a:spcPct val="140000"/>
              </a:lnSpc>
              <a:buFont typeface="Arial"/>
              <a:buChar char="•"/>
            </a:pPr>
            <a:r>
              <a:rPr lang="en-US" sz="2800" dirty="0"/>
              <a:t>Some links are blue, some are purple, etc.  Why???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a:link</a:t>
            </a:r>
            <a:r>
              <a:rPr lang="en-US" sz="2400" dirty="0"/>
              <a:t>: 		a normal, unvisited link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a:visited</a:t>
            </a:r>
            <a:r>
              <a:rPr lang="en-US" sz="2400" dirty="0"/>
              <a:t>	  	has been visited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a:hover</a:t>
            </a:r>
            <a:r>
              <a:rPr lang="en-US" sz="2400" dirty="0"/>
              <a:t>  	activated by  mouse (touchscreens….?)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a:focus</a:t>
            </a:r>
            <a:r>
              <a:rPr lang="en-US" sz="2400" dirty="0"/>
              <a:t>  		activated with the keyboard</a:t>
            </a:r>
          </a:p>
          <a:p>
            <a:pPr lvl="1">
              <a:lnSpc>
                <a:spcPct val="140000"/>
              </a:lnSpc>
            </a:pPr>
            <a:r>
              <a:rPr lang="en-US" sz="2400" dirty="0" err="1"/>
              <a:t>a:active</a:t>
            </a:r>
            <a:r>
              <a:rPr lang="en-US" sz="2400" dirty="0"/>
              <a:t> 		is being clicked</a:t>
            </a:r>
          </a:p>
        </p:txBody>
      </p:sp>
    </p:spTree>
    <p:extLst>
      <p:ext uri="{BB962C8B-B14F-4D97-AF65-F5344CB8AC3E}">
        <p14:creationId xmlns:p14="http://schemas.microsoft.com/office/powerpoint/2010/main" val="36285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768929"/>
            <a:ext cx="8432800" cy="356015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a:hover</a:t>
            </a:r>
            <a:r>
              <a:rPr lang="en-US" dirty="0"/>
              <a:t> MUST come after </a:t>
            </a:r>
            <a:r>
              <a:rPr lang="en-US" dirty="0" err="1"/>
              <a:t>a:link</a:t>
            </a:r>
            <a:r>
              <a:rPr lang="en-US" dirty="0"/>
              <a:t> 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 err="1"/>
              <a:t>a:visited</a:t>
            </a:r>
            <a:r>
              <a:rPr lang="en-US" dirty="0"/>
              <a:t> and  </a:t>
            </a:r>
            <a:r>
              <a:rPr lang="en-US" dirty="0" err="1"/>
              <a:t>a:active</a:t>
            </a:r>
            <a:r>
              <a:rPr lang="en-US" dirty="0"/>
              <a:t> MUST come after </a:t>
            </a:r>
            <a:r>
              <a:rPr lang="en-US" dirty="0" err="1"/>
              <a:t>a:hover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Number of properties beyond font, margin, etc.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list-style-position</a:t>
            </a:r>
          </a:p>
          <a:p>
            <a:pPr marL="1200150" lvl="1" indent="-457200">
              <a:buFont typeface="Arial"/>
              <a:buChar char="•"/>
            </a:pPr>
            <a:r>
              <a:rPr lang="en-US" sz="2600" dirty="0"/>
              <a:t>list-style</a:t>
            </a:r>
          </a:p>
          <a:p>
            <a:pPr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20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list-style-type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ordered lists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  <a:p>
            <a:pPr lvl="1" indent="0">
              <a:buNone/>
            </a:pPr>
            <a:endParaRPr lang="en-US" sz="2800" dirty="0"/>
          </a:p>
          <a:p>
            <a:pPr marL="1600200" lvl="2" indent="-457200"/>
            <a:r>
              <a:rPr lang="en-US" sz="2400" dirty="0"/>
              <a:t>lower-roman, upper-roman, decimal, decimal-leading-zero, upper-alpha, lower-alpha, </a:t>
            </a:r>
            <a:r>
              <a:rPr lang="en-US" sz="2400" dirty="0" err="1"/>
              <a:t>hebrew</a:t>
            </a:r>
            <a:r>
              <a:rPr lang="en-US" sz="2400" dirty="0"/>
              <a:t>, </a:t>
            </a:r>
            <a:r>
              <a:rPr lang="en-US" sz="2400" dirty="0" err="1"/>
              <a:t>armenian</a:t>
            </a:r>
            <a:r>
              <a:rPr lang="en-US" sz="2400" dirty="0"/>
              <a:t>, …..</a:t>
            </a:r>
          </a:p>
          <a:p>
            <a:pPr marL="1200150" lvl="1" indent="-457200">
              <a:buFont typeface="Arial"/>
              <a:buChar char="•"/>
            </a:pPr>
            <a:endParaRPr lang="en-US" sz="2400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  <a:p>
            <a:pPr marL="1200150" lvl="1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Screen Shot 2015-09-13 at 11.11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33" y="2666492"/>
            <a:ext cx="2450574" cy="790093"/>
          </a:xfrm>
          <a:prstGeom prst="rect">
            <a:avLst/>
          </a:prstGeom>
        </p:spPr>
      </p:pic>
      <p:pic>
        <p:nvPicPr>
          <p:cNvPr id="5" name="Picture 4" descr="Screen Shot 2015-09-13 at 11.11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33" y="1638975"/>
            <a:ext cx="2450574" cy="763816"/>
          </a:xfrm>
          <a:prstGeom prst="rect">
            <a:avLst/>
          </a:prstGeom>
        </p:spPr>
      </p:pic>
      <p:pic>
        <p:nvPicPr>
          <p:cNvPr id="6" name="Picture 5" descr="Screen Shot 2015-09-13 at 11.10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1" y="2666492"/>
            <a:ext cx="4149279" cy="8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223509"/>
            <a:ext cx="8432800" cy="3560154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list-style-type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dirty="0"/>
              <a:t>unordered lists</a:t>
            </a:r>
          </a:p>
          <a:p>
            <a:pPr marL="1600200" lvl="2" indent="-457200"/>
            <a:r>
              <a:rPr lang="en-US" dirty="0"/>
              <a:t>Override the default marker with circles, discs, or squares</a:t>
            </a:r>
            <a:endParaRPr lang="en-US" sz="3600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list-style-image</a:t>
            </a:r>
          </a:p>
          <a:p>
            <a:pPr marL="1200150" lvl="1" indent="-457200">
              <a:buFont typeface="Arial"/>
              <a:buChar char="•"/>
            </a:pPr>
            <a:r>
              <a:rPr lang="en-US" sz="2400" b="0" dirty="0"/>
              <a:t>Use a custom image instead of traditional marker</a:t>
            </a:r>
          </a:p>
          <a:p>
            <a:pPr marL="457200" indent="-457200">
              <a:buFont typeface="Arial"/>
              <a:buChar char="•"/>
            </a:pPr>
            <a:endParaRPr lang="en-US" sz="3600" dirty="0"/>
          </a:p>
          <a:p>
            <a:endParaRPr lang="en-US" sz="2400" dirty="0"/>
          </a:p>
        </p:txBody>
      </p:sp>
      <p:pic>
        <p:nvPicPr>
          <p:cNvPr id="5" name="Picture 4" descr="Screen Shot 2015-09-13 at 11.55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3819100"/>
            <a:ext cx="5752023" cy="785238"/>
          </a:xfrm>
          <a:prstGeom prst="rect">
            <a:avLst/>
          </a:prstGeom>
        </p:spPr>
      </p:pic>
      <p:pic>
        <p:nvPicPr>
          <p:cNvPr id="6" name="Picture 5" descr="Screen Shot 2015-09-13 at 11.58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3819100"/>
            <a:ext cx="5752023" cy="8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279</Words>
  <Application>Microsoft Office PowerPoint</Application>
  <PresentationFormat>Affichage à l'écran (16:9)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 Bold Condensed</vt:lpstr>
      <vt:lpstr>Lucida Grande</vt:lpstr>
      <vt:lpstr>Thème Office</vt:lpstr>
      <vt:lpstr>Styling Links and Lists</vt:lpstr>
      <vt:lpstr>Anchor Links</vt:lpstr>
      <vt:lpstr>“Buttons”</vt:lpstr>
      <vt:lpstr>States</vt:lpstr>
      <vt:lpstr>Precedence of Rules</vt:lpstr>
      <vt:lpstr>Example</vt:lpstr>
      <vt:lpstr>Styling Lists</vt:lpstr>
      <vt:lpstr>list-style-type</vt:lpstr>
      <vt:lpstr>List styles</vt:lpstr>
      <vt:lpstr>Example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Links and Lists</dc:title>
  <dc:creator>School of Michigan</dc:creator>
  <cp:lastModifiedBy>Ali Dindar</cp:lastModifiedBy>
  <cp:revision>10</cp:revision>
  <cp:lastPrinted>2017-05-21T12:22:43Z</cp:lastPrinted>
  <dcterms:created xsi:type="dcterms:W3CDTF">2015-09-14T18:22:12Z</dcterms:created>
  <dcterms:modified xsi:type="dcterms:W3CDTF">2017-05-21T12:38:20Z</dcterms:modified>
</cp:coreProperties>
</file>