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5143500" type="screen16x9"/>
  <p:notesSz cx="9363075" cy="70770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38" autoAdjust="0"/>
  </p:normalViewPr>
  <p:slideViewPr>
    <p:cSldViewPr snapToGrid="0" snapToObjects="1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333" cy="35508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303576" y="0"/>
            <a:ext cx="4057333" cy="35508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2DDA04F2-8EC9-45D6-BA31-57A5FEEBD51A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57333" cy="355082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303576" y="6721993"/>
            <a:ext cx="4057333" cy="355082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90E38E6C-4938-4852-AC2E-4F8DDF3FBB8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49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601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793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20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715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202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507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726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712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872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396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3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3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4"/>
          <p:cNvSpPr txBox="1"/>
          <p:nvPr userDrawn="1"/>
        </p:nvSpPr>
        <p:spPr>
          <a:xfrm>
            <a:off x="647093" y="18236"/>
            <a:ext cx="276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Browser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Capabilities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9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02.05</a:t>
            </a:r>
          </a:p>
        </p:txBody>
      </p:sp>
    </p:spTree>
    <p:extLst>
      <p:ext uri="{BB962C8B-B14F-4D97-AF65-F5344CB8AC3E}">
        <p14:creationId xmlns:p14="http://schemas.microsoft.com/office/powerpoint/2010/main" val="44770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Browser Capabilities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for consistent appearance</a:t>
            </a:r>
          </a:p>
        </p:txBody>
      </p:sp>
    </p:spTree>
    <p:extLst>
      <p:ext uri="{BB962C8B-B14F-4D97-AF65-F5344CB8AC3E}">
        <p14:creationId xmlns:p14="http://schemas.microsoft.com/office/powerpoint/2010/main" val="243840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5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Differ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Even though browsers are moving to a consistent implementation of HTML, they differ in display and adherence.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It is your responsibility to make sure your page works for a wide audience.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7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Stylistic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“Easiest” way to eliminate browser differences is to use a default style sheet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Default style sheets reset all of the values for the page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Will make your page look worse!</a:t>
            </a:r>
          </a:p>
        </p:txBody>
      </p:sp>
    </p:spTree>
    <p:extLst>
      <p:ext uri="{BB962C8B-B14F-4D97-AF65-F5344CB8AC3E}">
        <p14:creationId xmlns:p14="http://schemas.microsoft.com/office/powerpoint/2010/main" val="1176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Unsupported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Not all browsers support all HTML5 tags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Not all browsers support all CSS3 properties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Browser prefixes (or vendor prefixes) provide a quick fix for handling unsupported CSS3 options.</a:t>
            </a:r>
          </a:p>
        </p:txBody>
      </p:sp>
    </p:spTree>
    <p:extLst>
      <p:ext uri="{BB962C8B-B14F-4D97-AF65-F5344CB8AC3E}">
        <p14:creationId xmlns:p14="http://schemas.microsoft.com/office/powerpoint/2010/main" val="23565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0795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-: Android, Chrome, </a:t>
            </a:r>
            <a:r>
              <a:rPr lang="en-US" dirty="0" err="1"/>
              <a:t>iOS</a:t>
            </a:r>
            <a:r>
              <a:rPr lang="en-US" dirty="0"/>
              <a:t>, Safari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-: Firefox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-: Internet Explorer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-o-: Opera</a:t>
            </a:r>
          </a:p>
        </p:txBody>
      </p:sp>
    </p:spTree>
    <p:extLst>
      <p:ext uri="{BB962C8B-B14F-4D97-AF65-F5344CB8AC3E}">
        <p14:creationId xmlns:p14="http://schemas.microsoft.com/office/powerpoint/2010/main" val="2090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 Unsupported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column-count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border-radius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gradient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Sites such as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http://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caniuse.com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/ </a:t>
            </a:r>
            <a:r>
              <a:rPr lang="en-US" dirty="0"/>
              <a:t>will tell you when you need to use prefixes</a:t>
            </a:r>
          </a:p>
        </p:txBody>
      </p:sp>
    </p:spTree>
    <p:extLst>
      <p:ext uri="{BB962C8B-B14F-4D97-AF65-F5344CB8AC3E}">
        <p14:creationId xmlns:p14="http://schemas.microsoft.com/office/powerpoint/2010/main" val="24604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4296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Ways to include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39474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For now, add the prefixes by hand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There are ways to automate the addition of prefixes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Editor add-ons (You have most of the control)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Use outside programs to dynamically add appropriate prefix based </a:t>
            </a:r>
            <a:r>
              <a:rPr lang="en-US" sz="2600"/>
              <a:t>on browser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203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795"/>
            <a:ext cx="8229600" cy="344236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Default style sheets remove stylistic differences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Should default style sheet be internal or external? 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Where should it go in relation to other style sheets?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Browser prefixes can help remove some differences caused by unsupported 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Shouldn’t be overused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334</Words>
  <Application>Microsoft Office PowerPoint</Application>
  <PresentationFormat>Affichage à l'écran (16:9)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 Bold Condensed</vt:lpstr>
      <vt:lpstr>Lucida Grande</vt:lpstr>
      <vt:lpstr>Thème Office</vt:lpstr>
      <vt:lpstr>Browser Capabilities</vt:lpstr>
      <vt:lpstr>Browsers Differ</vt:lpstr>
      <vt:lpstr>Handling Stylistic Differences</vt:lpstr>
      <vt:lpstr>Handling Unsupported Properties</vt:lpstr>
      <vt:lpstr>Browser Prefixes</vt:lpstr>
      <vt:lpstr>Often Unsupported Properties</vt:lpstr>
      <vt:lpstr>Example</vt:lpstr>
      <vt:lpstr>Automated Ways to include Prefixes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Capabilities</dc:title>
  <dc:creator>School of Michigan</dc:creator>
  <cp:lastModifiedBy>Ali Dindar</cp:lastModifiedBy>
  <cp:revision>12</cp:revision>
  <cp:lastPrinted>2017-05-21T12:25:32Z</cp:lastPrinted>
  <dcterms:created xsi:type="dcterms:W3CDTF">2015-09-14T18:24:03Z</dcterms:created>
  <dcterms:modified xsi:type="dcterms:W3CDTF">2017-05-21T12:38:34Z</dcterms:modified>
</cp:coreProperties>
</file>