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7"/>
  </p:notesMasterIdLst>
  <p:handoutMasterIdLst>
    <p:handoutMasterId r:id="rId18"/>
  </p:handoutMasterIdLst>
  <p:sldIdLst>
    <p:sldId id="266" r:id="rId2"/>
    <p:sldId id="281" r:id="rId3"/>
    <p:sldId id="291" r:id="rId4"/>
    <p:sldId id="282" r:id="rId5"/>
    <p:sldId id="283" r:id="rId6"/>
    <p:sldId id="284" r:id="rId7"/>
    <p:sldId id="292" r:id="rId8"/>
    <p:sldId id="285" r:id="rId9"/>
    <p:sldId id="286" r:id="rId10"/>
    <p:sldId id="294" r:id="rId11"/>
    <p:sldId id="287" r:id="rId12"/>
    <p:sldId id="293" r:id="rId13"/>
    <p:sldId id="289" r:id="rId14"/>
    <p:sldId id="290" r:id="rId15"/>
    <p:sldId id="269" r:id="rId16"/>
  </p:sldIdLst>
  <p:sldSz cx="9144000" cy="5143500" type="screen16x9"/>
  <p:notesSz cx="9363075" cy="7077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303576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D1A92F5-8275-4DAE-ABA4-02DCF44C690C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303576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214F9FB-78C0-4A1C-861D-1334F59962F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4895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3576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530225"/>
            <a:ext cx="4716463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08" y="3361611"/>
            <a:ext cx="7490460" cy="31846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3576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94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84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597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491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55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8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19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54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88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405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863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3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 userDrawn="1"/>
        </p:nvSpPr>
        <p:spPr>
          <a:xfrm>
            <a:off x="647092" y="18236"/>
            <a:ext cx="241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Homework Description</a:t>
            </a:r>
          </a:p>
        </p:txBody>
      </p:sp>
      <p:sp>
        <p:nvSpPr>
          <p:cNvPr id="9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02.08</a:t>
            </a:r>
          </a:p>
        </p:txBody>
      </p:sp>
    </p:spTree>
    <p:extLst>
      <p:ext uri="{BB962C8B-B14F-4D97-AF65-F5344CB8AC3E}">
        <p14:creationId xmlns:p14="http://schemas.microsoft.com/office/powerpoint/2010/main" val="25624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ro-webdesign.com/CSS/assignment-1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ro-webdesign.com/CSS/assignment-1/index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more style with an </a:t>
            </a:r>
            <a:r>
              <a:rPr lang="en-US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navigation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769"/>
            <a:ext cx="8229600" cy="33403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Style ONLY those links in the </a:t>
            </a:r>
            <a:r>
              <a:rPr lang="en-US" dirty="0" err="1"/>
              <a:t>nav</a:t>
            </a:r>
            <a:r>
              <a:rPr lang="en-US" dirty="0"/>
              <a:t> element.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You don’t need to recreate my example exactly, but they should be spaced apart.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Make sure to round the borders and removed the underline.</a:t>
            </a:r>
          </a:p>
        </p:txBody>
      </p:sp>
    </p:spTree>
    <p:extLst>
      <p:ext uri="{BB962C8B-B14F-4D97-AF65-F5344CB8AC3E}">
        <p14:creationId xmlns:p14="http://schemas.microsoft.com/office/powerpoint/2010/main" val="37447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Use the background color and font color to create an active class.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This class is used to distinguish the current page from the others</a:t>
            </a:r>
          </a:p>
        </p:txBody>
      </p:sp>
    </p:spTree>
    <p:extLst>
      <p:ext uri="{BB962C8B-B14F-4D97-AF65-F5344CB8AC3E}">
        <p14:creationId xmlns:p14="http://schemas.microsoft.com/office/powerpoint/2010/main" val="48026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249"/>
            <a:ext cx="8229600" cy="300237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These two elements should be side-by-side.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Change the background color for the left class.</a:t>
            </a:r>
          </a:p>
        </p:txBody>
      </p:sp>
    </p:spTree>
    <p:extLst>
      <p:ext uri="{BB962C8B-B14F-4D97-AF65-F5344CB8AC3E}">
        <p14:creationId xmlns:p14="http://schemas.microsoft.com/office/powerpoint/2010/main" val="9271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49006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Put the images back in and put a border around them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Make sure that they are centered within the .left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Put spacing between them on the top and bottom too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111"/>
            <a:ext cx="8229600" cy="36277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/>
              <a:t>Grades will be based on level of completion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/>
              <a:t>Some aesthetics will come into play this time.  It is important that things are not “squished” together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/>
              <a:t>Proper standards do apply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/>
              <a:t>You can specify your preferred screen size for grading.</a:t>
            </a:r>
          </a:p>
        </p:txBody>
      </p:sp>
    </p:spTree>
    <p:extLst>
      <p:ext uri="{BB962C8B-B14F-4D97-AF65-F5344CB8AC3E}">
        <p14:creationId xmlns:p14="http://schemas.microsoft.com/office/powerpoint/2010/main" val="3220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Non</a:t>
            </a:r>
            <a:r>
              <a:rPr lang="en-US" sz="200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Create your own unique style sheet that will be used by three different html files.</a:t>
            </a:r>
          </a:p>
        </p:txBody>
      </p:sp>
    </p:spTree>
    <p:extLst>
      <p:ext uri="{BB962C8B-B14F-4D97-AF65-F5344CB8AC3E}">
        <p14:creationId xmlns:p14="http://schemas.microsoft.com/office/powerpoint/2010/main" val="19443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You must complete the first Peer Graded Assignment to begin this one. 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You can alter your previous styling choices but I assume those changes are complete</a:t>
            </a:r>
          </a:p>
        </p:txBody>
      </p:sp>
    </p:spTree>
    <p:extLst>
      <p:ext uri="{BB962C8B-B14F-4D97-AF65-F5344CB8AC3E}">
        <p14:creationId xmlns:p14="http://schemas.microsoft.com/office/powerpoint/2010/main" val="178868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1631"/>
            <a:ext cx="8485587" cy="270299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http://www.intro-webdesign.com/CSS/assignment-2/index.html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/CSS/assignment-2/</a:t>
            </a:r>
            <a:r>
              <a:rPr lang="en-US" dirty="0" err="1"/>
              <a:t>teams.html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/CSS/assignment-2/</a:t>
            </a:r>
            <a:r>
              <a:rPr lang="en-US" dirty="0" err="1"/>
              <a:t>history.html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http://www.intro-webdesign.com/CSS/assignment-2/index.jpg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/CSS/assignment-2/</a:t>
            </a:r>
            <a:r>
              <a:rPr lang="en-US" dirty="0" err="1"/>
              <a:t>teams.jpg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/CSS/assignment-2/</a:t>
            </a:r>
            <a:r>
              <a:rPr lang="en-US" dirty="0" err="1"/>
              <a:t>history.jpg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leave the HTML 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249"/>
            <a:ext cx="8229600" cy="3002373"/>
          </a:xfrm>
        </p:spPr>
        <p:txBody>
          <a:bodyPr/>
          <a:lstStyle/>
          <a:p>
            <a:r>
              <a:rPr lang="en-US" dirty="0"/>
              <a:t>Create a single style sheet that updates: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body, header,  h1, the links, the active, left, and right classes, and the images in the left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Change the padding and margin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Feel free to adjust the size of the text, but it is not required</a:t>
            </a:r>
          </a:p>
        </p:txBody>
      </p:sp>
    </p:spTree>
    <p:extLst>
      <p:ext uri="{BB962C8B-B14F-4D97-AF65-F5344CB8AC3E}">
        <p14:creationId xmlns:p14="http://schemas.microsoft.com/office/powerpoint/2010/main" val="353953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Change background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Add background image, using the image provided in the </a:t>
            </a:r>
            <a:r>
              <a:rPr lang="en-US" dirty="0" err="1"/>
              <a:t>css</a:t>
            </a:r>
            <a:r>
              <a:rPr lang="en-US" dirty="0"/>
              <a:t> folder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2400" dirty="0"/>
              <a:t>If you have trouble with this part, keep an eye out for sample code in </a:t>
            </a:r>
            <a:r>
              <a:rPr lang="en-US" sz="2400" dirty="0" err="1"/>
              <a:t>cal-table.css</a:t>
            </a:r>
            <a:r>
              <a:rPr lang="en-US" sz="2400" dirty="0"/>
              <a:t>.  The key is to master the folder structure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74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Change the font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Increase the font size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4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14649</TotalTime>
  <Words>440</Words>
  <Application>Microsoft Office PowerPoint</Application>
  <PresentationFormat>Affichage à l'écran (16:9)</PresentationFormat>
  <Paragraphs>57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Neue Bold Condensed</vt:lpstr>
      <vt:lpstr>Lucida Grande</vt:lpstr>
      <vt:lpstr>Thème Office</vt:lpstr>
      <vt:lpstr>Homework Two</vt:lpstr>
      <vt:lpstr>Objective</vt:lpstr>
      <vt:lpstr>Getting Started</vt:lpstr>
      <vt:lpstr>Before</vt:lpstr>
      <vt:lpstr>After</vt:lpstr>
      <vt:lpstr>You must leave the HTML alone</vt:lpstr>
      <vt:lpstr>body</vt:lpstr>
      <vt:lpstr>header</vt:lpstr>
      <vt:lpstr>h1 </vt:lpstr>
      <vt:lpstr>The navigation links</vt:lpstr>
      <vt:lpstr>active class</vt:lpstr>
      <vt:lpstr>left and right class</vt:lpstr>
      <vt:lpstr>Images</vt:lpstr>
      <vt:lpstr>Peer grading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Ali Dindar</cp:lastModifiedBy>
  <cp:revision>51</cp:revision>
  <cp:lastPrinted>2017-05-21T12:29:23Z</cp:lastPrinted>
  <dcterms:created xsi:type="dcterms:W3CDTF">2015-06-26T12:02:47Z</dcterms:created>
  <dcterms:modified xsi:type="dcterms:W3CDTF">2017-05-21T12:38:44Z</dcterms:modified>
</cp:coreProperties>
</file>