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F927-2699-405A-0BDD-12F7E8232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6C562-A7A6-341E-7DFE-5E064A392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F118D-0B86-ECB7-51B0-A7288CA0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65B1-0C45-4935-82DC-1F15C1CAC195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373AE-D92F-D250-9860-21F521824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A9CE1-2430-F3E9-27FC-5C8F4C3F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51C5-E2EB-4FC2-B296-AB0ACB50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1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C488-4F61-6032-4CE7-47143BAA6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48DF7-6304-EC8A-9409-F4B266321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F9884-7F85-4482-7271-8F2D22D1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65B1-0C45-4935-82DC-1F15C1CAC195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638A-4A30-AE11-B46E-C5E1CF75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B3496-A83E-8F89-4448-10F1FEA2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51C5-E2EB-4FC2-B296-AB0ACB50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9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1BAC6-1E26-2885-0271-7BA612608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A2018-D077-F640-DF93-E7FE10F2C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E1A28-41A5-1143-84CE-1CC6E85C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65B1-0C45-4935-82DC-1F15C1CAC195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5D70F-6144-165B-6E43-320C30B3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ACB29-5C84-5708-91A0-440579CF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51C5-E2EB-4FC2-B296-AB0ACB50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F2D1-3ABE-968B-5100-1AD985CBB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9443E-A280-59C3-3F84-71740F3EE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6F42-75DB-6E80-4CF0-FDA3FE9E9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65B1-0C45-4935-82DC-1F15C1CAC195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BAF00-26A1-874C-B5CC-A3241B0F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892AB-BC81-9749-C1E3-5CCEA4AA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51C5-E2EB-4FC2-B296-AB0ACB50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7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8F12-510E-8E3C-2E79-C236719A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0268E-BE13-73B0-30CB-F95A68432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CA78E-1271-6FF3-74E2-0CD7DAD8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65B1-0C45-4935-82DC-1F15C1CAC195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0C075-FCFA-83E8-BD02-FC7C8957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65229-DDCF-2AEC-71FC-336A0446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51C5-E2EB-4FC2-B296-AB0ACB50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4E65-7067-3463-01C8-3E3FE863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BFB5-1723-A8A0-6F13-C8B58C2FC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7826B-95F2-E923-3026-B7732B67C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9946F-CC86-27C1-EB28-7AFD7A02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65B1-0C45-4935-82DC-1F15C1CAC195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CF357-A4B7-964C-01FD-974E237F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E67D2-E172-265A-A6BB-D30659E2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51C5-E2EB-4FC2-B296-AB0ACB50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3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A26B-8ECA-9CB5-DAF0-529A99AB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3C962-49C9-99DB-7948-5168CDC4A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9FD29-81D2-F772-06F6-E6471B214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27586-4168-44B3-17C8-0250DF3FB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C03AC-808C-9A08-991F-D43E49AFE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90C97-30EB-E48A-B2FF-F9940D8C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65B1-0C45-4935-82DC-1F15C1CAC195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D04AF-4BBA-27B7-24E0-072CBEFB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019BB-5001-AB0E-49BF-4A802951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51C5-E2EB-4FC2-B296-AB0ACB50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4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2F48-9AEB-152F-74BC-5CBB35AF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E8595-69D3-48EB-FFCF-40E51B44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65B1-0C45-4935-82DC-1F15C1CAC195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5C84C-ED45-319D-EE15-EA241BE0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604B3-2664-32F7-9A4F-4C28281E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51C5-E2EB-4FC2-B296-AB0ACB50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2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21B53-E635-848B-F2D2-77B733D9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65B1-0C45-4935-82DC-1F15C1CAC195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68891-E520-43B2-B92C-41883F16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D01A8-1B2A-2D6C-E1A8-68E60A1C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51C5-E2EB-4FC2-B296-AB0ACB50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3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02B7-8AA6-704D-381A-EBB6F8A3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1F93-9D6B-3C1E-ED9C-2452C0573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46A54-D8B1-4669-79D6-36E25CB12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DAE65-57EC-0B9C-90B0-CE22971D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65B1-0C45-4935-82DC-1F15C1CAC195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6AB0D-1CF8-CC15-85F0-D46AE6C6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3EE3B-3A61-6809-25BF-64AFB017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51C5-E2EB-4FC2-B296-AB0ACB50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1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AF36-EE27-141A-EB95-434F58C73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C480E-17AB-D71B-CDDC-74E4D818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A0CEB-81F7-62F6-4408-FAEC75629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81D2-5B15-628C-828F-F35CB40D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65B1-0C45-4935-82DC-1F15C1CAC195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56568-5309-6B66-E698-A2A91559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BB0DB-7F9B-181D-8969-1A3ADC31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51C5-E2EB-4FC2-B296-AB0ACB50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AD366-88F0-6941-3034-CAF05AC2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07012-AD9A-6037-417F-1C5E16E2D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31796-427F-B5CF-8FAB-883A3E7CE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665B1-0C45-4935-82DC-1F15C1CAC195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DDBE-5400-4B07-1415-30B26E1FB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1C2A6-ED1D-3F13-63A0-820B9182D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451C5-E2EB-4FC2-B296-AB0ACB50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9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19C76C-D4BE-4EFE-8672-42D30F7B7C8C}"/>
              </a:ext>
            </a:extLst>
          </p:cNvPr>
          <p:cNvSpPr>
            <a:spLocks noGrp="1"/>
          </p:cNvSpPr>
          <p:nvPr/>
        </p:nvSpPr>
        <p:spPr>
          <a:xfrm>
            <a:off x="1053293" y="1113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Input Slide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F28E0ACD-8E8A-4250-ACFC-350966E2223A}"/>
              </a:ext>
            </a:extLst>
          </p:cNvPr>
          <p:cNvSpPr/>
          <p:nvPr/>
        </p:nvSpPr>
        <p:spPr>
          <a:xfrm>
            <a:off x="673662" y="2460517"/>
            <a:ext cx="2009648" cy="144693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54D0B5FE-0C64-4787-99F7-CE35F3C0FE28}"/>
              </a:ext>
            </a:extLst>
          </p:cNvPr>
          <p:cNvSpPr/>
          <p:nvPr/>
        </p:nvSpPr>
        <p:spPr>
          <a:xfrm>
            <a:off x="2544162" y="2591297"/>
            <a:ext cx="1785731" cy="14469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38004720-50BD-4740-A8E2-16D8718996DA}"/>
              </a:ext>
            </a:extLst>
          </p:cNvPr>
          <p:cNvSpPr/>
          <p:nvPr/>
        </p:nvSpPr>
        <p:spPr>
          <a:xfrm>
            <a:off x="4247068" y="2338439"/>
            <a:ext cx="2009648" cy="156901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BE21E316-0199-4322-8D0C-02729AC29B48}"/>
              </a:ext>
            </a:extLst>
          </p:cNvPr>
          <p:cNvSpPr/>
          <p:nvPr/>
        </p:nvSpPr>
        <p:spPr>
          <a:xfrm>
            <a:off x="6365472" y="2681266"/>
            <a:ext cx="2635812" cy="14469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4F099997-0C0C-45A9-835E-EF48E8FB23A0}"/>
              </a:ext>
            </a:extLst>
          </p:cNvPr>
          <p:cNvSpPr txBox="1"/>
          <p:nvPr/>
        </p:nvSpPr>
        <p:spPr>
          <a:xfrm>
            <a:off x="783963" y="2822322"/>
            <a:ext cx="1205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Begin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A8EB7680-6F98-40B2-8C21-4A86FF3A15FF}"/>
              </a:ext>
            </a:extLst>
          </p:cNvPr>
          <p:cNvSpPr txBox="1"/>
          <p:nvPr/>
        </p:nvSpPr>
        <p:spPr>
          <a:xfrm>
            <a:off x="2885408" y="3183985"/>
            <a:ext cx="1205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Step 1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D3600193-843C-4ED4-B1B7-FBEFE847CB11}"/>
              </a:ext>
            </a:extLst>
          </p:cNvPr>
          <p:cNvSpPr txBox="1"/>
          <p:nvPr/>
        </p:nvSpPr>
        <p:spPr>
          <a:xfrm>
            <a:off x="4877917" y="2876724"/>
            <a:ext cx="1205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Step 2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B3F25653-1887-419D-9BE6-DD64C123F14C}"/>
              </a:ext>
            </a:extLst>
          </p:cNvPr>
          <p:cNvSpPr txBox="1"/>
          <p:nvPr/>
        </p:nvSpPr>
        <p:spPr>
          <a:xfrm>
            <a:off x="7217500" y="3366226"/>
            <a:ext cx="12059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Done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16092594-6C62-E547-8EB0-D18626DD5308}"/>
              </a:ext>
            </a:extLst>
          </p:cNvPr>
          <p:cNvSpPr txBox="1"/>
          <p:nvPr/>
        </p:nvSpPr>
        <p:spPr>
          <a:xfrm>
            <a:off x="623106" y="4448273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Start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Maybe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Lobster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C#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96BA230D-4624-154A-8BE6-896453628170}"/>
              </a:ext>
            </a:extLst>
          </p:cNvPr>
          <p:cNvSpPr txBox="1"/>
          <p:nvPr/>
        </p:nvSpPr>
        <p:spPr>
          <a:xfrm>
            <a:off x="2168730" y="4544368"/>
            <a:ext cx="1527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i="1" dirty="0"/>
              <a:t>Start here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i="1" dirty="0"/>
              <a:t>Maybe not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i="1" dirty="0"/>
              <a:t>Lobster roll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i="1" dirty="0"/>
              <a:t>C#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057CB-307C-DE48-9849-703EEEF19F18}"/>
              </a:ext>
            </a:extLst>
          </p:cNvPr>
          <p:cNvSpPr txBox="1"/>
          <p:nvPr/>
        </p:nvSpPr>
        <p:spPr>
          <a:xfrm>
            <a:off x="4073979" y="4476091"/>
            <a:ext cx="1571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i="1" dirty="0"/>
              <a:t>Start here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Maybe not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Lobster roll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C#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80B2B6-F341-0C49-93FE-106861E7AD43}"/>
              </a:ext>
            </a:extLst>
          </p:cNvPr>
          <p:cNvSpPr txBox="1"/>
          <p:nvPr/>
        </p:nvSpPr>
        <p:spPr>
          <a:xfrm>
            <a:off x="6365472" y="4543629"/>
            <a:ext cx="15445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Start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Maybe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Lobster 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416675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Dura</dc:creator>
  <cp:lastModifiedBy>Ali Dura</cp:lastModifiedBy>
  <cp:revision>1</cp:revision>
  <dcterms:created xsi:type="dcterms:W3CDTF">2024-05-08T07:41:51Z</dcterms:created>
  <dcterms:modified xsi:type="dcterms:W3CDTF">2024-05-08T07:41:51Z</dcterms:modified>
</cp:coreProperties>
</file>