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BCAD085-E8A6-8845-BD4E-CB4CCA059FC4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BCAD085-E8A6-8845-BD4E-CB4CCA059FC4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BCAD085-E8A6-8845-BD4E-CB4CCA059FC4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BCAD085-E8A6-8845-BD4E-CB4CCA059FC4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BCAD085-E8A6-8845-BD4E-CB4CCA059FC4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BCAD085-E8A6-8845-BD4E-CB4CCA059FC4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BCAD085-E8A6-8845-BD4E-CB4CCA059FC4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Grainpalette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Deep Learning Odyssey in Rice Type Classification through Transfer Learning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Grainpalette is a deep learning-based approach for rice type classification using transfer learning. This project aims to enhance classification accuracy and reduce manual efforts by leveraging pre-trained CNN models.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Rice classification is crucial for quality control. Manual methods are error-prone and time-consuming. Deep learning offers automation and accuracy improvements for this task.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Develop an image-based classification model</a:t>
            </a:r>
          </a:p>
          <a:p>
            <a:r>
              <a:t>- Implement transfer learning with a pre-trained CNN</a:t>
            </a:r>
          </a:p>
          <a:p>
            <a:r>
              <a:t>- Evaluate model accuracy and performance</a:t>
            </a:r>
          </a:p>
          <a:p>
            <a:r>
              <a:t>- Build a scalable solution for agricultural use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</TotalTime>
  <Words>100</Words>
  <Application>Microsoft Office PowerPoint</Application>
  <PresentationFormat>On-screen Show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Grainpalette</vt:lpstr>
      <vt:lpstr>Abstract</vt:lpstr>
      <vt:lpstr>Introduction</vt:lpstr>
      <vt:lpstr>Objectives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Grainpalette</dc:title>
  <dc:subject/>
  <dc:creator/>
  <cp:keywords/>
  <dc:description>generated using python-pptx</dc:description>
  <cp:lastModifiedBy>Ali</cp:lastModifiedBy>
  <cp:revision>2</cp:revision>
  <dcterms:created xsi:type="dcterms:W3CDTF">2013-01-27T09:14:16Z</dcterms:created>
  <dcterms:modified xsi:type="dcterms:W3CDTF">2025-06-29T05:48:18Z</dcterms:modified>
  <cp:category/>
</cp:coreProperties>
</file>