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07" r:id="rId2"/>
    <p:sldId id="30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34" Type="http://schemas.microsoft.com/office/2016/11/relationships/changesInfo" Target="changesInfos/changesInfo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qsa Naz" userId="9adcb67eeab23e22" providerId="LiveId" clId="{387CFE32-1424-4B5A-9A17-CBC9BF70F868}"/>
    <pc:docChg chg="modSld">
      <pc:chgData name="Aqsa Naz" userId="9adcb67eeab23e22" providerId="LiveId" clId="{387CFE32-1424-4B5A-9A17-CBC9BF70F868}" dt="2025-02-12T00:08:50.815" v="1" actId="20577"/>
      <pc:docMkLst>
        <pc:docMk/>
      </pc:docMkLst>
      <pc:sldChg chg="modSp mod">
        <pc:chgData name="Aqsa Naz" userId="9adcb67eeab23e22" providerId="LiveId" clId="{387CFE32-1424-4B5A-9A17-CBC9BF70F868}" dt="2025-02-12T00:08:50.815" v="1" actId="20577"/>
        <pc:sldMkLst>
          <pc:docMk/>
          <pc:sldMk cId="3256024881" sldId="262"/>
        </pc:sldMkLst>
        <pc:spChg chg="mod">
          <ac:chgData name="Aqsa Naz" userId="9adcb67eeab23e22" providerId="LiveId" clId="{387CFE32-1424-4B5A-9A17-CBC9BF70F868}" dt="2025-02-12T00:08:50.815" v="1" actId="20577"/>
          <ac:spMkLst>
            <pc:docMk/>
            <pc:sldMk cId="3256024881" sldId="262"/>
            <ac:spMk id="2" creationId="{1E52A62A-0AAF-7BD1-F14C-FA9E45D35EE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11018-0DD5-4EC0-BA09-717BBC34E5B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93BC7-9F69-46F8-8E19-CB73FA523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1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36977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77735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2081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7035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3940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14694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5492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99569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47939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224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2244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8F911-D10A-4488-B897-0F438818C83E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E1E41-1443-44EC-978B-F22903DD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72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6292"/>
          </a:xfr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/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: Bright  Vs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0447" y="1541417"/>
            <a:ext cx="11717382" cy="4635546"/>
          </a:xfrm>
        </p:spPr>
        <p:txBody>
          <a:bodyPr>
            <a:no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messages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are both ethical and appropriate as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 side messages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ark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messages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unethical and/or inappropriate.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somewhat ethical and unethical because they are honest, but also potentially damaging to the relationship.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Easy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somewhat ethical and unethical because they are dishonest in order to maintain a good relationship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side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both disrespectful and damaging to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relationship. </a:t>
            </a:r>
            <a:endParaRPr lang="en-GB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342168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307" y="127132"/>
            <a:ext cx="5749446" cy="611904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739036"/>
            <a:ext cx="7778662" cy="5824602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Bright side response: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"Wow, Sarah, your artwork is so unique and vibrant! I can tell you put a lot of creativity and passion into it, and it's truly inspiring."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dark side response: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"Sarah, your artwork is quite different from what I expected. I've always admired your previous pieces, but this one doesn't resonate with me as much. Perhaps it will grow on me over time."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dark side response: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"Sarah, your artwork looks nice."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Evil dark side response: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"Sarah, your artwork is honestly terrible. It's clear you have no talent, and I can't believe you wasted your time on something so awful."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552" y="613775"/>
            <a:ext cx="4112713" cy="529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22197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p14:dur="10" advClick="0">
        <p159:morph option="byObject"/>
      </p:transition>
    </mc:Choice>
    <mc:Fallback>
      <p:transition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3054</TotalTime>
  <Words>211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Messages : Bright  Vs Dark side 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Aqsa Naz</dc:creator>
  <cp:lastModifiedBy>Zakia Naeem</cp:lastModifiedBy>
  <cp:revision>61</cp:revision>
  <dcterms:created xsi:type="dcterms:W3CDTF">2024-03-14T09:20:06Z</dcterms:created>
  <dcterms:modified xsi:type="dcterms:W3CDTF">2025-04-03T15:29:53Z</dcterms:modified>
</cp:coreProperties>
</file>