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56" r:id="rId5"/>
  </p:sldIdLst>
  <p:sldSz cx="6858000" cy="9144000" type="letter"/>
  <p:notesSz cx="6858000" cy="9144000"/>
  <p:defaultTextStyle>
    <a:defPPr rtl="0"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laksi, Huzaifa - Student Rijn IJssel" initials="BHSRI" lastIdx="1" clrIdx="0">
    <p:extLst>
      <p:ext uri="{19B8F6BF-5375-455C-9EA6-DF929625EA0E}">
        <p15:presenceInfo xmlns:p15="http://schemas.microsoft.com/office/powerpoint/2012/main" userId="Balaksi, Huzaifa - Student Rijn IJss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408" autoAdjust="0"/>
  </p:normalViewPr>
  <p:slideViewPr>
    <p:cSldViewPr snapToGrid="0">
      <p:cViewPr>
        <p:scale>
          <a:sx n="100" d="100"/>
          <a:sy n="100" d="100"/>
        </p:scale>
        <p:origin x="1694" y="-9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182474770975449"/>
          <c:y val="0.13008698040651898"/>
          <c:w val="0.7430658115681078"/>
          <c:h val="0.7398260391869621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Verkoop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tx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B09-4770-91C4-CA958501E5F3}"/>
              </c:ext>
            </c:extLst>
          </c:dPt>
          <c:dPt>
            <c:idx val="1"/>
            <c:bubble3D val="0"/>
            <c:spPr>
              <a:solidFill>
                <a:schemeClr val="bg2">
                  <a:lumMod val="40000"/>
                  <a:lumOff val="6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FB09-4770-91C4-CA958501E5F3}"/>
              </c:ext>
            </c:extLst>
          </c:dPt>
          <c:cat>
            <c:strRef>
              <c:f>Sheet1!$A$2:$A$3</c:f>
              <c:strCache>
                <c:ptCount val="2"/>
                <c:pt idx="0">
                  <c:v>1e kw.</c:v>
                </c:pt>
                <c:pt idx="1">
                  <c:v>2e kw.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85</c:v>
                </c:pt>
                <c:pt idx="1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B09-4770-91C4-CA958501E5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nl-NL"/>
    </a:p>
  </c:txPr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014604984012866"/>
          <c:y val="0.14171580296648964"/>
          <c:w val="0.74306557529309747"/>
          <c:h val="0.73982512360373553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Verkoop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tx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F0EA-465E-B858-F65A613DFE63}"/>
              </c:ext>
            </c:extLst>
          </c:dPt>
          <c:dPt>
            <c:idx val="1"/>
            <c:bubble3D val="0"/>
            <c:spPr>
              <a:solidFill>
                <a:schemeClr val="bg2">
                  <a:lumMod val="40000"/>
                  <a:lumOff val="6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0EA-465E-B858-F65A613DFE63}"/>
              </c:ext>
            </c:extLst>
          </c:dPt>
          <c:cat>
            <c:strRef>
              <c:f>Sheet1!$A$2:$A$3</c:f>
              <c:strCache>
                <c:ptCount val="2"/>
                <c:pt idx="0">
                  <c:v>1e kw.</c:v>
                </c:pt>
                <c:pt idx="1">
                  <c:v>2e kw.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35</c:v>
                </c:pt>
                <c:pt idx="1">
                  <c:v>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0EA-465E-B858-F65A613DFE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nl-NL"/>
    </a:p>
  </c:txPr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84670942159461"/>
          <c:y val="0.13008698040651898"/>
          <c:w val="0.7430658115681078"/>
          <c:h val="0.7398260391869621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Verkoop</c:v>
                </c:pt>
              </c:strCache>
            </c:strRef>
          </c:tx>
          <c:spPr>
            <a:solidFill>
              <a:schemeClr val="tx2"/>
            </a:solidFill>
            <a:ln>
              <a:noFill/>
            </a:ln>
          </c:spPr>
          <c:dPt>
            <c:idx val="0"/>
            <c:bubble3D val="0"/>
            <c:spPr>
              <a:solidFill>
                <a:schemeClr val="tx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879-4E5A-82C5-828D6981E5F4}"/>
              </c:ext>
            </c:extLst>
          </c:dPt>
          <c:dPt>
            <c:idx val="1"/>
            <c:bubble3D val="0"/>
            <c:spPr>
              <a:solidFill>
                <a:schemeClr val="bg2">
                  <a:lumMod val="40000"/>
                  <a:lumOff val="6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8FC-4C14-9C00-F15CCADFE587}"/>
              </c:ext>
            </c:extLst>
          </c:dPt>
          <c:cat>
            <c:strRef>
              <c:f>Sheet1!$A$2:$A$3</c:f>
              <c:strCache>
                <c:ptCount val="2"/>
                <c:pt idx="0">
                  <c:v>1e kw.</c:v>
                </c:pt>
                <c:pt idx="1">
                  <c:v>2e kw.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50</c:v>
                </c:pt>
                <c:pt idx="1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8FC-4C14-9C00-F15CCADFE5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2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nl-NL"/>
    </a:p>
  </c:txPr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>
            <a:extLst>
              <a:ext uri="{FF2B5EF4-FFF2-40B4-BE49-F238E27FC236}">
                <a16:creationId xmlns:a16="http://schemas.microsoft.com/office/drawing/2014/main" id="{2B1B16CC-7CA2-44A6-8285-070AFAD6821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nl-NL" dirty="0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AA627E21-4D74-42E2-9A18-D92C075F50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47784D4-A2F8-493D-89EA-794F78021A7C}" type="datetime1">
              <a:rPr lang="nl-NL" smtClean="0"/>
              <a:t>21-1-2025</a:t>
            </a:fld>
            <a:endParaRPr lang="nl-NL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68FF8B8-3863-412E-8368-18166F3C0E7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nl-NL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520EFB4A-0392-42F0-A1D9-1173F0262C6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0800D8C-7CAE-4187-B3A6-C42BC179F43D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560686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05T19:55:52.456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1583 280,'-409'0,"380"-2,0-2,1-1,-1-1,-37-14,23 8,-48-15,-105-25,164 44,-59-23,-13-4,73 27,-134-37,142 38,1 2,-1 1,0 0,0 2,0 0,0 2,-41 4,63-4,1 0,-1 0,0 0,1 0,-1 0,1 0,-1 0,1 0,-1 0,0 0,1 0,-1 0,1 1,-1-1,1 0,-1 0,1 1,-1-1,1 0,-1 1,1-1,-1 1,1-1,0 1,-1-1,1 0,0 1,-1-1,1 1,0-1,-1 2,2-1,-1 0,0 0,1 0,-1 0,1 0,-1 0,1 0,0 0,-1-1,1 1,0 0,0 0,0-1,-1 1,2 0,40 25,-41-25,45 19,0-2,2-2,0-2,77 13,88 26,-138-25,-46-16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05T19:56:26.941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05T19:56:27.37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05T19:56:27.74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05T19:56:30.7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1475 431,'402'-10,"-80"1,459 21,-473-4,-384-2,17 0,-447 4,211-7,-391 8,-473 11,1012-14,126-4,31-2,60 2,242 4,672 43,-596-1,419 109,-767-149,0 1,60 27,-97-37,-1 0,1 1,-1-1,1 1,-1-1,0 1,0 0,4 4,-6-6,1 0,-1 1,0-1,0 1,0-1,1 0,-1 1,0-1,0 1,0-1,0 1,0-1,0 1,1-1,-1 0,0 1,0-1,-1 1,1-1,0 1,0-1,0 1,0-1,0 1,0-1,-1 0,1 1,0-1,0 1,-1-1,1 0,-1 1,-2 2,-1-1,0 0,0 0,0 0,0-1,0 0,-1 1,1-1,0-1,-1 1,-4 0,-79 5,0-4,-126-12,92 2,-202-4,-1 15,1 13,-448 82,690-83,-92 32,169-46,-2 1,-1 1,1 0,-1 0,1 0,-7 5,14-7,-1-1,1 0,0 0,0 0,-1 0,1 1,0-1,0 0,0 0,0 1,-1-1,1 0,0 0,0 1,0-1,0 0,0 0,0 1,0-1,0 0,0 1,0-1,0 0,0 0,0 1,0-1,0 0,0 1,0-1,0 0,0 0,0 1,0-1,0 0,0 1,1-1,-1 0,0 0,0 0,0 1,1-1,-1 0,0 0,0 0,0 1,1-1,-1 0,1 0,3 2,0 0,0 0,0-1,1 1,-1-1,8 1,129 10,82-11,1495-51,-547-31,-1106 73,-52 3,-20 1,-34-1,-813 27,467 10,1 17,-586 152,917-186,-63 27,93-30,25-12,1 0,-1 0,0 0,0 0,0 0,0 0,0 0,0 0,0 0,0 0,0 0,1 0,-1 0,0 0,0 0,0 0,0 0,0 0,0 0,0 0,0 0,0 1,0-1,0 0,1 0,-1 0,0 0,0 0,0 0,0 0,0 0,0 0,0 0,0 1,0-1,0 0,0 0,0 0,0 0,0 0,0 0,0 0,0 0,57-12,-45 10,153-38,576-130,1187-115,-1765 272,-1032 1,-241-81,462 35,356 31,286 26,-3 0,0 0,0 0,0-1,-12-4,21 5,-1 1,1 0,-1 0,0-1,1 1,-1 0,1-1,-1 1,1 0,-1-1,1 1,-1-1,1 1,-1-1,1 1,0-1,-1 1,1-1,0 0,-1 1,1-1,0 0,0 1,0-1,-1 1,1-2,1 0,-1 1,1-1,0 1,-1 0,1-1,0 1,0 0,0-1,0 1,0 0,0 0,0 0,1 0,-1 0,0 0,3-1,11-7,1 0,0 2,0-1,22-5,150-35,77 7,69 10,51 16,445 39,376 132,-655-35,-495-103,-50-14,-24-4,-255-51,188 33,-240-49,-78-11,-77-3,-1269-124,50 140,1885 64,136 0,113 7,93 10,647 34,1002 26,-2101-74,-47 0,-1-1,1-2,44-6,-67 3,-20-2,-43-5,-66-4,63 9,-1030-69,-4 69,666 20,13 32,328-26,86-20,0 0,-1 1,1-1,-1 1,1-1,0 1,0-1,-1 1,1 0,0-1,0 1,0 0,-1 0,1 0,0 0,0 0,-1 2,2-2,0 0,1-1,-1 1,1-1,-1 1,0 0,1-1,-1 1,1-1,-1 1,1-1,0 1,-1-1,1 0,-1 1,1-1,0 0,-1 1,1-1,0 0,0 0,-1 0,1 1,1-1,19 4,38 5,138 4,91-5,84-6,354-1,1464 17,-2083-15,-397-22,10 1,-83-6,-82-5,-2683-42,2963 72,135-7,30 6,0 0,0 0,0-1,0 1,0 0,-1-1,1 1,0 0,0-1,0 1,0 0,0-1,0 1,0 0,1 0,-1-1,0 1,0 0,0-1,0 1,0 0,0 0,1-1,-1 1,0 0,0 0,0-1,1 1,-1 0,0 0,0 0,0-1,1 1,-1 0,0 0,1 0,-1 0,0 0,0-1,1 1,-1 0,0 0,1 0,-1 0,0 0,1 0,-1 0,0 0,1 0,24-8,0 1,40-6,162-20,85 3,891-21,3 46,-1152 5,218 2,36 9,-274-8,-33-2,-7 0,-66-1,-110-4,-86-4,-77 1,-1145 11,6 113,1258-82,203-31,0 0,1 1,-38 14,60-19,0 0,0 1,-1-1,1 0,0 0,-1 0,1 0,0 1,0-1,-1 0,1 0,0 0,0 1,-1-1,1 0,0 0,0 1,0-1,0 0,-1 1,1-1,0 0,0 1,0-1,0 0,0 0,0 1,0-1,0 0,0 1,0-1,0 0,0 1,0-1,0 0,0 1,0-1,0 0,1 1,-1-1,0 0,0 0,0 1,0-1,1 0,-1 1,0-1,0 0,1 0,-1 0,0 1,0-1,1 0,-1 0,0 0,0 0,1 1,-1-1,0 0,1 0,-1 0,8 3,-1 0,0-1,1 1,10 0,199 25,136-2,110 0,95 11,2583 370,-2792-333,-315-67,-50-11,-80-19,-127-24,-1136-190,933 188,-535 7,828 47,120-5,0 1,1 1,-16 4,27-3,8 0,43 3,116 6,1365 91,-1183-70,-317-25,-64-8,0 0,-1-2,-37-7,34 4,-416-80,262 45,185 39,0 0,0 0,0 0,1 0,-1-1,0 0,1 0,-8-5,13 7,1-1,0 0,-1 1,1-1,0 1,0-1,0 1,-1-1,1 1,0 0,0-1,0 1,0 0,0 0,-1 0,1 0,0 0,2 0,53-7,768-15,-657 22,-43-1,557 23,-655-19,-16-3,-1 0,1 2,-1-1,1 1,-1 0,0 1,0 0,0 0,12 7,-21-9,1-1,-1 0,1 0,-1 0,0 1,1-1,-1 0,0 1,1-1,-1 0,0 1,1-1,-1 0,0 1,0-1,0 0,1 1,-1-1,0 1,0-1,0 1,0-1,0 0,0 1,0-1,0 1,0-1,0 1,0-1,0 0,0 1,0-1,0 1,0-1,0 1,0-1,-1 0,1 1,0-1,0 1,-1-1,1 0,0 1,0-1,-1 0,0 1,-2 1,-1 1,0-1,0 0,0 0,0 0,-1-1,1 0,0 1,-7-1,-70 12,-126 3,196-15,-797 16,-239 17,-244 151,1491-227,75-7,1575-195,-837 125,-985 114,-21 3,-10 1,-22 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05T19:56:41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72 924,'356'13,"-175"-3,-65-4,0 6,208 49,-304-56,15 4,0 0,-1 2,0 2,43 22,76 39,-93-48,-29-18,-31-8,0 0,0 0,0 0,-1 0,1 0,0 0,0 0,0-1,0 1,0 0,0 0,0 0,0 0,0 0,0 0,1 0,-1 0,0 0,0 0,0-1,0 1,0 0,0 0,0 0,0 0,0 0,0 0,0 0,0 0,0 0,0 0,0 0,0 0,0 0,0 0,1 0,-1 0,0 0,0-1,0 1,0 0,0 0,0 0,0 0,0 0,0 0,0 0,1 0,-1 0,0 0,0 0,0 0,0 0,0 1,0-1,0 0,0 0,0 0,0 0,0 0,0 0,1 0,-1 0,0 0,-17-8,-30-7,-1 1,0 2,-61-6,24 10,-90 2,153 9,21-3,1 0,0 1,0-1,0 0,0 0,-1 0,1 0,0 0,0 0,0 0,0 1,0-1,0 0,0 0,-1 0,1 0,0 0,0 1,0-1,0 0,0 0,0 0,0 0,0 1,0-1,0 0,0 0,0 0,0 1,0-1,0 0,0 0,0 0,0 0,0 1,0-1,0 0,0 0,0 0,1 0,-1 0,0 1,0-1,0 0,0 0,0 0,0 0,0 0,1 1,32 19,-33-20,144 75,181 105,-304-166,-2 0,1-1,-1-1,2-1,0-1,25 9,-53-26,-16-6,0 0,0 2,-45-15,-86-19,65 21,27 6,-352-94,301 87,-199-18,305 43,-2-2,-1 1,1 1,-1 0,1 0,-1 1,1 0,0 1,-18 4,27-5,-1-1,0 0,0 1,0-1,1 0,-1 1,0-1,0 1,1 0,-1-1,0 1,1-1,-1 1,1 0,-1-1,1 1,-1 0,1 0,-1 0,1-1,0 1,-1 0,1 0,0 0,0 0,0 0,0-1,0 2,0 0,1 0,-1 0,1 0,0 0,0 0,0 0,0 0,0 0,0-1,0 1,3 3,18 16,1-1,1-1,0-1,51 28,-42-26,480 279,-342-210,197 71,-351-154,17 8,0-1,1-2,1-2,65 9,-100-18,-1 1,1-1,0 0,-1 0,1 0,-1 0,1 1,0-1,-1 0,1 0,0 0,-1 0,1-1,-1 1,1 0,0 0,-1 0,1 0,0-1,-1 1,1 0,-1 0,1-1,-1 1,1-1,-1 1,1 0,-1-1,1 1,-1-1,0 1,1-1,-1 1,0-1,1 1,-1-1,0 0,1 1,-1-1,0 1,0-1,0 0,0 1,0-1,0 0,0 1,0-1,0 1,0-1,0 0,0 1,0-1,0 0,-1 1,1-1,0 1,0-1,-1 1,0-2,-2-4,-1 0,0 0,0 0,-9-9,-20-17,-1 2,-1 1,-53-33,-129-66,208 123,-325-176,-12 25,242 122,177 76,130 63,5-8,227 71,-291-123,2-6,1-7,1-6,169 8,-241-31,1-3,102-13,-148 9,0-2,-1-1,0-1,0-2,-1 0,0-2,-1-2,41-25,-62 35,-1-1,1 0,-1 0,-1-1,1 0,-1 0,0 0,0 0,-1-1,5-9,-7 13,-1 0,0-1,0 1,0-1,0 0,-1 1,1-1,-1 0,0 1,0-1,0 0,-1 1,1-1,-1 0,0 1,0-1,0 1,-1-1,1 1,-1 0,0 0,0-1,0 1,-3-4,-11-9,-1 0,0 1,0 1,-2 0,0 2,0 0,-34-14,-50-24,-191-61,-123-8,365 105,8 2,-651-150,684 161,-58-7,66 8,-1 0,1 0,-1 0,1 1,-1-1,1 1,-1 0,1 0,0 0,-1 1,1-1,0 1,0-1,0 1,-3 3,5-4,0 0,0 0,0 1,0-1,0 1,0-1,0 1,1-1,-1 1,1-1,-1 1,1-1,-1 1,1 0,0-1,0 1,0 0,0 0,0-1,0 1,0 0,1-1,-1 1,1-1,-1 1,2 2,1 4,1-1,0 1,1-1,7 10,26 27,1-1,3-2,57 45,-34-31,636 524,-689-569,-2-1,-13-10,-26-19,-669-464,-41 57,348 237,263 135,-146-41,254 92,41 15,-18-9,381 164,-160-74,786 325,-825-355,-136-54,-48-8,-1 0,1 1,-1-1,1 0,-1 0,1 0,0 0,-1 0,1 0,-1 0,1 0,-1 0,1 0,0-1,-1 1,1 0,-1 0,1 0,-1-1,1 1,-1 0,1-1,-1 1,1 0,-1-1,0 1,1-1,-1 1,1 0,-1-1,0 1,0-1,1 1,-1-1,0 1,0-1,1 0,-1 1,0-1,0 1,0-1,0 1,0-1,0 0,-1-2,0 1,0 0,0-1,0 1,0 0,-1 0,1 0,-1 0,0 0,-2-2,-22-19,0 3,-2 0,-58-31,85 50,-468-227,-23 43,-125 9,1143 284,702 55,-1121-159,-104-3,1-1,-1 0,0-1,1 1,-1 0,1-1,-1 0,0 0,0 0,0 0,1 0,2-3,-6 4,0 0,0-1,1 1,-1 0,0-1,1 1,-1-1,0 1,0 0,0-1,0 1,0-1,1 1,-1-1,0 1,0-1,0 1,0-1,0 1,0-1,0 1,0 0,-1-1,1 1,0-1,0 1,0-1,-1 0,-17-19,-12 0,-1 1,-1 2,-1 1,-49-17,78 32,-319-115,-414-90,703 197,25 5,0 1,0 1,-1 0,1 0,0 1,-1 0,1 1,-1 0,-11 1,21-1,-1 0,1 0,0 0,-1 0,1 0,0 0,-1 0,1 1,0-1,-1 0,1 0,0 0,-1 0,1 0,0 1,-1-1,1 0,0 0,0 1,0-1,-1 0,1 0,0 1,0-1,0 0,-1 1,1-1,0 0,0 1,0-1,0 0,0 1,0-1,0 0,0 1,0-1,0 0,0 1,0-1,0 0,0 1,0-1,0 0,0 1,0-1,0 0,0 1,1-1,-1 0,0 0,0 1,0-1,1 0,-1 1,0-1,1 0,7 7,1-1,0 0,0 0,0-1,1 0,0-1,0 0,21 5,-17-4,491 122,-337-90,1008 176,-1154-210,-17-2,0 0,0 0,0 0,1-1,-1 0,0 0,1 0,-1 0,0-1,10-2,-15 2,1 1,-1 0,0-1,0 1,1-1,-1 1,0-1,0 1,0 0,1-1,-1 1,0-1,0 1,0-1,0 1,0-1,0 1,0-1,0 1,0-1,0 1,0-1,0 1,-1-1,1 1,0-1,0 1,0 0,-1-1,1 1,0-1,-1 1,1 0,0-1,-1 1,1 0,0-1,-1 1,1 0,-1-1,-8-7,0 1,0 0,0 0,-1 1,0 0,-1 1,1 0,-16-4,2-1,-203-78,-405-99,612 182,-105-21,111 26,14 3,23 6,370 95,-213-60,45 14,-224-58,0-1,0 2,-1-1,1 0,0 0,0 0,-1 0,1 0,0 1,0-1,-1 0,1 1,0-1,-1 0,1 1,-1-1,1 1,0-1,-1 1,1-1,-1 1,1-1,0 2,-28-4,-1009-195,-4 36,838 140,156 22,46-1,-1 0,1 0,0 0,0 0,-1 0,1 0,0 0,0 0,-1 0,1 0,0 0,0 0,-1 0,1 0,0 1,0-1,-1 0,1 0,0 0,0 0,0 0,-1 1,1-1,0 0,0 0,0 0,0 1,0-1,0 0,-1 0,1 1,0-1,0 0,0 0,0 1,0-1,0 0,0 0,0 1,0-1,0 0,0 0,0 1,0-1,0 0,0 0,0 1,0-1,1 0,-1 0,0 0,0 1,0-1,0 0,0 0,1 0,-1 1,0-1,0 0,0 0,1 0,-1 0,0 1,0-1,0 0,1 0,-1 0,11 8,0-1,1 0,0-1,0-1,24 9,-23-9,467 140,15-40,-245-54,-225-45,-6-1,0-1,1-1,-1-1,28 0,-46-2,-1 1,0-1,1 0,-1 0,1 0,-1 0,1 0,-1 0,0 0,1 0,-1 0,1 0,-1 0,1 0,-1 0,0-1,1 1,-1 0,1 0,-1 0,0 0,1-1,-1 1,0 0,1-1,-1 1,0 0,1 0,-1-1,0 1,0 0,1-1,-1 1,0-1,0 1,0 0,1-1,-1 1,0-1,0 1,0-1,0 1,0 0,0-1,0 1,0-1,0 1,0-1,0 1,0 0,0-1,-1 1,1-1,-2-3,-1 0,0 0,0 1,0 0,0-1,0 1,-1 0,1 1,-1-1,-5-2,-50-26,37 20,-537-222,354 153,82 32,-198-52,295 96,26 4,0 0,0 0,1 0,-1 0,0 0,0 0,0 0,0 0,0 0,0 0,0 0,1 0,-1 0,0 0,0 0,0 1,0-1,0 0,0 0,0 0,0 0,0 0,1 0,-1 0,0 0,0 0,0 0,0 1,0-1,0 0,0 0,0 0,0 0,0 0,0 0,0 1,0-1,0 0,0 0,0 0,0 0,0 0,0 0,0 0,0 1,0-1,0 0,0 0,0 0,0 0,0 0,0 0,0 0,-1 1,1-1,0 0,0 0,0 0,0 0,0 0,0 0,0 0,0 0,0 0,-1 0,1 0,43 24,-43-24,74 34,1-4,1-2,104 22,247 28,358-2,-719-76,-47-3,-19 3,0 0,1 0,-1 0,0 0,0 0,0 0,0 0,1-1,-1 1,0 0,0 0,0 0,0 0,1 0,-1 0,0 0,0-1,0 1,0 0,0 0,0 0,0 0,0 0,1-1,-1 1,0 0,0 0,0 0,0 0,0-1,0 1,0 0,0 0,0 0,0-1,0 1,0 0,0 0,0 0,0 0,0-1,-3-1,1 0,-1 0,1 0,-1 0,0 0,1 1,-1-1,-5-1,-105-45,-137-40,-130-14,203 60,-184-18,359 60,-15-3,0 2,0 0,-33 3,49-2,1 0,-1 0,0 0,0 1,0-1,0 0,1 0,-1 1,0-1,0 0,1 1,-1-1,0 1,0-1,1 1,-1-1,0 2,3 8,27 11,11-3,0-2,1-1,1-3,61 11,-70-16,502 73,7-49,-413-30,-105-5,-24 4,0 0,0 0,1 0,-1 0,0 0,1 0,-1 0,0-1,0 1,1 0,-1 0,0 0,0-1,1 1,-1 0,0 0,0-1,0 1,1 0,-1 0,0-1,0 1,0 0,0-1,0 1,0 0,1-1,-1 1,0 0,0 0,0-1,-2-1,1 0,0 0,-1 0,1 0,-1 1,0-1,1 1,-1-1,0 1,0 0,0-1,0 1,-4-1,-36-19,0 2,-56-17,-95-19,87 30,91 20,20 2,30 3,-26 0,179 2,628-2,-4-43,-788 40,-7 2,-1 0,0-2,28-7,-42 9,-1 1,0 0,1-1,-1 1,0 0,0-1,1 0,-1 1,0-1,0 0,0 1,0-1,0 0,0 0,0 0,0 0,0 0,0 0,-1 0,1 0,0-1,-1 1,1 0,-1 0,1-1,-1-1,0 2,0-1,-1 0,1 0,-1 0,0 1,1-1,-1 0,0 0,0 1,0-1,0 1,0-1,-1 1,1 0,0-1,-2 0,-9-8,0 2,0-1,-19-9,30 18,-16-8,12 6,1 0,-1 0,0 0,1-1,-1 1,1-1,0 0,0-1,0 1,-4-5,10 8,-1 0,0-1,1 1,-1 0,0 0,1 0,-1 0,0 0,1 0,-1 1,0-1,1 0,-1 1,0-1,0 1,3 0,20 11,0 1,0 2,-2 0,0 1,33 31,-10-2,52 65,-64-70,-22-28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19:57:03.10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235 778 24575,'2'-26'0,"6"-39"0,1-8 0,-7 38 0,2-17 0,-3-1 0,-10-99 0,6 135 0,-2 1 0,0 0 0,-10-22 0,8 24 0,1 0 0,1-1 0,1 0 0,-4-21 0,6 27 0,0 0 0,0 0 0,0 0 0,-1 1 0,-1-1 0,0 1 0,0 0 0,0-1 0,-1 2 0,0-1 0,-1 1 0,0 0 0,0 0 0,-11-9 0,17 15 0,-1 0 0,0 0 0,1 0 0,-1 1 0,0-1 0,0 0 0,0 1 0,0-1 0,0 1 0,0-1 0,0 1 0,0-1 0,0 1 0,0 0 0,0-1 0,0 1 0,0 0 0,0 0 0,0 0 0,0 0 0,0 0 0,0 0 0,0 0 0,0 0 0,0 0 0,0 1 0,-1-1 0,1 0 0,0 1 0,0-1 0,1 0 0,-1 1 0,0 0 0,0-1 0,0 1 0,0-1 0,0 1 0,0 0 0,0 1 0,-2 2 0,-1 0 0,2 1 0,-1-1 0,1 1 0,-1-1 0,1 1 0,-1 6 0,-8 25 0,2 0 0,-8 68 0,4 82 0,11-152 0,-7 763 0,10-766-90,2-1-1,1 1 1,15 54-1,-11-53-912,10 44-5823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19:58:15.92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128 2045 24575,'1'7'0,"0"-1"0,0 0 0,1 0 0,-1 0 0,1 0 0,1 0 0,4 8 0,7 22 0,-6 25 0,-7-48 0,1 0 0,0 0 0,5 19 0,0-21 0,-5-21 0,-2-20 0,-8-15 0,-28-86 0,28 107 0,5 15 0,0 0 0,0 0 0,-1 0 0,0 0 0,0 1 0,-1 0 0,0 0 0,-10-11 0,7 8 0,-1-1 0,1 0 0,1-1 0,0 0 0,-6-16 0,-19-34 0,31 62 0,0 0 0,1 0 0,-1 0 0,0 0 0,1 0 0,-1 0 0,1 0 0,-1-1 0,1 1 0,0 0 0,-1 0 0,1 0 0,0-1 0,0-1 0,0 3 0,0-1 0,0 1 0,1 0 0,-1-1 0,0 1 0,0 0 0,0-1 0,1 1 0,-1 0 0,0-1 0,0 1 0,1 0 0,-1-1 0,0 1 0,1 0 0,-1 0 0,0-1 0,1 1 0,-1 0 0,0 0 0,1 0 0,-1 0 0,1-1 0,-1 1 0,0 0 0,1 0 0,-1 0 0,1 0 0,1 0 0,1 0 0,0 0 0,-1 1 0,1-1 0,-1 1 0,0-1 0,1 1 0,-1 0 0,1 0 0,-1 0 0,0 0 0,3 2 0,4 3 0,0 1 0,-1 0 0,1 1 0,-1 0 0,-1 0 0,9 13 0,36 62 0,-17-23 0,80 146 0,-57-96 0,-55-104 0,0-1 0,0 0 0,1 0 0,0 0 0,0 0 0,8 8 0,-11-12 0,0-1 0,0 1 0,0 0 0,0-1 0,0 1 0,0-1 0,0 1 0,1-1 0,-1 0 0,0 1 0,0-1 0,0 0 0,0 0 0,1 1 0,-1-1 0,0 0 0,0 0 0,1-1 0,-1 1 0,0 0 0,0 0 0,0-1 0,0 1 0,1 0 0,-1-1 0,0 1 0,0-1 0,0 1 0,0-1 0,0 0 0,0 0 0,0 1 0,0-1 0,-1 0 0,1 0 0,0 0 0,0 0 0,0 0 0,-1 0 0,1 0 0,-1 0 0,1 0 0,0-2 0,3-6 0,0 1 0,0-1 0,-1 1 0,0-1 0,-1 0 0,0-1 0,0 1 0,-1 0 0,0 0 0,-1-1 0,0 1 0,-2-13 0,-1-5 0,-2 1 0,-15-52 0,8 31 0,-12-89 0,21 50 0,18 143 0,42 102 0,9 29 0,-57-150 0,2-1 0,30 68 0,-17-60 0,-24-45 0,0 0 0,0 0 0,0-1 0,0 1 0,0 0 0,0 0 0,0 0 0,0-1 0,0 1 0,0 0 0,0 0 0,0-1 0,0 1 0,0 0 0,0 0 0,0-1 0,0 1 0,0 0 0,0 0 0,0 0 0,1-1 0,-1 1 0,0 0 0,0 0 0,0 0 0,0 0 0,1-1 0,-1 1 0,0 0 0,0 0 0,0 0 0,1 0 0,-1 0 0,0 0 0,0 0 0,0 0 0,1-1 0,-1 1 0,0 0 0,0 0 0,0 0 0,1 0 0,-1 0 0,0 0 0,0 0 0,1 0 0,-1 0 0,0 0 0,0 0 0,1 1 0,-1-1 0,0 0 0,0 0 0,0 0 0,1 0 0,-1 0 0,0 0 0,0 0 0,0 1 0,1-1 0,-1 0 0,0 0 0,0 0 0,0 0 0,0 1 0,0-1 0,1 0 0,-1 0 0,0 1 0,2-21 0,-2 19 0,1-75 0,-14-118 0,-28-74 0,36 236 0,-3-28 0,6 37 0,2 21 0,3 10 0,5 22 0,24 55 0,-6-22 0,20 68 0,55 145 0,-90-249 0,-9-18 0,1-1 0,0 0 0,0 0 0,1-1 0,0 1 0,0-1 0,1 0 0,7 9 0,-12-16 0,1 1 0,-1-1 0,0 1 0,1-1 0,-1 0 0,1 1 0,-1-1 0,1 0 0,-1 1 0,1-1 0,-1 0 0,1 1 0,-1-1 0,1 0 0,-1 0 0,1 0 0,0 0 0,-1 0 0,1 0 0,-1 0 0,1 0 0,0 0 0,-1 0 0,1 0 0,-1 0 0,1 0 0,-1 0 0,1 0 0,0 0 0,-1-1 0,1 1 0,-1 0 0,1 0 0,-1-1 0,1 1 0,-1 0 0,1-1 0,-1 1 0,0-1 0,1 1 0,-1 0 0,1-1 0,-1 1 0,0-1 0,0 1 0,1-1 0,-1 1 0,0-1 0,0 1 0,1-1 0,-1 0 0,0 1 0,0-1 0,0 1 0,0-2 0,7-35 0,-7 36 0,4-45 0,-2-1 0,-2 1 0,-9-68 0,2 82 0,-2 0 0,-1 1 0,-1 1 0,-30-57 0,32 67 0,5 10 0,0 0 0,1 0 0,1-1 0,-1 1 0,2-1 0,-1-19 0,1 18 0,0-1 0,-1 1 0,0-1 0,-6-17 0,-50-111 0,-16-47 0,64 155 0,1 0 0,1-1 0,-5-65 0,12 83 0,-13-134 0,-7-39 0,15 124 0,3-129 0,4 102 0,0 74 0,1 0 0,8-33 0,-2 12 0,-8 38 0,0 0 0,0 0 0,0 0 0,0 0 0,0 0 0,1 0 0,-1 1 0,0-1 0,0 0 0,1 0 0,-1 0 0,0 0 0,1 1 0,-1-1 0,0 0 0,1 0 0,-1 1 0,1-1 0,0 0 0,-1 1 0,1-1 0,0 0 0,-1 1 0,1-1 0,0 1 0,-1-1 0,1 1 0,1-1 0,-1 2 0,0-1 0,0 0 0,0 1 0,0-1 0,1 1 0,-1 0 0,0-1 0,0 1 0,0 0 0,-1-1 0,1 1 0,0 0 0,0 0 0,0 0 0,0 0 0,-1 0 0,1 1 0,29 51 0,-15-12 0,-1 0 0,9 49 0,12 37 0,-14-63 0,-13-34 0,2-1 0,1-1 0,1 0 0,17 28 0,-22-46 0,1 0 0,1-1 0,0 0 0,15 12 0,18 19 0,-32-30 0,0 0 0,1-1 0,0 0 0,17 9 0,29 24 0,-2 18 0,-33-35 0,8 7 0,-24-27 0,0 0 0,-1 0 0,0 1 0,0-1 0,0 1 0,-1 0 0,0 1 0,0-1 0,0 1 0,-1 0 0,0 0 0,3 10 0,13 60 0,-5-22 0,-1 0 0,-3 2 0,3 73 0,-12-119 0,1 0 0,0 0 0,1 0 0,0 0 0,0 0 0,1-1 0,0 1 0,1-1 0,7 11 0,60 84 0,-69-102 0,10 14 0,1-2 0,21 18 0,-19-19 0,-1 1 0,14 18 0,-26-29 0,0 0 0,-1 1 0,1-1 0,-1 1 0,1-1 0,-1 1 0,-1 0 0,1 0 0,-1 0 0,1 6 0,-2-11 0,0 1 0,0-1 0,0 0 0,-1 0 0,1 1 0,0-1 0,0 0 0,-1 0 0,1 0 0,0 1 0,0-1 0,-1 0 0,1 0 0,0 0 0,0 0 0,-1 0 0,1 1 0,0-1 0,-1 0 0,1 0 0,0 0 0,-1 0 0,1 0 0,0 0 0,-1 0 0,1 0 0,0 0 0,0 0 0,-1 0 0,1 0 0,0 0 0,-1-1 0,1 1 0,0 0 0,-1 0 0,1 0 0,0 0 0,0 0 0,-1-1 0,1 1 0,0 0 0,0 0 0,-1-1 0,1 1 0,0 0 0,0 0 0,0-1 0,-16-9 0,-12-16 0,-32-34 0,38 36 0,9 12 0,0 1 0,-1 0 0,-1 1 0,1 0 0,-2 1 0,1 1 0,-32-12 0,-123-31 0,140 44 0,-192-43 0,221 50 0,-1-1 0,0 1 0,1 0 0,-1-1 0,0 1 0,1 0 0,-1 0 0,0 0 0,1 0 0,-1 0 0,0 1 0,0-1 0,1 0 0,-3 2 0,4-2 0,0 0 0,0 1 0,-1-1 0,1 0 0,0 1 0,0-1 0,0 1 0,0-1 0,0 1 0,0-1 0,0 0 0,0 1 0,0-1 0,0 1 0,0-1 0,0 1 0,0-1 0,0 0 0,0 1 0,0-1 0,1 1 0,-1-1 0,0 0 0,0 1 0,0-1 0,1 1 0,-1-1 0,0 0 0,0 1 0,1-1 0,-1 0 0,0 0 0,1 1 0,6 6 0,0 0 0,1 0 0,13 9 0,128 74 0,-60-40 0,-40-20 0,-2 2 0,46 40 0,-73-55 0,-1 1 0,-1 1 0,-1 1 0,0 1 0,-2 0 0,24 42 0,-38-61 0,2 3 0,0 1 0,-1-1 0,1 0 0,-1 1 0,0 0 0,-1-1 0,1 1 0,-1 0 0,0 10 0,-1-16 0,0 0 0,0 0 0,0 0 0,0 0 0,0 0 0,0 1 0,0-1 0,0 0 0,0 0 0,-1 0 0,1 0 0,0 0 0,0 0 0,0 0 0,0 0 0,0 0 0,-1 0 0,1 0 0,0 0 0,0 0 0,0 0 0,0 0 0,0 0 0,-1 0 0,1 0 0,0 0 0,0 0 0,0 0 0,0 0 0,0 0 0,0 0 0,-1 0 0,1 0 0,0 0 0,0 0 0,0 0 0,0 0 0,0 0 0,0 0 0,-1 0 0,1-1 0,0 1 0,0 0 0,0 0 0,0 0 0,0 0 0,0 0 0,0 0 0,0 0 0,0-1 0,0 1 0,-1 0 0,1 0 0,0 0 0,0-1 0,-7-7 0,-11-19 0,1 0 0,-19-41 0,36 67 0,-1 0 0,1 0 0,0 0 0,-1-1 0,1 1 0,0 0 0,-1 0 0,1 0 0,0 0 0,0 0 0,0 0 0,0-1 0,0 1 0,0 0 0,0 0 0,1 0 0,-1 0 0,0 0 0,1 0 0,-1-1 0,0 1 0,1 0 0,0 0 0,-1 0 0,2-1 0,0 0 0,0 0 0,0 1 0,0-1 0,0 1 0,1 0 0,-1 0 0,0 0 0,0 0 0,1 0 0,-1 0 0,5 0 0,8-1 0,0 0 0,1 1 0,18 1 0,-25 1 0,589 4 0,-508 0 0,0 4 0,139 31 0,172 68 0,-361-97 0,274 57 0,7-28 0,-194-26 0,9 0 0,0-7 0,0-5 0,231-28 0,-208 6 0,194 0 0,-339 20 0,43 0 0,1 2 0,75 14 0,12 9 0,152 6 0,149-20 0,-419-9 0,-1 1 0,1 0 0,35 11 0,-32-7 0,-1-1 0,46 3 0,7-6 0,126 6 0,133 0 0,-277-10 0,-46 1 0,1-2 0,-1 0 0,0-2 0,0 0 0,-1 0 0,26-12 0,100-52 0,-50 21 0,54-24 0,177-73 0,-267 124 0,1 3 0,0 3 0,1 2 0,1 3 0,102-3 0,-29 2 0,-29 1 0,-86 10 0,-1 1 0,1 0 0,-1 2 0,1 0 0,-1 1 0,-1 0 0,18 9 0,17 5 0,-7-3 0,-14-5 0,34 8 0,-56-17 0,-1 0 0,1-1 0,-1 0 0,1 0 0,-1-1 0,1 0 0,0-1 0,-1 0 0,1 0 0,7-2 0,-15 3 0,1 0 0,-1 0 0,1 0 0,-1 0 0,0 0 0,1 0 0,-1 0 0,1 0 0,-1-1 0,0 1 0,1 0 0,-1 0 0,0 0 0,1-1 0,-1 1 0,0 0 0,1 0 0,-1-1 0,0 1 0,0 0 0,1 0 0,-1-1 0,0 1 0,0 0 0,1-1 0,-1 1 0,0-1 0,0 1 0,0 0 0,0-1 0,0 1 0,1 0 0,-1-1 0,0 1 0,0-1 0,0 0 0,-12-10 0,-23-4 0,28 13 0,-1-1 0,1 1 0,0-1 0,0-1 0,0 1 0,0-1 0,1 0 0,0-1 0,0 0 0,0 0 0,0 0 0,1-1 0,-1 1 0,2-1 0,-1 0 0,-7-13 0,7 11 0,-1-1 0,1 0 0,1-1 0,0 1 0,0-1 0,1 0 0,0 0 0,1 0 0,-2-13 0,2 14 0,0 1 0,-1 0 0,0 0 0,0 0 0,-1 0 0,0 0 0,0 0 0,-1 1 0,-7-9 0,-2 0 0,0 0 0,-27-23 0,16 23 0,10 13 0,14 3 0,1 0 0,0 0 0,-1 0 0,1 0 0,0 0 0,-1 0 0,1 0 0,0 0 0,0 1 0,-1-1 0,1 0 0,0 0 0,-1 0 0,1 1 0,0-1 0,0 0 0,-1 0 0,1 1 0,0-1 0,0 0 0,0 0 0,0 1 0,-1-1 0,1 0 0,0 1 0,0-1 0,0 0 0,0 1 0,0-1 0,0 0 0,0 1 0,0-1 0,0 0 0,0 1 0,0-1 0,0 2 0,1 0 0,-1-1 0,1 1 0,-1-1 0,1 1 0,0-1 0,-1 1 0,1-1 0,0 0 0,0 1 0,0-1 0,0 0 0,1 0 0,-1 1 0,0-1 0,0 0 0,1 0 0,-1 0 0,0-1 0,1 1 0,-1 0 0,1 0 0,0-1 0,-1 1 0,1-1 0,1 1 0,45 9 0,-15-7 0,1-3 0,0 0 0,0-2 0,62-13 0,-93 15 0,53-2 0,-46 2 0,-1 0 0,0 0 0,1-1 0,-1 0 0,18-4 0,-27 5 0,0 0 0,0 0 0,0 0 0,0 0 0,0 0 0,0 0 0,0 0 0,-1 0 0,1-1 0,0 1 0,0 0 0,0 0 0,0 0 0,0 0 0,0 0 0,0 0 0,0 0 0,0 0 0,0 0 0,0 0 0,0 0 0,0 0 0,0 0 0,-1-1 0,1 1 0,0 0 0,0 0 0,0 0 0,0 0 0,0 0 0,0 0 0,0 0 0,0 0 0,0-1 0,0 1 0,0 0 0,0 0 0,0 0 0,0 0 0,0 0 0,0 0 0,1 0 0,-1 0 0,0 0 0,0-1 0,0 1 0,0 0 0,0 0 0,0 0 0,0 0 0,0 0 0,0 0 0,0 0 0,0 0 0,0 0 0,0 0 0,0 0 0,1 0 0,-1 0 0,0 0 0,0 0 0,0 0 0,0 0 0,0-1 0,0 1 0,0 0 0,0 0 0,0 0 0,1 0 0,-14-4 0,-13-2 0,-40-4 0,-1 2 0,-103 3 0,-1128 5 0,1290 1 0,0-1 0,0 1 0,0 1 0,0 0 0,0 0 0,1 0 0,-10 5 0,16-7 0,0 0 0,0 1 0,-1-1 0,1 1 0,0-1 0,0 1 0,0-1 0,0 1 0,0 0 0,0 0 0,0 0 0,0-1 0,0 1 0,0 0 0,0 0 0,0 0 0,1 1 0,-1-1 0,0 0 0,1 0 0,-1 0 0,1 0 0,-1 1 0,1-1 0,0 0 0,-1 0 0,1 1 0,0-1 0,0 0 0,0 1 0,0-1 0,0 0 0,0 0 0,0 1 0,0-1 0,1 0 0,-1 0 0,1 1 0,-1-1 0,1 0 0,-1 0 0,1 0 0,-1 1 0,1-1 0,0 0 0,0 0 0,0 0 0,-1 0 0,1 0 0,0-1 0,2 2 0,2 3 0,0-1 0,1 0 0,-1 0 0,1-1 0,0 0 0,0 0 0,0 0 0,1-1 0,-1 0 0,0 0 0,9 1 0,-6-1 0,0 1 0,-1-1 0,1 2 0,0-1 0,12 8 0,37 21 0,-61-29 0,-12-1 0,-16-1 0,13 0 0,0 1 0,0 1 0,1 1 0,-1 0 0,1 1 0,0 1 0,0 1 0,-29 16 0,18-10 0,-49 17 0,76-30 0,-20 7 0,0-1 0,-1-1 0,0-1 0,-39 3 0,54-7 0,0 0 0,1 1 0,-1-1 0,0 2 0,1-1 0,-1 1 0,1 0 0,0 0 0,-1 0 0,-9 7 0,5-2 0,1 1 0,0 0 0,1 1 0,-15 16 0,21-22 0,0 0 0,-1 0 0,1-1 0,-1 1 0,0-1 0,0 0 0,0 0 0,0 0 0,0-1 0,-8 3 0,-50 6 0,33-6 0,-87 16 0,81-15 0,0-1 0,0-1 0,0-3 0,-36-2 0,-7-1 0,-3 3 0,-304 13 0,357-10 0,1 2 0,0 0 0,0 2 0,-48 18 0,67-20 0,0-2 0,0 1 0,-1-1 0,0-1 0,1 1 0,-1-2 0,0 1 0,0-1 0,0 0 0,0-1 0,0 0 0,0-1 0,0 0 0,0 0 0,0-1 0,0 0 0,0 0 0,-10-5 0,5 1 0,0 1 0,0 1 0,-1 0 0,-21-3 0,18 4 0,0-1 0,-24-9 0,16 3 0,-1 2 0,0 0 0,0 1 0,-35-3 0,-50-10 0,76 13 0,-1 0 0,-48-1 0,-432 8 0,227 1 0,247 2 0,-1 1 0,1 3 0,-56 15 0,9-2 0,64-16 0,0 0 0,-1-2 0,1-1 0,-1-1 0,0-2 0,1 0 0,-1-2 0,1-1 0,0-1 0,1-1 0,-1-1 0,1-2 0,1 0 0,-45-26 0,36 19 0,-1 3 0,-1 0 0,-57-13 0,-1-1 0,31 8 0,-1 2 0,-64-9 0,76 23 0,1 1 0,-60 5 0,17 0 0,65-2 0,-23 0 0,0 1 0,-64 11 0,76-6 0,0-3 0,0 0 0,0-3 0,-39-4 0,47-1 0,1-1 0,-1-2 0,1-1 0,0-1 0,-48-24 0,68 29 0,-161-79 0,161 80 0,0-1 0,0 2 0,0-1 0,0 1 0,-21-2 0,23 4 0,0-1 0,0 1 0,0-1 0,0 0 0,0-1 0,0 0 0,1 0 0,-1-1 0,1 0 0,-12-8 0,17 11 0,1 0 0,0 0 0,0 0 0,0 0 0,0 0 0,0 0 0,0 0 0,0-1 0,1 1 0,-1 0 0,0-1 0,1 1 0,-1 0 0,1-1 0,-1 1 0,1 0 0,-1-1 0,1 1 0,0-3 0,0 3 0,1 0 0,-1 0 0,0 0 0,1 0 0,-1 0 0,1 0 0,0 0 0,-1 0 0,1 0 0,0 0 0,-1 1 0,1-1 0,0 0 0,0 1 0,0-1 0,0 0 0,0 1 0,-1-1 0,1 1 0,2-1 0,4-2 0,0 1 0,0 0 0,0 1 0,0 0 0,1 0 0,9 0 0,74 3 0,-63 0 0,-1-1 0,0-2 0,0 0 0,1-2 0,-1 0 0,39-12 0,-44 9 0,0 0 0,1 1 0,0 2 0,33-2 0,96 6 0,-58 1 0,120 15 0,-97-10 0,-80-6 0,1 1 0,70 15 0,-61-5 0,1-1 0,0-3 0,94 4 0,7-15 0,153 5 0,-209 11 0,-51-5 0,5 1 0,-30-5 0,1-1 0,30 2 0,-19-5 0,-15-1 0,0 2 0,26 2 0,-35-2 0,-1 0 0,0 1 0,0-1 0,0 1 0,0-1 0,0 1 0,0 0 0,0 1 0,-1-1 0,1 1 0,-1-1 0,1 1 0,3 5 0,-1-3 0,-1 0 0,0 0 0,1-1 0,0 1 0,0-2 0,0 1 0,1-1 0,-1 1 0,1-2 0,0 1 0,0-1 0,-1 0 0,2 0 0,12 0 0,9 1 0,1-2 0,40-4 0,-19 1 0,-16 1 0,30-1 0,1 3 0,85 12 0,-122-10 0,0-1 0,29-1 0,-31-2 0,1 2 0,38 5 0,-57-3 0,0-1 0,-1 2 0,1-1 0,-1 1 0,14 8 0,-13-6 0,0-1 0,1-1 0,0 0 0,14 5 0,66 21 0,-70-22 0,0-1 0,0 0 0,0-2 0,1 0 0,33 2 0,58-10 0,-84 1 0,0 0 0,0 2 0,1 1 0,-1 2 0,39 7 0,-37-1 0,-10-3 0,0 0 0,0-2 0,0 0 0,41 2 0,-61-6 0,31-1 0,0 2 0,0 0 0,0 3 0,56 12 0,-70-11 0,19 6 0,66 11 0,-89-20 0,0-1 0,0-1 0,1 0 0,-1-1 0,0 0 0,0-1 0,1 0 0,20-8 0,17-5 0,-27 8 0,0-1 0,31-15 0,-31 11 0,1 0 0,0 2 0,28-8 0,-43 15 0,0 1 0,1 0 0,-1 1 0,1 0 0,-1 1 0,1 0 0,-1 1 0,1 0 0,-1 0 0,1 1 0,9 4 0,10 0 0,-1-1 0,0-1 0,1-2 0,0 0 0,49-6 0,-3 2 0,-50 1 0,0-1 0,-1-1 0,1-2 0,-1 0 0,0-2 0,0-1 0,40-18 0,-58 22 0,1 0 0,-1 0 0,0 0 0,0-1 0,0 0 0,-1-1 0,0 1 0,0-1 0,0 0 0,-1-1 0,0 1 0,6-10 0,-11 15 0,0 0 0,1 0 0,-1 1 0,0-1 0,0 0 0,1 0 0,-1 0 0,0 0 0,0 0 0,0 1 0,0-1 0,0 0 0,0 0 0,-1 0 0,1 0 0,0 0 0,0 0 0,0 1 0,-1-1 0,1 0 0,-1 0 0,1 0 0,0 1 0,-1-1 0,0-1 0,-1 1 0,0-1 0,1 1 0,-1 0 0,0 0 0,0 0 0,0 0 0,1 1 0,-1-1 0,0 0 0,0 1 0,-2-1 0,-8-1 0,0 1 0,1 0 0,-14 2 0,18-1 0,-104-1 0,-96 5 0,132 7 0,49-7 0,-47 3 0,26-6 0,-1-3 0,-69-11 0,79 8 0,-48-1 0,53 5 0,1-1 0,-48-10 0,51 6 0,0 2 0,-1 0 0,0 2 0,-33 2 0,-119 17 0,47-2 0,51-11 0,-110-7 0,169 0 0,1-2 0,-31-8 0,34 7 0,0 1 0,0 1 0,-36-3 0,-42 7 0,41 2 0,-1-4 0,-65-9 0,-4-1 0,10 2 0,58 5 0,-1 2 0,-64 5 0,-80-4 0,147-9 0,46 8 0,1 1 0,-1 0 0,1 0 0,-1 1 0,-18 1 0,30 0 0,0 0 0,0 0 0,0 0 0,-1 0 0,1 0 0,0-1 0,0 1 0,-1 0 0,1 0 0,0 0 0,0 0 0,0 0 0,-1 0 0,1 0 0,0 0 0,0 0 0,-1 0 0,1 1 0,0-1 0,0 0 0,0 0 0,-1 0 0,1 0 0,0 0 0,0 0 0,0 0 0,-1 0 0,1 1 0,0-1 0,0 0 0,0 0 0,0 0 0,0 0 0,-1 1 0,1-1 0,0 0 0,0 0 0,0 0 0,0 1 0,0-1 0,0 0 0,0 0 0,0 0 0,0 1 0,11 5 0,22 4 0,13-1 0,0-2 0,67 2 0,100-10 0,-98-1 0,-83 1 0,43-8 0,29-2 0,147 1 0,96-1 0,-160 0 0,4 0 0,-71 9 0,98 5 0,-160 8 0,-43-8 0,0 0 0,24 2 0,222-6 0,-243-2 0,1 0 0,-1-1 0,21-7 0,-25 6 0,0 1 0,0 0 0,1 1 0,0 1 0,24-1 0,-37 3 0,1 0 0,0 1 0,0 0 0,-1-1 0,1 1 0,0 0 0,-1 0 0,1 1 0,-1-1 0,1 0 0,-1 1 0,0-1 0,0 1 0,0 0 0,0 0 0,0 0 0,0 0 0,0 0 0,0 0 0,-1 1 0,1-1 0,-1 1 0,0-1 0,2 4 0,2 9 0,0-1 0,0 1 0,2 22 0,3 5 0,-7-25 0,-8-13 0,-21-16 0,9 2 0,-27-10 0,-1 1 0,-1 3 0,-1 2 0,-83-15 0,-199-10 0,257 33 0,-20-2 0,-374-40 0,455 47 0,-1 0 0,1-1 0,0-1 0,0 1 0,0-2 0,0 1 0,1-1 0,-1-1 0,1 0 0,-13-9 0,-75-58 0,-70-48 0,152 111 0,0 1 0,-1 0 0,0 1 0,-1 1 0,-24-6 0,-91-8 0,127 20 0,1-1 0,-1 0 0,0-1 0,1 1 0,-1-1 0,1 0 0,0 0 0,0-1 0,0 1 0,0-1 0,0 0 0,0-1 0,1 1 0,-1-1 0,1 0 0,0 0 0,1 0 0,-1-1 0,-4-7 0,-1-3 0,1-1 0,1 0 0,0-1 0,-7-32 0,-6 0 0,16 41 0,0-1 0,0 0 0,1 0 0,0 0 0,1-1 0,-2-10 0,1-42 0,4 47 0,-1 1 0,-1 0 0,-1 0 0,0 0 0,0 0 0,-2 0 0,0 0 0,-6-15 0,6 20 0,1-1 0,0 0 0,0 0 0,1 0 0,1 0 0,-2-18 0,5-66 0,0 37 0,-2-604 0,4 616 0,-4 45 0,0-1 0,0 1 0,0 0 0,0 0 0,0 0 0,0-1 0,0 1 0,0 0 0,0 0 0,1 0 0,-1-1 0,0 1 0,0 0 0,0 0 0,0 0 0,0 0 0,0-1 0,1 1 0,-1 0 0,0 0 0,0 0 0,0 0 0,0 0 0,1 0 0,-1-1 0,0 1 0,0 0 0,0 0 0,1 0 0,-1 0 0,0 0 0,0 0 0,0 0 0,1 0 0,-1 0 0,0 0 0,0 0 0,0 0 0,1 0 0,-1 0 0,0 0 0,0 0 0,0 0 0,1 0 0,-1 0 0,0 1 0,0-1 0,0 0 0,1 0 0,-1 0 0,0 0 0,0 0 0,0 0 0,0 1 0,0-1 0,1 0 0,-1 0 0,0 0 0,0 0 0,0 1 0,0-1 0,0 0 0,0 0 0,0 0 0,0 1 0,0-1 0,1 0 0,-1 0 0,0 1 0,9 17 0,-8-16 0,14 38 0,-2 0 0,-1 1 0,-3 1 0,8 74 0,-7-46 0,-6-31-682,-1 71-1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19:58:21.38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255 910 24575,'-4'-5'0,"-1"0"0,2 0 0,-1 0 0,1-1 0,-1 0 0,2 1 0,-1-1 0,0 0 0,-1-8 0,-12-61 0,6 18 0,-8-18 0,-19-66 0,31 125 0,0 1 0,-1 0 0,0 0 0,-1 0 0,-1 1 0,-16-20 0,20 27 0,1 0 0,0 0 0,1-1 0,0 1 0,0-1 0,0 0 0,1 1 0,0-1 0,0 0 0,1 0 0,0 0 0,1-1 0,0-15 0,-5-37 0,-23-71 0,23 74-1365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05T19:55:53.29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42,'1126'19,"-1110"-18,22 0,-35 0,-5-1,-20 0,-63-1,0-3,1-5,-118-26,148 23,34 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05T19:55:54.510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943 0,'-766'0,"751"0,1 1,-1 0,1 1,0 1,-15 4,25-6,-1 0,1 1,-1 0,1 0,0 0,0 1,0-1,0 1,0 0,0 0,1 0,0 1,-1-1,1 1,0 0,1-1,-1 2,-3 6,5-9,1-1,0 1,-1-1,1 0,0 1,0-1,0 1,0-1,0 0,0 1,0-1,1 0,-1 1,0-1,1 1,-1-1,1 0,0 0,-1 1,1-1,0 0,0 0,-1 0,1 0,0 0,0 0,0 0,0 0,1 0,-1 0,2 1,4 2,0-1,0 0,0 0,11 3,16 3,-1-1,62 5,75-6,-70-3,426 11,-851 7,118-6,26 6,159-20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05T19:55:56.369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0,'0'4,"0"15,0 22,4 16,0 15,5 7,-1-3,3-7,-1-1,-2-9,-3-10,-1-7,1-10,1-4,-1-2,2-6,0-3,-2-4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05T19:56:01.973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0,'3'2,"0"0,0 0,1-1,-1 1,0-1,1 0,-1 0,1 0,-1 0,1-1,4 1,5 1,182 31,-63-12,135 40,-239-51,1 2,-2 1,44 29,18 7,-85-47,7 4,0 0,0-1,1 0,0-1,0-1,0 0,0 0,18 1,-8-4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05T19:56:11.27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2,'85'0,"180"3,-200 2,-1 2,69 16,-107-17,24 5,0 3,66 26,-96-31,1-2,0 0,0-2,0 0,1-1,0-1,-1-2,1 0,28-2,-210 1,62-2,-36 3,-144-2,268 0,5 2,0-1,0 0,0-1,0 1,1-1,-1 0,0 0,0 0,0-1,1 1,-7-4,11 5,0-1,0 1,0 0,0 0,0 0,0-1,0 1,0 0,0 0,0 0,0-1,0 1,0 0,0 0,0-1,0 1,0 0,0 0,0 0,0-1,1 1,-1 0,0 0,0 0,0-1,0 1,0 0,0 0,1 0,-1 0,0-1,0 1,0 0,1 0,-1 0,0 0,0 0,0 0,1 0,-1 0,0 0,0 0,1-1,11-4,1 0,0 1,0 0,0 0,0 2,25-3,-1 0,687-73,-692 75,345-11,-343 18,-13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05T19:56:19.87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2103 797,'-7'0,"0"-1,0 0,-1-1,-12-4,-7-1,-350-39,181 27,65-2,-24-2,60 21,94 5,6 1,13 6,56 22,78 23,-61-24,283 104,211 75,8-24,-584-184,-5 0,1-1,0 1,0-1,1 0,-1 0,0-1,0 0,0 0,10-1,-15 1,1 0,-1 0,0 0,1 0,-1 0,0 0,1 0,-1 0,0 0,1-1,-1 1,0 0,0 0,1 0,-1-1,0 1,1 0,-1 0,0-1,0 1,0 0,1 0,-1-1,0 1,0 0,0-1,0 1,1 0,-1-1,0 1,0 0,0-1,0 1,0 0,0-1,-9-12,-20-7,29 20,-81-48,-2 3,-3 4,-172-56,35 36,-3 10,-2 10,-383-20,574 60,30 1,21 0,22 0,34 2,-128-9,-1 1,-101 5,134 2,-180 9,-392 72,561-75,0 1,-65 24,113-38,0-1,-1 0,0 0,16-16,10-7,457-436,-467 440,337-384,-361 407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05T19:56:20.80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0 517,'88'-41,"101"-34,-120 50,897-288,-955 310,175-43,-154 40,0 2,0 1,59 2,-88 1,0 0,0 1,0-1,0 1,0-1,-1 1,1 0,0 0,-1 0,1 1,4 2,-6-3,-1-1,1 1,-1 0,1 0,-1-1,1 1,-1 0,1 0,-1 0,0 0,1 0,-1 0,0 0,0 0,0-1,0 1,0 0,0 0,0 0,0 0,0 0,0 0,-1 0,1 0,0 0,-1 0,1-1,0 1,-1 0,1 0,-1 0,1-1,-1 1,0 0,1-1,-1 1,-1 1,-20 21,-1 0,-46 33,32-25,-266 211,-15-22,264-191,39-22,-1 1,1 1,0 0,-19 17,30-22,1 0,0 1,0-1,1 0,-1 1,1 0,0-1,0 1,1 0,-1 0,1 0,0 0,1 0,-1 11,0 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05T19:56:26.58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2165 915,'7'-5,"-1"1,1 0,0 0,1 0,-1 1,1 0,-1 1,1-1,0 1,0 1,0 0,16-1,16-4,34-9,107-37,-160 45,35-6,6-1,9-3,1 3,1 3,98-1,-83 6,119-2,-205 8,-1 0,0 0,0 0,0 0,0 0,0 0,0 0,1 0,-1 0,0 0,0-1,0 1,0 0,0-1,0 1,0-1,0 0,0 1,0-1,0 1,0-1,0 0,-1 0,2-1,-3 0,0 1,0-1,-1 1,1-1,-1 1,1 0,-1 0,1 0,-1-1,0 1,0 1,1-1,-1 0,0 0,0 1,-2-1,-605-202,459 158,114 32,30 6,23 5,66 1,-178-30,-155-31,174 45,53 11,23 4,5 1,37 5,50 24,-15-3,-57-25,-20 0,0 0,0 0,1 0,-1-1,0 1,0 0,1 0,-1-1,0 1,0 0,0-1,0 1,1 0,-1-1,0 1,0 0,0-1,0 1,0 0,0-1,0 1,0 0,0-1,0 1,0 0,0-1,0 1,0 0,0-1,0 1,0 0,-1-1,1 1,0 0,0 0,0-1,0 1,-1 0,1-1,0 1,0 0,-1 0,1 0,0-1,0 1,-1 0,1 0,0 0,-1 0,0-1,-7-6,0 1,0 0,-1 0,0 1,-1 0,1 1,-1 0,-17-5,18 5,-661-204,621 195,35 8,15 3,27 5,203 38,98 15,1513 108,-1818-163,9 0,0-2,33-4,-41-2,-24 6,-1 1,1 0,-1 0,0-1,1 1,-1 0,0-1,1 1,-1 0,0-1,1 1,-1-1,0 1,0 0,1-1,-1 1,0-1,0 1,0-1,0 1,1-1,-1 1,0-1,0 1,0-1,0 0,-2-1,1-1,0 1,-1-1,0 1,1 0,-1 0,0 0,0 0,0 0,0 0,-1 0,1 1,-4-3,-20-12,0 1,-1 2,-1 0,0 2,-33-9,-156-31,173 42,-291-55,-5 27,328 36,7 0,-1 1,0-1,0 1,1 0,-1 1,0-1,1 1,-1 0,0 1,1-1,-8 4,13-5,-1 1,1-1,0 1,-1-1,1 0,0 1,-1-1,1 1,0-1,0 1,-1-1,1 1,0-1,0 1,0-1,0 1,-1-1,1 1,0-1,0 1,0 0,0-1,0 1,0-1,1 1,-1-1,0 1,0-1,0 1,0-1,1 1,-1-1,0 1,0-1,1 1,-1-1,0 0,1 1,-1-1,1 1,0-1,21 20,-17-16,-2-2,20 21,-22-22,-1 0,1-1,-1 1,0 0,1-1,-1 1,0 0,1-1,-1 1,0 0,0 0,0-1,0 1,0 0,0 0,0 0,0-1,0 1,0 0,0 0,0-1,-1 1,1 0,0-1,0 1,-1 0,1-1,-1 1,1 0,0-1,-1 1,1-1,-1 1,0 0,1-1,-1 1,1-1,-1 0,0 1,0 0,-9 3,0 0,-1 0,1 0,-1-2,0 1,0-1,0-1,-17 1,-8 1,-564 44,262-25,-226 29,-558 126,896-121,178-36,47-20,1 0,-1 0,1 1,-1-1,1 0,-1 1,1-1,-1 0,1 1,-1-1,1 0,-1 1,1-1,0 1,-1-1,1 1,0-1,-1 1,1-1,0 1,0 0,-1-1,1 1,0-1,0 1,0-1,0 1,0 0,0-1,0 1,0 0,0-1,0 1,0-1,0 1,0 0,1-1,-1 1,0-1,0 1,1-1,-1 1,0-1,1 1,25 18,-22-17,53 28,116 43,-111-49,314 116,5-17,6-17,484 70,-852-173,318 30,-326-32,-1-1,1-1,0 0,-1 0,1-1,17-6,-26 8,0-1,-1 0,1 0,0 0,0 0,-1 0,1 0,0 0,-1-1,0 1,1-1,-1 1,0-1,1 1,-1-1,0 0,0 1,0-1,-1 0,1 0,0 0,-1 0,1 0,-1 0,1 0,-1 0,0 0,0 0,0 0,0 0,0 0,-1 0,1 0,-1 0,1 0,-1 0,0 0,1 1,-1-1,0 0,-2-2,-9-19,-2-1,-19-25,-14-23,46 70,0 0,-1-1,1 1,0-1,0 1,0-1,1 1,-1-1,1 1,-1-6,1 7,1 0,-1 0,0 0,1 0,-1 0,1 0,-1 0,1 0,-1 0,1 1,0-1,-1 0,1 0,0 1,0-1,0 0,-1 1,1-1,0 1,0-1,0 1,0-1,0 1,0 0,0 0,0-1,0 1,0 0,2 0,11-2,0 1,0 1,0 0,0 1,0 0,0 1,17 5,97 32,-124-37,14 4,0 1,28 17,-21-8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nl-NL" noProof="0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1A7BC6-2110-47FC-A0FB-5C2BD964E8A7}" type="datetime1">
              <a:rPr lang="nl-NL" smtClean="0"/>
              <a:pPr/>
              <a:t>21-1-2025</a:t>
            </a:fld>
            <a:endParaRPr lang="nl-NL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nl-NL" noProof="0" dirty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nl-NL" noProof="0" dirty="0"/>
              <a:t>Klik om de tekststijlen van het model te bewerken</a:t>
            </a:r>
          </a:p>
          <a:p>
            <a:pPr lvl="1" rtl="0"/>
            <a:r>
              <a:rPr lang="nl-NL" noProof="0" dirty="0"/>
              <a:t>Tweede niveau</a:t>
            </a:r>
          </a:p>
          <a:p>
            <a:pPr lvl="2" rtl="0"/>
            <a:r>
              <a:rPr lang="nl-NL" noProof="0" dirty="0"/>
              <a:t>Derde niveau</a:t>
            </a:r>
          </a:p>
          <a:p>
            <a:pPr lvl="3" rtl="0"/>
            <a:r>
              <a:rPr lang="nl-NL" noProof="0" dirty="0"/>
              <a:t>Vierde niveau</a:t>
            </a:r>
          </a:p>
          <a:p>
            <a:pPr lvl="4" rtl="0"/>
            <a:r>
              <a:rPr lang="nl-NL" noProof="0" dirty="0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nl-NL" noProof="0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970D884-20BA-42EE-AAC9-17768C5705B5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1811519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970D884-20BA-42EE-AAC9-17768C5705B5}" type="slidenum">
              <a:rPr lang="nl-NL" smtClean="0"/>
              <a:t>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15933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Rechthoek 129">
            <a:extLst>
              <a:ext uri="{FF2B5EF4-FFF2-40B4-BE49-F238E27FC236}">
                <a16:creationId xmlns:a16="http://schemas.microsoft.com/office/drawing/2014/main" id="{7B5C40FC-CF2C-4EDF-9631-90795564863B}"/>
              </a:ext>
            </a:extLst>
          </p:cNvPr>
          <p:cNvSpPr/>
          <p:nvPr userDrawn="1"/>
        </p:nvSpPr>
        <p:spPr>
          <a:xfrm>
            <a:off x="0" y="6020380"/>
            <a:ext cx="6858001" cy="207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noProof="0" dirty="0"/>
          </a:p>
        </p:txBody>
      </p:sp>
      <p:cxnSp>
        <p:nvCxnSpPr>
          <p:cNvPr id="54" name="Rechte verbindingslijn 53">
            <a:extLst>
              <a:ext uri="{FF2B5EF4-FFF2-40B4-BE49-F238E27FC236}">
                <a16:creationId xmlns:a16="http://schemas.microsoft.com/office/drawing/2014/main" id="{F7A01FDB-33A6-4295-88BF-13AD34168CA1}"/>
              </a:ext>
            </a:extLst>
          </p:cNvPr>
          <p:cNvCxnSpPr>
            <a:cxnSpLocks/>
          </p:cNvCxnSpPr>
          <p:nvPr userDrawn="1"/>
        </p:nvCxnSpPr>
        <p:spPr>
          <a:xfrm>
            <a:off x="3200021" y="4500786"/>
            <a:ext cx="0" cy="520584"/>
          </a:xfrm>
          <a:prstGeom prst="line">
            <a:avLst/>
          </a:prstGeom>
          <a:ln w="12700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Rechte verbindingslijn 63">
            <a:extLst>
              <a:ext uri="{FF2B5EF4-FFF2-40B4-BE49-F238E27FC236}">
                <a16:creationId xmlns:a16="http://schemas.microsoft.com/office/drawing/2014/main" id="{0F919187-3727-4FD5-911D-5F5177384BCB}"/>
              </a:ext>
            </a:extLst>
          </p:cNvPr>
          <p:cNvCxnSpPr>
            <a:cxnSpLocks/>
          </p:cNvCxnSpPr>
          <p:nvPr userDrawn="1"/>
        </p:nvCxnSpPr>
        <p:spPr>
          <a:xfrm>
            <a:off x="4713186" y="4501757"/>
            <a:ext cx="0" cy="520584"/>
          </a:xfrm>
          <a:prstGeom prst="line">
            <a:avLst/>
          </a:prstGeom>
          <a:ln w="12700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ijdelijke aanduiding voor tekst 25">
            <a:extLst>
              <a:ext uri="{FF2B5EF4-FFF2-40B4-BE49-F238E27FC236}">
                <a16:creationId xmlns:a16="http://schemas.microsoft.com/office/drawing/2014/main" id="{185E0F02-60C3-48A5-95D0-E273FE47AC5A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3617701" y="5499865"/>
            <a:ext cx="1501334" cy="180000"/>
          </a:xfrm>
        </p:spPr>
        <p:txBody>
          <a:bodyPr rtlCol="0">
            <a:noAutofit/>
          </a:bodyPr>
          <a:lstStyle>
            <a:lvl1pPr marL="0" indent="0">
              <a:buNone/>
              <a:defRPr sz="800">
                <a:solidFill>
                  <a:schemeClr val="bg2"/>
                </a:solidFill>
                <a:latin typeface="+mn-lt"/>
              </a:defRPr>
            </a:lvl1pPr>
            <a:lvl2pPr marL="609585" indent="0">
              <a:buNone/>
              <a:defRPr sz="800"/>
            </a:lvl2pPr>
            <a:lvl3pPr marL="1219170" indent="0">
              <a:buNone/>
              <a:defRPr sz="800"/>
            </a:lvl3pPr>
            <a:lvl4pPr marL="1828755" indent="0">
              <a:buNone/>
              <a:defRPr sz="800"/>
            </a:lvl4pPr>
            <a:lvl5pPr marL="2438339" indent="0">
              <a:buNone/>
              <a:defRPr sz="800"/>
            </a:lvl5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22" name="Rechthoek 21">
            <a:extLst>
              <a:ext uri="{FF2B5EF4-FFF2-40B4-BE49-F238E27FC236}">
                <a16:creationId xmlns:a16="http://schemas.microsoft.com/office/drawing/2014/main" id="{6FD85066-0E1C-4C5B-81F0-E1C98DCC884B}"/>
              </a:ext>
            </a:extLst>
          </p:cNvPr>
          <p:cNvSpPr/>
          <p:nvPr userDrawn="1"/>
        </p:nvSpPr>
        <p:spPr>
          <a:xfrm>
            <a:off x="-2" y="1653635"/>
            <a:ext cx="6858001" cy="220850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noProof="0" dirty="0"/>
          </a:p>
        </p:txBody>
      </p:sp>
      <p:pic>
        <p:nvPicPr>
          <p:cNvPr id="69" name="Afbeelding 68">
            <a:extLst>
              <a:ext uri="{FF2B5EF4-FFF2-40B4-BE49-F238E27FC236}">
                <a16:creationId xmlns:a16="http://schemas.microsoft.com/office/drawing/2014/main" id="{559824D5-FFC3-4F26-AE2B-A7FC8AFF69B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23986" y="4939202"/>
            <a:ext cx="3459600" cy="228944"/>
          </a:xfrm>
          <a:prstGeom prst="rect">
            <a:avLst/>
          </a:prstGeom>
        </p:spPr>
      </p:pic>
      <p:cxnSp>
        <p:nvCxnSpPr>
          <p:cNvPr id="52" name="Rechte verbindingslijn 51">
            <a:extLst>
              <a:ext uri="{FF2B5EF4-FFF2-40B4-BE49-F238E27FC236}">
                <a16:creationId xmlns:a16="http://schemas.microsoft.com/office/drawing/2014/main" id="{60D3AB55-E1E3-4528-9592-9F8CD4C896D6}"/>
              </a:ext>
            </a:extLst>
          </p:cNvPr>
          <p:cNvCxnSpPr/>
          <p:nvPr userDrawn="1"/>
        </p:nvCxnSpPr>
        <p:spPr>
          <a:xfrm flipH="1">
            <a:off x="906617" y="4500786"/>
            <a:ext cx="5190" cy="1170329"/>
          </a:xfrm>
          <a:prstGeom prst="line">
            <a:avLst/>
          </a:prstGeom>
          <a:ln w="12700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Afbeelding 11">
            <a:extLst>
              <a:ext uri="{FF2B5EF4-FFF2-40B4-BE49-F238E27FC236}">
                <a16:creationId xmlns:a16="http://schemas.microsoft.com/office/drawing/2014/main" id="{DE5107D4-DFDD-40DD-85D9-DB0A27F022C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63398" y="1190259"/>
            <a:ext cx="2376000" cy="23117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6A48D4A-BD23-46AD-A671-8030CE0C5BF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90118" y="284013"/>
            <a:ext cx="2571750" cy="969597"/>
          </a:xfrm>
        </p:spPr>
        <p:txBody>
          <a:bodyPr rtlCol="0" anchor="b">
            <a:normAutofit/>
          </a:bodyPr>
          <a:lstStyle>
            <a:lvl1pPr algn="l">
              <a:defRPr sz="3000"/>
            </a:lvl1pPr>
          </a:lstStyle>
          <a:p>
            <a:pPr rtl="0"/>
            <a:r>
              <a:rPr lang="nl-NL" noProof="0" dirty="0"/>
              <a:t>GERKO PETERSON</a:t>
            </a:r>
          </a:p>
        </p:txBody>
      </p:sp>
      <p:sp>
        <p:nvSpPr>
          <p:cNvPr id="10" name="Tijdelijke aanduiding voor afbeelding 9">
            <a:extLst>
              <a:ext uri="{FF2B5EF4-FFF2-40B4-BE49-F238E27FC236}">
                <a16:creationId xmlns:a16="http://schemas.microsoft.com/office/drawing/2014/main" id="{C22CAA87-2789-49C6-BDF2-5D21CCD80C9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78212" y="450383"/>
            <a:ext cx="990000" cy="990000"/>
          </a:xfrm>
          <a:prstGeom prst="ellipse">
            <a:avLst/>
          </a:prstGeom>
          <a:noFill/>
          <a:ln w="381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100"/>
            </a:lvl1pPr>
          </a:lstStyle>
          <a:p>
            <a:pPr rt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3" name="Subtitel 2">
            <a:extLst>
              <a:ext uri="{FF2B5EF4-FFF2-40B4-BE49-F238E27FC236}">
                <a16:creationId xmlns:a16="http://schemas.microsoft.com/office/drawing/2014/main" id="{BC3BE23B-49FE-498D-888E-ED656886FA4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680854" y="1185193"/>
            <a:ext cx="2327374" cy="231179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1000">
                <a:solidFill>
                  <a:schemeClr val="bg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pPr rtl="0"/>
            <a:r>
              <a:rPr lang="nl-NL" noProof="0" dirty="0"/>
              <a:t>Grafisch ontwerper</a:t>
            </a:r>
          </a:p>
        </p:txBody>
      </p:sp>
      <p:sp>
        <p:nvSpPr>
          <p:cNvPr id="14" name="Tijdelijke aanduiding voor tekst 13">
            <a:extLst>
              <a:ext uri="{FF2B5EF4-FFF2-40B4-BE49-F238E27FC236}">
                <a16:creationId xmlns:a16="http://schemas.microsoft.com/office/drawing/2014/main" id="{F5095038-5A9A-43C3-8AB7-FE2661BCC72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05979" y="561400"/>
            <a:ext cx="1398729" cy="180975"/>
          </a:xfrm>
        </p:spPr>
        <p:txBody>
          <a:bodyPr rtlCol="0">
            <a:noAutofit/>
          </a:bodyPr>
          <a:lstStyle>
            <a:lvl1pPr marL="0" indent="0">
              <a:buNone/>
              <a:defRPr sz="1000"/>
            </a:lvl1pPr>
            <a:lvl2pPr marL="609585" indent="0">
              <a:buNone/>
              <a:defRPr sz="1000"/>
            </a:lvl2pPr>
            <a:lvl3pPr marL="1219170" indent="0">
              <a:buNone/>
              <a:defRPr sz="1000"/>
            </a:lvl3pPr>
            <a:lvl4pPr marL="1828755" indent="0">
              <a:buNone/>
              <a:defRPr sz="1000"/>
            </a:lvl4pPr>
            <a:lvl5pPr marL="2438339" indent="0">
              <a:buNone/>
              <a:defRPr sz="1000"/>
            </a:lvl5pPr>
          </a:lstStyle>
          <a:p>
            <a:pPr lvl="0" rtl="0"/>
            <a:r>
              <a:rPr lang="nl-NL" noProof="0" dirty="0"/>
              <a:t>816-555-0146</a:t>
            </a:r>
          </a:p>
        </p:txBody>
      </p:sp>
      <p:sp>
        <p:nvSpPr>
          <p:cNvPr id="15" name="Tijdelijke aanduiding voor tekst 13">
            <a:extLst>
              <a:ext uri="{FF2B5EF4-FFF2-40B4-BE49-F238E27FC236}">
                <a16:creationId xmlns:a16="http://schemas.microsoft.com/office/drawing/2014/main" id="{862569B1-4FA1-4572-A55F-C4C649078FB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105979" y="790434"/>
            <a:ext cx="1398729" cy="180975"/>
          </a:xfrm>
        </p:spPr>
        <p:txBody>
          <a:bodyPr rtlCol="0">
            <a:noAutofit/>
          </a:bodyPr>
          <a:lstStyle>
            <a:lvl1pPr marL="0" indent="0">
              <a:buNone/>
              <a:defRPr sz="1000"/>
            </a:lvl1pPr>
            <a:lvl2pPr marL="609585" indent="0">
              <a:buNone/>
              <a:defRPr sz="1000"/>
            </a:lvl2pPr>
            <a:lvl3pPr marL="1219170" indent="0">
              <a:buNone/>
              <a:defRPr sz="1000"/>
            </a:lvl3pPr>
            <a:lvl4pPr marL="1828755" indent="0">
              <a:buNone/>
              <a:defRPr sz="1000"/>
            </a:lvl4pPr>
            <a:lvl5pPr marL="2438339" indent="0">
              <a:buNone/>
              <a:defRPr sz="1000"/>
            </a:lvl5pPr>
          </a:lstStyle>
          <a:p>
            <a:pPr lvl="0" rtl="0"/>
            <a:r>
              <a:rPr lang="nl-NL" noProof="0" dirty="0" err="1"/>
              <a:t>gerko_peterson</a:t>
            </a:r>
            <a:endParaRPr lang="nl-NL" noProof="0" dirty="0"/>
          </a:p>
        </p:txBody>
      </p:sp>
      <p:sp>
        <p:nvSpPr>
          <p:cNvPr id="16" name="Tijdelijke aanduiding voor tekst 13">
            <a:extLst>
              <a:ext uri="{FF2B5EF4-FFF2-40B4-BE49-F238E27FC236}">
                <a16:creationId xmlns:a16="http://schemas.microsoft.com/office/drawing/2014/main" id="{C30A9B0F-F1D5-4103-AAB0-0E92CFDA134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05979" y="1019468"/>
            <a:ext cx="1398729" cy="180975"/>
          </a:xfrm>
        </p:spPr>
        <p:txBody>
          <a:bodyPr rtlCol="0">
            <a:noAutofit/>
          </a:bodyPr>
          <a:lstStyle>
            <a:lvl1pPr marL="0" indent="0">
              <a:buNone/>
              <a:defRPr sz="1000"/>
            </a:lvl1pPr>
            <a:lvl2pPr marL="609585" indent="0">
              <a:buNone/>
              <a:defRPr sz="1000"/>
            </a:lvl2pPr>
            <a:lvl3pPr marL="1219170" indent="0">
              <a:buNone/>
              <a:defRPr sz="1000"/>
            </a:lvl3pPr>
            <a:lvl4pPr marL="1828755" indent="0">
              <a:buNone/>
              <a:defRPr sz="1000"/>
            </a:lvl4pPr>
            <a:lvl5pPr marL="2438339" indent="0">
              <a:buNone/>
              <a:defRPr sz="1000"/>
            </a:lvl5pPr>
          </a:lstStyle>
          <a:p>
            <a:pPr lvl="0" rtl="0"/>
            <a:r>
              <a:rPr lang="nl-NL" noProof="0" dirty="0"/>
              <a:t>gerko@example.com</a:t>
            </a:r>
          </a:p>
        </p:txBody>
      </p:sp>
      <p:sp>
        <p:nvSpPr>
          <p:cNvPr id="17" name="Tijdelijke aanduiding voor tekst 13">
            <a:extLst>
              <a:ext uri="{FF2B5EF4-FFF2-40B4-BE49-F238E27FC236}">
                <a16:creationId xmlns:a16="http://schemas.microsoft.com/office/drawing/2014/main" id="{C0C0D9BA-326E-42D0-90C9-1C135FAB9F1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105979" y="1248501"/>
            <a:ext cx="1398729" cy="180975"/>
          </a:xfrm>
        </p:spPr>
        <p:txBody>
          <a:bodyPr rtlCol="0">
            <a:noAutofit/>
          </a:bodyPr>
          <a:lstStyle>
            <a:lvl1pPr marL="0" indent="0">
              <a:buNone/>
              <a:defRPr sz="1000"/>
            </a:lvl1pPr>
            <a:lvl2pPr marL="609585" indent="0">
              <a:buNone/>
              <a:defRPr sz="1000"/>
            </a:lvl2pPr>
            <a:lvl3pPr marL="1219170" indent="0">
              <a:buNone/>
              <a:defRPr sz="1000"/>
            </a:lvl3pPr>
            <a:lvl4pPr marL="1828755" indent="0">
              <a:buNone/>
              <a:defRPr sz="1000"/>
            </a:lvl4pPr>
            <a:lvl5pPr marL="2438339" indent="0">
              <a:buNone/>
              <a:defRPr sz="1000"/>
            </a:lvl5pPr>
          </a:lstStyle>
          <a:p>
            <a:pPr lvl="0" rtl="0"/>
            <a:r>
              <a:rPr lang="nl-NL" noProof="0" dirty="0"/>
              <a:t>www.voorbeeld.com</a:t>
            </a:r>
          </a:p>
        </p:txBody>
      </p:sp>
      <p:sp>
        <p:nvSpPr>
          <p:cNvPr id="24" name="Tijdelijke aanduiding voor tekst 23">
            <a:extLst>
              <a:ext uri="{FF2B5EF4-FFF2-40B4-BE49-F238E27FC236}">
                <a16:creationId xmlns:a16="http://schemas.microsoft.com/office/drawing/2014/main" id="{E2E320F0-FEB6-4F41-B864-0B67C13AC91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74051" y="1781289"/>
            <a:ext cx="952704" cy="517525"/>
          </a:xfrm>
        </p:spPr>
        <p:txBody>
          <a:bodyPr rtlCol="0">
            <a:noAutofit/>
          </a:bodyPr>
          <a:lstStyle>
            <a:lvl1pPr marL="0" indent="0">
              <a:buNone/>
              <a:defRPr sz="3200" b="1">
                <a:solidFill>
                  <a:schemeClr val="tx2"/>
                </a:solidFill>
                <a:latin typeface="+mj-lt"/>
              </a:defRPr>
            </a:lvl1pPr>
            <a:lvl2pPr>
              <a:defRPr sz="3000" b="1">
                <a:latin typeface="+mj-lt"/>
              </a:defRPr>
            </a:lvl2pPr>
            <a:lvl3pPr>
              <a:defRPr sz="3000" b="1">
                <a:latin typeface="+mj-lt"/>
              </a:defRPr>
            </a:lvl3pPr>
            <a:lvl4pPr>
              <a:defRPr sz="3000" b="1">
                <a:latin typeface="+mj-lt"/>
              </a:defRPr>
            </a:lvl4pPr>
            <a:lvl5pPr>
              <a:defRPr sz="3000" b="1">
                <a:latin typeface="+mj-lt"/>
              </a:defRPr>
            </a:lvl5pPr>
          </a:lstStyle>
          <a:p>
            <a:pPr lvl="0" rtl="0"/>
            <a:r>
              <a:rPr lang="nl-NL" noProof="0" dirty="0"/>
              <a:t>200</a:t>
            </a:r>
          </a:p>
        </p:txBody>
      </p:sp>
      <p:sp>
        <p:nvSpPr>
          <p:cNvPr id="26" name="Tijdelijke aanduiding voor tekst 25">
            <a:extLst>
              <a:ext uri="{FF2B5EF4-FFF2-40B4-BE49-F238E27FC236}">
                <a16:creationId xmlns:a16="http://schemas.microsoft.com/office/drawing/2014/main" id="{76C866E9-8C75-4F71-B982-DD26FE1D77B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4051" y="2224926"/>
            <a:ext cx="974812" cy="339725"/>
          </a:xfrm>
        </p:spPr>
        <p:txBody>
          <a:bodyPr rtlCol="0">
            <a:noAutofit/>
          </a:bodyPr>
          <a:lstStyle>
            <a:lvl1pPr marL="0" indent="0">
              <a:buNone/>
              <a:defRPr sz="800">
                <a:solidFill>
                  <a:schemeClr val="bg2"/>
                </a:solidFill>
              </a:defRPr>
            </a:lvl1pPr>
            <a:lvl2pPr marL="609585" indent="0">
              <a:buNone/>
              <a:defRPr sz="800"/>
            </a:lvl2pPr>
            <a:lvl3pPr marL="1219170" indent="0">
              <a:buNone/>
              <a:defRPr sz="800"/>
            </a:lvl3pPr>
            <a:lvl4pPr marL="1828755" indent="0">
              <a:buNone/>
              <a:defRPr sz="800"/>
            </a:lvl4pPr>
            <a:lvl5pPr marL="2438339" indent="0">
              <a:buNone/>
              <a:defRPr sz="800"/>
            </a:lvl5pPr>
          </a:lstStyle>
          <a:p>
            <a:pPr lvl="0" rtl="0"/>
            <a:r>
              <a:rPr lang="nl-NL" noProof="0" dirty="0"/>
              <a:t>Websites</a:t>
            </a:r>
            <a:br>
              <a:rPr lang="nl-NL" noProof="0" dirty="0"/>
            </a:br>
            <a:r>
              <a:rPr lang="nl-NL" noProof="0" dirty="0"/>
              <a:t>Gemaakt</a:t>
            </a:r>
          </a:p>
        </p:txBody>
      </p:sp>
      <p:sp>
        <p:nvSpPr>
          <p:cNvPr id="27" name="Tijdelijke aanduiding voor tekst 23">
            <a:extLst>
              <a:ext uri="{FF2B5EF4-FFF2-40B4-BE49-F238E27FC236}">
                <a16:creationId xmlns:a16="http://schemas.microsoft.com/office/drawing/2014/main" id="{F5AAA449-ECD7-48F5-A9C6-F1175E3868B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356327" y="1781289"/>
            <a:ext cx="806284" cy="517525"/>
          </a:xfrm>
        </p:spPr>
        <p:txBody>
          <a:bodyPr rtlCol="0">
            <a:noAutofit/>
          </a:bodyPr>
          <a:lstStyle>
            <a:lvl1pPr marL="0" indent="0">
              <a:buNone/>
              <a:defRPr sz="3200" b="1">
                <a:solidFill>
                  <a:schemeClr val="tx2"/>
                </a:solidFill>
                <a:latin typeface="+mj-lt"/>
              </a:defRPr>
            </a:lvl1pPr>
            <a:lvl2pPr>
              <a:defRPr sz="3000" b="1">
                <a:latin typeface="+mj-lt"/>
              </a:defRPr>
            </a:lvl2pPr>
            <a:lvl3pPr>
              <a:defRPr sz="3000" b="1">
                <a:latin typeface="+mj-lt"/>
              </a:defRPr>
            </a:lvl3pPr>
            <a:lvl4pPr>
              <a:defRPr sz="3000" b="1">
                <a:latin typeface="+mj-lt"/>
              </a:defRPr>
            </a:lvl4pPr>
            <a:lvl5pPr>
              <a:defRPr sz="3000" b="1">
                <a:latin typeface="+mj-lt"/>
              </a:defRPr>
            </a:lvl5pPr>
          </a:lstStyle>
          <a:p>
            <a:pPr lvl="0" rtl="0"/>
            <a:r>
              <a:rPr lang="nl-NL" noProof="0" dirty="0"/>
              <a:t>77</a:t>
            </a:r>
          </a:p>
        </p:txBody>
      </p:sp>
      <p:sp>
        <p:nvSpPr>
          <p:cNvPr id="28" name="Tijdelijke aanduiding voor tekst 25">
            <a:extLst>
              <a:ext uri="{FF2B5EF4-FFF2-40B4-BE49-F238E27FC236}">
                <a16:creationId xmlns:a16="http://schemas.microsoft.com/office/drawing/2014/main" id="{18055353-B6FC-4D7E-9AD4-7E776AECF3F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348863" y="2224926"/>
            <a:ext cx="824994" cy="339725"/>
          </a:xfrm>
        </p:spPr>
        <p:txBody>
          <a:bodyPr rtlCol="0">
            <a:noAutofit/>
          </a:bodyPr>
          <a:lstStyle>
            <a:lvl1pPr marL="0" indent="0">
              <a:buNone/>
              <a:defRPr sz="800">
                <a:solidFill>
                  <a:schemeClr val="bg2"/>
                </a:solidFill>
              </a:defRPr>
            </a:lvl1pPr>
            <a:lvl2pPr marL="609585" indent="0">
              <a:buNone/>
              <a:defRPr sz="800"/>
            </a:lvl2pPr>
            <a:lvl3pPr marL="1219170" indent="0">
              <a:buNone/>
              <a:defRPr sz="800"/>
            </a:lvl3pPr>
            <a:lvl4pPr marL="1828755" indent="0">
              <a:buNone/>
              <a:defRPr sz="800"/>
            </a:lvl4pPr>
            <a:lvl5pPr marL="2438339" indent="0">
              <a:buNone/>
              <a:defRPr sz="800"/>
            </a:lvl5pPr>
          </a:lstStyle>
          <a:p>
            <a:pPr lvl="0" rtl="0"/>
            <a:r>
              <a:rPr lang="nl-NL" noProof="0" dirty="0"/>
              <a:t>Apps</a:t>
            </a:r>
            <a:br>
              <a:rPr lang="nl-NL" noProof="0" dirty="0"/>
            </a:br>
            <a:r>
              <a:rPr lang="nl-NL" noProof="0" dirty="0"/>
              <a:t>Gemaakt</a:t>
            </a:r>
          </a:p>
        </p:txBody>
      </p:sp>
      <p:sp>
        <p:nvSpPr>
          <p:cNvPr id="29" name="Tijdelijke aanduiding voor tekst 23">
            <a:extLst>
              <a:ext uri="{FF2B5EF4-FFF2-40B4-BE49-F238E27FC236}">
                <a16:creationId xmlns:a16="http://schemas.microsoft.com/office/drawing/2014/main" id="{F0280302-E8CC-4832-B8BB-AF0711B6C16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75316" y="1781289"/>
            <a:ext cx="1240499" cy="517525"/>
          </a:xfrm>
        </p:spPr>
        <p:txBody>
          <a:bodyPr rtlCol="0">
            <a:noAutofit/>
          </a:bodyPr>
          <a:lstStyle>
            <a:lvl1pPr marL="0" indent="0">
              <a:buNone/>
              <a:defRPr sz="3200" b="1">
                <a:solidFill>
                  <a:schemeClr val="tx2"/>
                </a:solidFill>
                <a:latin typeface="+mj-lt"/>
              </a:defRPr>
            </a:lvl1pPr>
            <a:lvl2pPr>
              <a:defRPr sz="3000" b="1">
                <a:latin typeface="+mj-lt"/>
              </a:defRPr>
            </a:lvl2pPr>
            <a:lvl3pPr>
              <a:defRPr sz="3000" b="1">
                <a:latin typeface="+mj-lt"/>
              </a:defRPr>
            </a:lvl3pPr>
            <a:lvl4pPr>
              <a:defRPr sz="3000" b="1">
                <a:latin typeface="+mj-lt"/>
              </a:defRPr>
            </a:lvl4pPr>
            <a:lvl5pPr>
              <a:defRPr sz="3000" b="1">
                <a:latin typeface="+mj-lt"/>
              </a:defRPr>
            </a:lvl5pPr>
          </a:lstStyle>
          <a:p>
            <a:pPr lvl="0" rtl="0"/>
            <a:r>
              <a:rPr lang="nl-NL" noProof="0" dirty="0"/>
              <a:t>100%</a:t>
            </a:r>
          </a:p>
        </p:txBody>
      </p:sp>
      <p:sp>
        <p:nvSpPr>
          <p:cNvPr id="30" name="Tijdelijke aanduiding voor tekst 25">
            <a:extLst>
              <a:ext uri="{FF2B5EF4-FFF2-40B4-BE49-F238E27FC236}">
                <a16:creationId xmlns:a16="http://schemas.microsoft.com/office/drawing/2014/main" id="{2F7940E8-CDD9-4EA7-9977-02B40E0D988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146530" y="2224926"/>
            <a:ext cx="1269285" cy="339725"/>
          </a:xfrm>
        </p:spPr>
        <p:txBody>
          <a:bodyPr rtlCol="0">
            <a:noAutofit/>
          </a:bodyPr>
          <a:lstStyle>
            <a:lvl1pPr marL="0" indent="0">
              <a:buNone/>
              <a:defRPr sz="800">
                <a:solidFill>
                  <a:schemeClr val="bg2"/>
                </a:solidFill>
              </a:defRPr>
            </a:lvl1pPr>
            <a:lvl2pPr marL="609585" indent="0">
              <a:buNone/>
              <a:defRPr sz="800"/>
            </a:lvl2pPr>
            <a:lvl3pPr marL="1219170" indent="0">
              <a:buNone/>
              <a:defRPr sz="800"/>
            </a:lvl3pPr>
            <a:lvl4pPr marL="1828755" indent="0">
              <a:buNone/>
              <a:defRPr sz="800"/>
            </a:lvl4pPr>
            <a:lvl5pPr marL="2438339" indent="0">
              <a:buNone/>
              <a:defRPr sz="800"/>
            </a:lvl5pPr>
          </a:lstStyle>
          <a:p>
            <a:pPr lvl="0" rtl="0"/>
            <a:r>
              <a:rPr lang="nl-NL" noProof="0" dirty="0"/>
              <a:t>Klanten</a:t>
            </a:r>
            <a:br>
              <a:rPr lang="nl-NL" noProof="0" dirty="0"/>
            </a:br>
            <a:r>
              <a:rPr lang="nl-NL" noProof="0" dirty="0"/>
              <a:t>Tevredenheid</a:t>
            </a:r>
          </a:p>
        </p:txBody>
      </p:sp>
      <p:sp>
        <p:nvSpPr>
          <p:cNvPr id="31" name="Tijdelijke aanduiding voor tekst 23">
            <a:extLst>
              <a:ext uri="{FF2B5EF4-FFF2-40B4-BE49-F238E27FC236}">
                <a16:creationId xmlns:a16="http://schemas.microsoft.com/office/drawing/2014/main" id="{F858039A-7372-462A-AB99-0FF49A39E36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481300" y="1781289"/>
            <a:ext cx="1123164" cy="517525"/>
          </a:xfrm>
        </p:spPr>
        <p:txBody>
          <a:bodyPr rtlCol="0">
            <a:noAutofit/>
          </a:bodyPr>
          <a:lstStyle>
            <a:lvl1pPr marL="0" indent="0">
              <a:buNone/>
              <a:defRPr sz="3200" b="1">
                <a:solidFill>
                  <a:schemeClr val="tx2"/>
                </a:solidFill>
                <a:latin typeface="+mj-lt"/>
              </a:defRPr>
            </a:lvl1pPr>
            <a:lvl2pPr>
              <a:defRPr sz="3000" b="1">
                <a:latin typeface="+mj-lt"/>
              </a:defRPr>
            </a:lvl2pPr>
            <a:lvl3pPr>
              <a:defRPr sz="3000" b="1">
                <a:latin typeface="+mj-lt"/>
              </a:defRPr>
            </a:lvl3pPr>
            <a:lvl4pPr>
              <a:defRPr sz="3000" b="1">
                <a:latin typeface="+mj-lt"/>
              </a:defRPr>
            </a:lvl4pPr>
            <a:lvl5pPr>
              <a:defRPr sz="3000" b="1">
                <a:latin typeface="+mj-lt"/>
              </a:defRPr>
            </a:lvl5pPr>
          </a:lstStyle>
          <a:p>
            <a:pPr lvl="0" rtl="0"/>
            <a:r>
              <a:rPr lang="nl-NL" noProof="0" dirty="0"/>
              <a:t>20</a:t>
            </a:r>
          </a:p>
        </p:txBody>
      </p:sp>
      <p:sp>
        <p:nvSpPr>
          <p:cNvPr id="32" name="Tijdelijke aanduiding voor tekst 25">
            <a:extLst>
              <a:ext uri="{FF2B5EF4-FFF2-40B4-BE49-F238E27FC236}">
                <a16:creationId xmlns:a16="http://schemas.microsoft.com/office/drawing/2014/main" id="{80E77549-CD88-457B-AF7B-333C048FFC5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473835" y="2224926"/>
            <a:ext cx="1130629" cy="339725"/>
          </a:xfrm>
        </p:spPr>
        <p:txBody>
          <a:bodyPr rtlCol="0">
            <a:noAutofit/>
          </a:bodyPr>
          <a:lstStyle>
            <a:lvl1pPr marL="0" indent="0">
              <a:buNone/>
              <a:defRPr sz="800">
                <a:solidFill>
                  <a:schemeClr val="bg2"/>
                </a:solidFill>
              </a:defRPr>
            </a:lvl1pPr>
            <a:lvl2pPr marL="609585" indent="0">
              <a:buNone/>
              <a:defRPr sz="800"/>
            </a:lvl2pPr>
            <a:lvl3pPr marL="1219170" indent="0">
              <a:buNone/>
              <a:defRPr sz="800"/>
            </a:lvl3pPr>
            <a:lvl4pPr marL="1828755" indent="0">
              <a:buNone/>
              <a:defRPr sz="800"/>
            </a:lvl4pPr>
            <a:lvl5pPr marL="2438339" indent="0">
              <a:buNone/>
              <a:defRPr sz="800"/>
            </a:lvl5pPr>
          </a:lstStyle>
          <a:p>
            <a:pPr lvl="0" rtl="0"/>
            <a:r>
              <a:rPr lang="nl-NL" noProof="0" dirty="0"/>
              <a:t>Jaren</a:t>
            </a:r>
            <a:br>
              <a:rPr lang="nl-NL" noProof="0" dirty="0"/>
            </a:br>
            <a:r>
              <a:rPr lang="nl-NL" noProof="0" dirty="0"/>
              <a:t>ervaring</a:t>
            </a:r>
          </a:p>
        </p:txBody>
      </p:sp>
      <p:sp>
        <p:nvSpPr>
          <p:cNvPr id="33" name="Tijdelijke aanduiding voor tekst 25">
            <a:extLst>
              <a:ext uri="{FF2B5EF4-FFF2-40B4-BE49-F238E27FC236}">
                <a16:creationId xmlns:a16="http://schemas.microsoft.com/office/drawing/2014/main" id="{D17F07EB-8071-42C3-A6CD-7AC98F6C4C4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374051" y="2989088"/>
            <a:ext cx="4250274" cy="699685"/>
          </a:xfrm>
        </p:spPr>
        <p:txBody>
          <a:bodyPr rtlCol="0">
            <a:noAutofit/>
          </a:bodyPr>
          <a:lstStyle>
            <a:lvl1pPr marL="0" indent="0">
              <a:lnSpc>
                <a:spcPts val="1000"/>
              </a:lnSpc>
              <a:spcBef>
                <a:spcPts val="0"/>
              </a:spcBef>
              <a:buNone/>
              <a:defRPr sz="800">
                <a:solidFill>
                  <a:schemeClr val="bg2"/>
                </a:solidFill>
              </a:defRPr>
            </a:lvl1pPr>
            <a:lvl2pPr marL="609585" indent="0">
              <a:buNone/>
              <a:defRPr sz="800"/>
            </a:lvl2pPr>
            <a:lvl3pPr marL="1219170" indent="0">
              <a:buNone/>
              <a:defRPr sz="800"/>
            </a:lvl3pPr>
            <a:lvl4pPr marL="1828755" indent="0">
              <a:buNone/>
              <a:defRPr sz="800"/>
            </a:lvl4pPr>
            <a:lvl5pPr marL="2438339" indent="0">
              <a:buNone/>
              <a:defRPr sz="800"/>
            </a:lvl5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34" name="Tijdelijke aanduiding voor tekst 25">
            <a:extLst>
              <a:ext uri="{FF2B5EF4-FFF2-40B4-BE49-F238E27FC236}">
                <a16:creationId xmlns:a16="http://schemas.microsoft.com/office/drawing/2014/main" id="{E12D7E51-F315-4E96-A692-D7E64E1B27F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64482" y="2632198"/>
            <a:ext cx="1735822" cy="339725"/>
          </a:xfrm>
        </p:spPr>
        <p:txBody>
          <a:bodyPr rtlCol="0">
            <a:noAutofit/>
          </a:bodyPr>
          <a:lstStyle>
            <a:lvl1pPr marL="0" indent="0">
              <a:buNone/>
              <a:defRPr sz="2100" b="1">
                <a:solidFill>
                  <a:schemeClr val="tx1"/>
                </a:solidFill>
                <a:latin typeface="+mj-lt"/>
              </a:defRPr>
            </a:lvl1pPr>
            <a:lvl2pPr marL="609585" indent="0">
              <a:buNone/>
              <a:defRPr sz="800"/>
            </a:lvl2pPr>
            <a:lvl3pPr marL="1219170" indent="0">
              <a:buNone/>
              <a:defRPr sz="800"/>
            </a:lvl3pPr>
            <a:lvl4pPr marL="1828755" indent="0">
              <a:buNone/>
              <a:defRPr sz="800"/>
            </a:lvl4pPr>
            <a:lvl5pPr marL="2438339" indent="0">
              <a:buNone/>
              <a:defRPr sz="800"/>
            </a:lvl5pPr>
          </a:lstStyle>
          <a:p>
            <a:pPr lvl="0" rtl="0"/>
            <a:r>
              <a:rPr lang="nl-NL" noProof="0" dirty="0"/>
              <a:t>OVER MIJ</a:t>
            </a:r>
          </a:p>
        </p:txBody>
      </p:sp>
      <p:sp>
        <p:nvSpPr>
          <p:cNvPr id="41" name="Tijdelijke aanduiding voor tekst 25">
            <a:extLst>
              <a:ext uri="{FF2B5EF4-FFF2-40B4-BE49-F238E27FC236}">
                <a16:creationId xmlns:a16="http://schemas.microsoft.com/office/drawing/2014/main" id="{46BBB2FF-BDBC-49DB-B44A-8CC26715325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71756" y="4049841"/>
            <a:ext cx="1920778" cy="339725"/>
          </a:xfrm>
        </p:spPr>
        <p:txBody>
          <a:bodyPr rtlCol="0">
            <a:noAutofit/>
          </a:bodyPr>
          <a:lstStyle>
            <a:lvl1pPr marL="0" indent="0">
              <a:buNone/>
              <a:defRPr sz="2100" b="1">
                <a:solidFill>
                  <a:schemeClr val="tx1"/>
                </a:solidFill>
                <a:latin typeface="+mj-lt"/>
              </a:defRPr>
            </a:lvl1pPr>
            <a:lvl2pPr marL="609585" indent="0">
              <a:buNone/>
              <a:defRPr sz="800"/>
            </a:lvl2pPr>
            <a:lvl3pPr marL="1219170" indent="0">
              <a:buNone/>
              <a:defRPr sz="800"/>
            </a:lvl3pPr>
            <a:lvl4pPr marL="1828755" indent="0">
              <a:buNone/>
              <a:defRPr sz="800"/>
            </a:lvl4pPr>
            <a:lvl5pPr marL="2438339" indent="0">
              <a:buNone/>
              <a:defRPr sz="800"/>
            </a:lvl5pPr>
          </a:lstStyle>
          <a:p>
            <a:pPr lvl="0" rtl="0"/>
            <a:r>
              <a:rPr lang="nl-NL" noProof="0" dirty="0"/>
              <a:t>OPLEIDING</a:t>
            </a:r>
          </a:p>
        </p:txBody>
      </p:sp>
      <p:sp>
        <p:nvSpPr>
          <p:cNvPr id="42" name="Tijdelijke aanduiding voor tekst 25">
            <a:extLst>
              <a:ext uri="{FF2B5EF4-FFF2-40B4-BE49-F238E27FC236}">
                <a16:creationId xmlns:a16="http://schemas.microsoft.com/office/drawing/2014/main" id="{7D1F99B7-AAA8-4838-8A8B-99A6A601EB8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133514" y="4049841"/>
            <a:ext cx="3227023" cy="339725"/>
          </a:xfrm>
        </p:spPr>
        <p:txBody>
          <a:bodyPr rtlCol="0">
            <a:noAutofit/>
          </a:bodyPr>
          <a:lstStyle>
            <a:lvl1pPr marL="0" indent="0">
              <a:buNone/>
              <a:defRPr sz="2100" b="1">
                <a:solidFill>
                  <a:schemeClr val="tx1"/>
                </a:solidFill>
                <a:latin typeface="+mj-lt"/>
              </a:defRPr>
            </a:lvl1pPr>
            <a:lvl2pPr marL="609585" indent="0">
              <a:buNone/>
              <a:defRPr sz="800"/>
            </a:lvl2pPr>
            <a:lvl3pPr marL="1219170" indent="0">
              <a:buNone/>
              <a:defRPr sz="800"/>
            </a:lvl3pPr>
            <a:lvl4pPr marL="1828755" indent="0">
              <a:buNone/>
              <a:defRPr sz="800"/>
            </a:lvl4pPr>
            <a:lvl5pPr marL="2438339" indent="0">
              <a:buNone/>
              <a:defRPr sz="800"/>
            </a:lvl5pPr>
          </a:lstStyle>
          <a:p>
            <a:pPr lvl="0" rtl="0"/>
            <a:r>
              <a:rPr lang="nl-NL" noProof="0" dirty="0"/>
              <a:t>TIJDLIJN CARRIÈRE</a:t>
            </a:r>
          </a:p>
        </p:txBody>
      </p:sp>
      <p:sp>
        <p:nvSpPr>
          <p:cNvPr id="43" name="Tijdelijke aanduiding voor tekst 25">
            <a:extLst>
              <a:ext uri="{FF2B5EF4-FFF2-40B4-BE49-F238E27FC236}">
                <a16:creationId xmlns:a16="http://schemas.microsoft.com/office/drawing/2014/main" id="{9FDF071F-65A1-4854-AC0F-86711EFCC9BE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76684" y="4443669"/>
            <a:ext cx="529933" cy="230401"/>
          </a:xfrm>
        </p:spPr>
        <p:txBody>
          <a:bodyPr rtlCol="0">
            <a:noAutofit/>
          </a:bodyPr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  <a:lvl2pPr marL="609585" indent="0">
              <a:buNone/>
              <a:defRPr sz="800"/>
            </a:lvl2pPr>
            <a:lvl3pPr marL="1219170" indent="0">
              <a:buNone/>
              <a:defRPr sz="800"/>
            </a:lvl3pPr>
            <a:lvl4pPr marL="1828755" indent="0">
              <a:buNone/>
              <a:defRPr sz="800"/>
            </a:lvl4pPr>
            <a:lvl5pPr marL="2438339" indent="0">
              <a:buNone/>
              <a:defRPr sz="800"/>
            </a:lvl5pPr>
          </a:lstStyle>
          <a:p>
            <a:pPr lvl="0" rtl="0"/>
            <a:r>
              <a:rPr lang="nl-NL" noProof="0" dirty="0"/>
              <a:t>2007</a:t>
            </a:r>
          </a:p>
        </p:txBody>
      </p:sp>
      <p:sp>
        <p:nvSpPr>
          <p:cNvPr id="44" name="Tijdelijke aanduiding voor tekst 25">
            <a:extLst>
              <a:ext uri="{FF2B5EF4-FFF2-40B4-BE49-F238E27FC236}">
                <a16:creationId xmlns:a16="http://schemas.microsoft.com/office/drawing/2014/main" id="{5594CBAC-BE36-4299-802A-F815A56ED04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76684" y="4790969"/>
            <a:ext cx="529933" cy="230401"/>
          </a:xfrm>
        </p:spPr>
        <p:txBody>
          <a:bodyPr rtlCol="0">
            <a:noAutofit/>
          </a:bodyPr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  <a:lvl2pPr marL="609585" indent="0">
              <a:buNone/>
              <a:defRPr sz="800"/>
            </a:lvl2pPr>
            <a:lvl3pPr marL="1219170" indent="0">
              <a:buNone/>
              <a:defRPr sz="800"/>
            </a:lvl3pPr>
            <a:lvl4pPr marL="1828755" indent="0">
              <a:buNone/>
              <a:defRPr sz="800"/>
            </a:lvl4pPr>
            <a:lvl5pPr marL="2438339" indent="0">
              <a:buNone/>
              <a:defRPr sz="800"/>
            </a:lvl5pPr>
          </a:lstStyle>
          <a:p>
            <a:pPr lvl="0" rtl="0"/>
            <a:r>
              <a:rPr lang="nl-NL" noProof="0" dirty="0"/>
              <a:t>2010</a:t>
            </a:r>
          </a:p>
        </p:txBody>
      </p:sp>
      <p:sp>
        <p:nvSpPr>
          <p:cNvPr id="45" name="Tijdelijke aanduiding voor tekst 25">
            <a:extLst>
              <a:ext uri="{FF2B5EF4-FFF2-40B4-BE49-F238E27FC236}">
                <a16:creationId xmlns:a16="http://schemas.microsoft.com/office/drawing/2014/main" id="{96B166B5-B948-407F-AA5F-31F23976D1B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76684" y="5138269"/>
            <a:ext cx="529933" cy="230401"/>
          </a:xfrm>
        </p:spPr>
        <p:txBody>
          <a:bodyPr rtlCol="0">
            <a:noAutofit/>
          </a:bodyPr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  <a:lvl2pPr marL="609585" indent="0">
              <a:buNone/>
              <a:defRPr sz="800"/>
            </a:lvl2pPr>
            <a:lvl3pPr marL="1219170" indent="0">
              <a:buNone/>
              <a:defRPr sz="800"/>
            </a:lvl3pPr>
            <a:lvl4pPr marL="1828755" indent="0">
              <a:buNone/>
              <a:defRPr sz="800"/>
            </a:lvl4pPr>
            <a:lvl5pPr marL="2438339" indent="0">
              <a:buNone/>
              <a:defRPr sz="800"/>
            </a:lvl5pPr>
          </a:lstStyle>
          <a:p>
            <a:pPr lvl="0" rtl="0"/>
            <a:r>
              <a:rPr lang="nl-NL" noProof="0" dirty="0"/>
              <a:t>2015</a:t>
            </a:r>
          </a:p>
        </p:txBody>
      </p:sp>
      <p:sp>
        <p:nvSpPr>
          <p:cNvPr id="46" name="Tijdelijke aanduiding voor tekst 25">
            <a:extLst>
              <a:ext uri="{FF2B5EF4-FFF2-40B4-BE49-F238E27FC236}">
                <a16:creationId xmlns:a16="http://schemas.microsoft.com/office/drawing/2014/main" id="{5C4044EC-8172-4D30-B4D7-E73CEB35BC6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76684" y="5485570"/>
            <a:ext cx="529933" cy="230401"/>
          </a:xfrm>
        </p:spPr>
        <p:txBody>
          <a:bodyPr rtlCol="0">
            <a:noAutofit/>
          </a:bodyPr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  <a:lvl2pPr marL="609585" indent="0">
              <a:buNone/>
              <a:defRPr sz="800"/>
            </a:lvl2pPr>
            <a:lvl3pPr marL="1219170" indent="0">
              <a:buNone/>
              <a:defRPr sz="800"/>
            </a:lvl3pPr>
            <a:lvl4pPr marL="1828755" indent="0">
              <a:buNone/>
              <a:defRPr sz="800"/>
            </a:lvl4pPr>
            <a:lvl5pPr marL="2438339" indent="0">
              <a:buNone/>
              <a:defRPr sz="800"/>
            </a:lvl5pPr>
          </a:lstStyle>
          <a:p>
            <a:pPr lvl="0" rtl="0"/>
            <a:r>
              <a:rPr lang="nl-NL" noProof="0" dirty="0"/>
              <a:t>2018</a:t>
            </a:r>
          </a:p>
        </p:txBody>
      </p:sp>
      <p:sp>
        <p:nvSpPr>
          <p:cNvPr id="70" name="Tijdelijke aanduiding voor tekst 25">
            <a:extLst>
              <a:ext uri="{FF2B5EF4-FFF2-40B4-BE49-F238E27FC236}">
                <a16:creationId xmlns:a16="http://schemas.microsoft.com/office/drawing/2014/main" id="{90E491A4-EE8F-420C-A83D-BB72C39ED89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65636" y="4422973"/>
            <a:ext cx="1773545" cy="230401"/>
          </a:xfrm>
        </p:spPr>
        <p:txBody>
          <a:bodyPr rtlCol="0">
            <a:noAutofit/>
          </a:bodyPr>
          <a:lstStyle>
            <a:lvl1pPr marL="0" indent="0">
              <a:spcBef>
                <a:spcPts val="0"/>
              </a:spcBef>
              <a:buNone/>
              <a:defRPr sz="1300">
                <a:solidFill>
                  <a:schemeClr val="tx2"/>
                </a:solidFill>
                <a:latin typeface="+mj-lt"/>
              </a:defRPr>
            </a:lvl1pPr>
            <a:lvl2pPr marL="609585" indent="0">
              <a:buNone/>
              <a:defRPr sz="800"/>
            </a:lvl2pPr>
            <a:lvl3pPr marL="1219170" indent="0">
              <a:buNone/>
              <a:defRPr sz="800"/>
            </a:lvl3pPr>
            <a:lvl4pPr marL="1828755" indent="0">
              <a:buNone/>
              <a:defRPr sz="800"/>
            </a:lvl4pPr>
            <a:lvl5pPr marL="2438339" indent="0">
              <a:buNone/>
              <a:defRPr sz="800"/>
            </a:lvl5pPr>
          </a:lstStyle>
          <a:p>
            <a:pPr lvl="0" rtl="0"/>
            <a:r>
              <a:rPr lang="nl-NL" noProof="0" dirty="0"/>
              <a:t>Kunstacademie</a:t>
            </a:r>
          </a:p>
        </p:txBody>
      </p:sp>
      <p:sp>
        <p:nvSpPr>
          <p:cNvPr id="71" name="Tijdelijke aanduiding voor tekst 25">
            <a:extLst>
              <a:ext uri="{FF2B5EF4-FFF2-40B4-BE49-F238E27FC236}">
                <a16:creationId xmlns:a16="http://schemas.microsoft.com/office/drawing/2014/main" id="{ECB41736-BB5C-4F03-B2E7-3A6A96192DC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65636" y="4770273"/>
            <a:ext cx="1773545" cy="230401"/>
          </a:xfrm>
        </p:spPr>
        <p:txBody>
          <a:bodyPr rtlCol="0">
            <a:noAutofit/>
          </a:bodyPr>
          <a:lstStyle>
            <a:lvl1pPr marL="0" indent="0">
              <a:spcBef>
                <a:spcPts val="0"/>
              </a:spcBef>
              <a:buNone/>
              <a:defRPr sz="1300">
                <a:solidFill>
                  <a:schemeClr val="tx2"/>
                </a:solidFill>
                <a:latin typeface="+mj-lt"/>
              </a:defRPr>
            </a:lvl1pPr>
            <a:lvl2pPr marL="609585" indent="0">
              <a:buNone/>
              <a:defRPr sz="800"/>
            </a:lvl2pPr>
            <a:lvl3pPr marL="1219170" indent="0">
              <a:buNone/>
              <a:defRPr sz="800"/>
            </a:lvl3pPr>
            <a:lvl4pPr marL="1828755" indent="0">
              <a:buNone/>
              <a:defRPr sz="800"/>
            </a:lvl4pPr>
            <a:lvl5pPr marL="2438339" indent="0">
              <a:buNone/>
              <a:defRPr sz="800"/>
            </a:lvl5pPr>
          </a:lstStyle>
          <a:p>
            <a:pPr lvl="0" rtl="0"/>
            <a:r>
              <a:rPr lang="nl-NL" noProof="0" dirty="0" err="1"/>
              <a:t>Bellows</a:t>
            </a:r>
            <a:r>
              <a:rPr lang="nl-NL" noProof="0" dirty="0"/>
              <a:t> College</a:t>
            </a:r>
          </a:p>
        </p:txBody>
      </p:sp>
      <p:sp>
        <p:nvSpPr>
          <p:cNvPr id="72" name="Tijdelijke aanduiding voor tekst 25">
            <a:extLst>
              <a:ext uri="{FF2B5EF4-FFF2-40B4-BE49-F238E27FC236}">
                <a16:creationId xmlns:a16="http://schemas.microsoft.com/office/drawing/2014/main" id="{8BDC3E06-E24E-4153-8A9C-8D22835C6B5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65636" y="5117573"/>
            <a:ext cx="1773545" cy="230401"/>
          </a:xfrm>
        </p:spPr>
        <p:txBody>
          <a:bodyPr rtlCol="0">
            <a:noAutofit/>
          </a:bodyPr>
          <a:lstStyle>
            <a:lvl1pPr marL="0" indent="0">
              <a:spcBef>
                <a:spcPts val="0"/>
              </a:spcBef>
              <a:buNone/>
              <a:defRPr sz="1300">
                <a:solidFill>
                  <a:schemeClr val="tx2"/>
                </a:solidFill>
                <a:latin typeface="+mj-lt"/>
              </a:defRPr>
            </a:lvl1pPr>
            <a:lvl2pPr marL="609585" indent="0">
              <a:buNone/>
              <a:defRPr sz="800"/>
            </a:lvl2pPr>
            <a:lvl3pPr marL="1219170" indent="0">
              <a:buNone/>
              <a:defRPr sz="800"/>
            </a:lvl3pPr>
            <a:lvl4pPr marL="1828755" indent="0">
              <a:buNone/>
              <a:defRPr sz="800"/>
            </a:lvl4pPr>
            <a:lvl5pPr marL="2438339" indent="0">
              <a:buNone/>
              <a:defRPr sz="800"/>
            </a:lvl5pPr>
          </a:lstStyle>
          <a:p>
            <a:pPr lvl="0" rtl="0"/>
            <a:r>
              <a:rPr lang="nl-NL" noProof="0" dirty="0"/>
              <a:t>Kunstacademie</a:t>
            </a:r>
          </a:p>
        </p:txBody>
      </p:sp>
      <p:sp>
        <p:nvSpPr>
          <p:cNvPr id="73" name="Tijdelijke aanduiding voor tekst 25">
            <a:extLst>
              <a:ext uri="{FF2B5EF4-FFF2-40B4-BE49-F238E27FC236}">
                <a16:creationId xmlns:a16="http://schemas.microsoft.com/office/drawing/2014/main" id="{ADC20B7C-8286-4118-B05F-25D56D4E6FF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65636" y="5467328"/>
            <a:ext cx="1773545" cy="230401"/>
          </a:xfrm>
        </p:spPr>
        <p:txBody>
          <a:bodyPr rtlCol="0">
            <a:noAutofit/>
          </a:bodyPr>
          <a:lstStyle>
            <a:lvl1pPr marL="0" indent="0">
              <a:spcBef>
                <a:spcPts val="0"/>
              </a:spcBef>
              <a:buNone/>
              <a:defRPr sz="1300">
                <a:solidFill>
                  <a:schemeClr val="tx2"/>
                </a:solidFill>
                <a:latin typeface="+mj-lt"/>
              </a:defRPr>
            </a:lvl1pPr>
            <a:lvl2pPr marL="609585" indent="0">
              <a:buNone/>
              <a:defRPr sz="800"/>
            </a:lvl2pPr>
            <a:lvl3pPr marL="1219170" indent="0">
              <a:buNone/>
              <a:defRPr sz="800"/>
            </a:lvl3pPr>
            <a:lvl4pPr marL="1828755" indent="0">
              <a:buNone/>
              <a:defRPr sz="800"/>
            </a:lvl4pPr>
            <a:lvl5pPr marL="2438339" indent="0">
              <a:buNone/>
              <a:defRPr sz="800"/>
            </a:lvl5pPr>
          </a:lstStyle>
          <a:p>
            <a:pPr lvl="0" rtl="0"/>
            <a:r>
              <a:rPr lang="nl-NL" noProof="0" dirty="0" err="1"/>
              <a:t>Bellows</a:t>
            </a:r>
            <a:r>
              <a:rPr lang="nl-NL" noProof="0" dirty="0"/>
              <a:t> College</a:t>
            </a:r>
          </a:p>
        </p:txBody>
      </p:sp>
      <p:sp>
        <p:nvSpPr>
          <p:cNvPr id="74" name="Tijdelijke aanduiding voor tekst 25">
            <a:extLst>
              <a:ext uri="{FF2B5EF4-FFF2-40B4-BE49-F238E27FC236}">
                <a16:creationId xmlns:a16="http://schemas.microsoft.com/office/drawing/2014/main" id="{84077FA1-5780-4C9A-A1ED-F8B1069B3622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965636" y="4602552"/>
            <a:ext cx="1773545" cy="180000"/>
          </a:xfrm>
        </p:spPr>
        <p:txBody>
          <a:bodyPr rtlCol="0">
            <a:noAutofit/>
          </a:bodyPr>
          <a:lstStyle>
            <a:lvl1pPr marL="0" indent="0">
              <a:spcBef>
                <a:spcPts val="0"/>
              </a:spcBef>
              <a:buNone/>
              <a:defRPr sz="800">
                <a:solidFill>
                  <a:schemeClr val="bg2"/>
                </a:solidFill>
                <a:latin typeface="+mn-lt"/>
              </a:defRPr>
            </a:lvl1pPr>
            <a:lvl2pPr marL="609585" indent="0">
              <a:buNone/>
              <a:defRPr sz="800"/>
            </a:lvl2pPr>
            <a:lvl3pPr marL="1219170" indent="0">
              <a:buNone/>
              <a:defRPr sz="800"/>
            </a:lvl3pPr>
            <a:lvl4pPr marL="1828755" indent="0">
              <a:buNone/>
              <a:defRPr sz="800"/>
            </a:lvl4pPr>
            <a:lvl5pPr marL="2438339" indent="0">
              <a:buNone/>
              <a:defRPr sz="800"/>
            </a:lvl5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75" name="Tijdelijke aanduiding voor tekst 25">
            <a:extLst>
              <a:ext uri="{FF2B5EF4-FFF2-40B4-BE49-F238E27FC236}">
                <a16:creationId xmlns:a16="http://schemas.microsoft.com/office/drawing/2014/main" id="{33B928C8-0736-456E-B368-A97445F73458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965636" y="4949852"/>
            <a:ext cx="1773545" cy="180000"/>
          </a:xfrm>
        </p:spPr>
        <p:txBody>
          <a:bodyPr rtlCol="0">
            <a:noAutofit/>
          </a:bodyPr>
          <a:lstStyle>
            <a:lvl1pPr marL="0" indent="0">
              <a:spcBef>
                <a:spcPts val="0"/>
              </a:spcBef>
              <a:buNone/>
              <a:defRPr sz="800">
                <a:solidFill>
                  <a:schemeClr val="bg2"/>
                </a:solidFill>
                <a:latin typeface="+mn-lt"/>
              </a:defRPr>
            </a:lvl1pPr>
            <a:lvl2pPr marL="609585" indent="0">
              <a:buNone/>
              <a:defRPr sz="800"/>
            </a:lvl2pPr>
            <a:lvl3pPr marL="1219170" indent="0">
              <a:buNone/>
              <a:defRPr sz="800"/>
            </a:lvl3pPr>
            <a:lvl4pPr marL="1828755" indent="0">
              <a:buNone/>
              <a:defRPr sz="800"/>
            </a:lvl4pPr>
            <a:lvl5pPr marL="2438339" indent="0">
              <a:buNone/>
              <a:defRPr sz="800"/>
            </a:lvl5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76" name="Tijdelijke aanduiding voor tekst 25">
            <a:extLst>
              <a:ext uri="{FF2B5EF4-FFF2-40B4-BE49-F238E27FC236}">
                <a16:creationId xmlns:a16="http://schemas.microsoft.com/office/drawing/2014/main" id="{27C6153F-BB4D-4D0B-9165-8342D501D9EE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965636" y="5299606"/>
            <a:ext cx="1773545" cy="180000"/>
          </a:xfrm>
        </p:spPr>
        <p:txBody>
          <a:bodyPr rtlCol="0">
            <a:noAutofit/>
          </a:bodyPr>
          <a:lstStyle>
            <a:lvl1pPr marL="0" indent="0">
              <a:spcBef>
                <a:spcPts val="0"/>
              </a:spcBef>
              <a:buNone/>
              <a:defRPr sz="800">
                <a:solidFill>
                  <a:schemeClr val="bg2"/>
                </a:solidFill>
                <a:latin typeface="+mn-lt"/>
              </a:defRPr>
            </a:lvl1pPr>
            <a:lvl2pPr marL="609585" indent="0">
              <a:buNone/>
              <a:defRPr sz="800"/>
            </a:lvl2pPr>
            <a:lvl3pPr marL="1219170" indent="0">
              <a:buNone/>
              <a:defRPr sz="800"/>
            </a:lvl3pPr>
            <a:lvl4pPr marL="1828755" indent="0">
              <a:buNone/>
              <a:defRPr sz="800"/>
            </a:lvl4pPr>
            <a:lvl5pPr marL="2438339" indent="0">
              <a:buNone/>
              <a:defRPr sz="800"/>
            </a:lvl5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77" name="Tijdelijke aanduiding voor tekst 25">
            <a:extLst>
              <a:ext uri="{FF2B5EF4-FFF2-40B4-BE49-F238E27FC236}">
                <a16:creationId xmlns:a16="http://schemas.microsoft.com/office/drawing/2014/main" id="{A6CB571D-DF8D-4B77-AC1A-6534D787DD53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965636" y="5646907"/>
            <a:ext cx="1773545" cy="180000"/>
          </a:xfrm>
        </p:spPr>
        <p:txBody>
          <a:bodyPr rtlCol="0">
            <a:noAutofit/>
          </a:bodyPr>
          <a:lstStyle>
            <a:lvl1pPr marL="0" indent="0">
              <a:spcBef>
                <a:spcPts val="0"/>
              </a:spcBef>
              <a:buNone/>
              <a:defRPr sz="800">
                <a:solidFill>
                  <a:schemeClr val="bg2"/>
                </a:solidFill>
                <a:latin typeface="+mn-lt"/>
              </a:defRPr>
            </a:lvl1pPr>
            <a:lvl2pPr marL="609585" indent="0">
              <a:buNone/>
              <a:defRPr sz="800"/>
            </a:lvl2pPr>
            <a:lvl3pPr marL="1219170" indent="0">
              <a:buNone/>
              <a:defRPr sz="800"/>
            </a:lvl3pPr>
            <a:lvl4pPr marL="1828755" indent="0">
              <a:buNone/>
              <a:defRPr sz="800"/>
            </a:lvl4pPr>
            <a:lvl5pPr marL="2438339" indent="0">
              <a:buNone/>
              <a:defRPr sz="800"/>
            </a:lvl5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79" name="Tijdelijke aanduiding voor tekst 25">
            <a:extLst>
              <a:ext uri="{FF2B5EF4-FFF2-40B4-BE49-F238E27FC236}">
                <a16:creationId xmlns:a16="http://schemas.microsoft.com/office/drawing/2014/main" id="{8D407112-FEFF-4AF5-9E17-07D7D6576A85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221755" y="4424614"/>
            <a:ext cx="1364534" cy="230401"/>
          </a:xfrm>
        </p:spPr>
        <p:txBody>
          <a:bodyPr rtlCol="0">
            <a:noAutofit/>
          </a:bodyPr>
          <a:lstStyle>
            <a:lvl1pPr marL="0" indent="0">
              <a:spcBef>
                <a:spcPts val="0"/>
              </a:spcBef>
              <a:buNone/>
              <a:defRPr sz="1300">
                <a:solidFill>
                  <a:schemeClr val="tx2"/>
                </a:solidFill>
                <a:latin typeface="+mj-lt"/>
              </a:defRPr>
            </a:lvl1pPr>
            <a:lvl2pPr marL="609585" indent="0">
              <a:buNone/>
              <a:defRPr sz="800"/>
            </a:lvl2pPr>
            <a:lvl3pPr marL="1219170" indent="0">
              <a:buNone/>
              <a:defRPr sz="800"/>
            </a:lvl3pPr>
            <a:lvl4pPr marL="1828755" indent="0">
              <a:buNone/>
              <a:defRPr sz="800"/>
            </a:lvl4pPr>
            <a:lvl5pPr marL="2438339" indent="0">
              <a:buNone/>
              <a:defRPr sz="800"/>
            </a:lvl5pPr>
          </a:lstStyle>
          <a:p>
            <a:pPr lvl="0" rtl="0"/>
            <a:r>
              <a:rPr lang="nl-NL" noProof="0" dirty="0" err="1"/>
              <a:t>Contoso</a:t>
            </a:r>
            <a:r>
              <a:rPr lang="nl-NL" noProof="0" dirty="0"/>
              <a:t>, </a:t>
            </a:r>
            <a:r>
              <a:rPr lang="nl-NL" noProof="0" dirty="0" err="1"/>
              <a:t>Ltd</a:t>
            </a:r>
            <a:endParaRPr lang="nl-NL" noProof="0" dirty="0"/>
          </a:p>
        </p:txBody>
      </p:sp>
      <p:sp>
        <p:nvSpPr>
          <p:cNvPr id="80" name="Tijdelijke aanduiding voor tekst 25">
            <a:extLst>
              <a:ext uri="{FF2B5EF4-FFF2-40B4-BE49-F238E27FC236}">
                <a16:creationId xmlns:a16="http://schemas.microsoft.com/office/drawing/2014/main" id="{96FD546E-8AAA-4CA8-A60D-65AAF6EF1323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221755" y="4604193"/>
            <a:ext cx="1364534" cy="180000"/>
          </a:xfrm>
        </p:spPr>
        <p:txBody>
          <a:bodyPr rtlCol="0">
            <a:noAutofit/>
          </a:bodyPr>
          <a:lstStyle>
            <a:lvl1pPr marL="0" indent="0">
              <a:spcBef>
                <a:spcPts val="0"/>
              </a:spcBef>
              <a:buNone/>
              <a:defRPr sz="800">
                <a:solidFill>
                  <a:schemeClr val="bg2"/>
                </a:solidFill>
                <a:latin typeface="+mn-lt"/>
              </a:defRPr>
            </a:lvl1pPr>
            <a:lvl2pPr marL="609585" indent="0">
              <a:buNone/>
              <a:defRPr sz="800"/>
            </a:lvl2pPr>
            <a:lvl3pPr marL="1219170" indent="0">
              <a:buNone/>
              <a:defRPr sz="800"/>
            </a:lvl3pPr>
            <a:lvl4pPr marL="1828755" indent="0">
              <a:buNone/>
              <a:defRPr sz="800"/>
            </a:lvl4pPr>
            <a:lvl5pPr marL="2438339" indent="0">
              <a:buNone/>
              <a:defRPr sz="800"/>
            </a:lvl5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81" name="Tijdelijke aanduiding voor tekst 25">
            <a:extLst>
              <a:ext uri="{FF2B5EF4-FFF2-40B4-BE49-F238E27FC236}">
                <a16:creationId xmlns:a16="http://schemas.microsoft.com/office/drawing/2014/main" id="{FAE67A1D-8816-4B6E-AB62-7A71E4F7989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747515" y="4422084"/>
            <a:ext cx="1621709" cy="230401"/>
          </a:xfrm>
        </p:spPr>
        <p:txBody>
          <a:bodyPr rtlCol="0">
            <a:noAutofit/>
          </a:bodyPr>
          <a:lstStyle>
            <a:lvl1pPr marL="0" indent="0">
              <a:spcBef>
                <a:spcPts val="0"/>
              </a:spcBef>
              <a:buNone/>
              <a:defRPr sz="1300">
                <a:solidFill>
                  <a:schemeClr val="tx2"/>
                </a:solidFill>
                <a:latin typeface="+mj-lt"/>
              </a:defRPr>
            </a:lvl1pPr>
            <a:lvl2pPr marL="609585" indent="0">
              <a:buNone/>
              <a:defRPr sz="800"/>
            </a:lvl2pPr>
            <a:lvl3pPr marL="1219170" indent="0">
              <a:buNone/>
              <a:defRPr sz="800"/>
            </a:lvl3pPr>
            <a:lvl4pPr marL="1828755" indent="0">
              <a:buNone/>
              <a:defRPr sz="800"/>
            </a:lvl4pPr>
            <a:lvl5pPr marL="2438339" indent="0">
              <a:buNone/>
              <a:defRPr sz="800"/>
            </a:lvl5pPr>
          </a:lstStyle>
          <a:p>
            <a:pPr lvl="0" rtl="0"/>
            <a:r>
              <a:rPr lang="nl-NL" noProof="0" dirty="0" err="1"/>
              <a:t>VanArsdel</a:t>
            </a:r>
            <a:r>
              <a:rPr lang="nl-NL" noProof="0" dirty="0"/>
              <a:t>, Ltd.</a:t>
            </a:r>
          </a:p>
        </p:txBody>
      </p:sp>
      <p:sp>
        <p:nvSpPr>
          <p:cNvPr id="82" name="Tijdelijke aanduiding voor tekst 25">
            <a:extLst>
              <a:ext uri="{FF2B5EF4-FFF2-40B4-BE49-F238E27FC236}">
                <a16:creationId xmlns:a16="http://schemas.microsoft.com/office/drawing/2014/main" id="{C796A226-48E7-4E1A-80A4-87B1406E47D0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4747515" y="4601663"/>
            <a:ext cx="1621709" cy="180000"/>
          </a:xfrm>
        </p:spPr>
        <p:txBody>
          <a:bodyPr rtlCol="0">
            <a:noAutofit/>
          </a:bodyPr>
          <a:lstStyle>
            <a:lvl1pPr marL="0" indent="0">
              <a:spcBef>
                <a:spcPts val="0"/>
              </a:spcBef>
              <a:buNone/>
              <a:defRPr sz="800">
                <a:solidFill>
                  <a:schemeClr val="bg2"/>
                </a:solidFill>
                <a:latin typeface="+mn-lt"/>
              </a:defRPr>
            </a:lvl1pPr>
            <a:lvl2pPr marL="609585" indent="0">
              <a:buNone/>
              <a:defRPr sz="800"/>
            </a:lvl2pPr>
            <a:lvl3pPr marL="1219170" indent="0">
              <a:buNone/>
              <a:defRPr sz="800"/>
            </a:lvl3pPr>
            <a:lvl4pPr marL="1828755" indent="0">
              <a:buNone/>
              <a:defRPr sz="800"/>
            </a:lvl4pPr>
            <a:lvl5pPr marL="2438339" indent="0">
              <a:buNone/>
              <a:defRPr sz="800"/>
            </a:lvl5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88" name="Tijdelijke aanduiding voor tekst 25">
            <a:extLst>
              <a:ext uri="{FF2B5EF4-FFF2-40B4-BE49-F238E27FC236}">
                <a16:creationId xmlns:a16="http://schemas.microsoft.com/office/drawing/2014/main" id="{079F82A4-D945-43A8-B8CB-C060DEF4178B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617701" y="5320286"/>
            <a:ext cx="1501334" cy="230401"/>
          </a:xfrm>
        </p:spPr>
        <p:txBody>
          <a:bodyPr rtlCol="0">
            <a:noAutofit/>
          </a:bodyPr>
          <a:lstStyle>
            <a:lvl1pPr marL="0" indent="0">
              <a:buNone/>
              <a:defRPr sz="1300">
                <a:solidFill>
                  <a:schemeClr val="tx2"/>
                </a:solidFill>
                <a:latin typeface="+mj-lt"/>
              </a:defRPr>
            </a:lvl1pPr>
            <a:lvl2pPr marL="609585" indent="0">
              <a:buNone/>
              <a:defRPr sz="800"/>
            </a:lvl2pPr>
            <a:lvl3pPr marL="1219170" indent="0">
              <a:buNone/>
              <a:defRPr sz="800"/>
            </a:lvl3pPr>
            <a:lvl4pPr marL="1828755" indent="0">
              <a:buNone/>
              <a:defRPr sz="800"/>
            </a:lvl4pPr>
            <a:lvl5pPr marL="2438339" indent="0">
              <a:buNone/>
              <a:defRPr sz="800"/>
            </a:lvl5pPr>
          </a:lstStyle>
          <a:p>
            <a:pPr lvl="0" rtl="0"/>
            <a:r>
              <a:rPr lang="nl-NL" noProof="0" dirty="0" err="1"/>
              <a:t>Woodgrove</a:t>
            </a:r>
            <a:r>
              <a:rPr lang="nl-NL" noProof="0" dirty="0"/>
              <a:t> Bank</a:t>
            </a:r>
          </a:p>
        </p:txBody>
      </p:sp>
      <p:sp>
        <p:nvSpPr>
          <p:cNvPr id="90" name="Tijdelijke aanduiding voor tekst 25">
            <a:extLst>
              <a:ext uri="{FF2B5EF4-FFF2-40B4-BE49-F238E27FC236}">
                <a16:creationId xmlns:a16="http://schemas.microsoft.com/office/drawing/2014/main" id="{E69BE8BE-BF25-4BC8-A14F-C6E160A1EA47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5340884" y="5317756"/>
            <a:ext cx="1356056" cy="230401"/>
          </a:xfrm>
        </p:spPr>
        <p:txBody>
          <a:bodyPr rtlCol="0">
            <a:noAutofit/>
          </a:bodyPr>
          <a:lstStyle>
            <a:lvl1pPr marL="0" indent="0">
              <a:buNone/>
              <a:defRPr sz="1300">
                <a:solidFill>
                  <a:schemeClr val="tx2"/>
                </a:solidFill>
                <a:latin typeface="+mj-lt"/>
              </a:defRPr>
            </a:lvl1pPr>
            <a:lvl2pPr marL="609585" indent="0">
              <a:buNone/>
              <a:defRPr sz="800"/>
            </a:lvl2pPr>
            <a:lvl3pPr marL="1219170" indent="0">
              <a:buNone/>
              <a:defRPr sz="800"/>
            </a:lvl3pPr>
            <a:lvl4pPr marL="1828755" indent="0">
              <a:buNone/>
              <a:defRPr sz="800"/>
            </a:lvl4pPr>
            <a:lvl5pPr marL="2438339" indent="0">
              <a:buNone/>
              <a:defRPr sz="800"/>
            </a:lvl5pPr>
          </a:lstStyle>
          <a:p>
            <a:pPr lvl="0" rtl="0"/>
            <a:r>
              <a:rPr lang="nl-NL" noProof="0" dirty="0" err="1"/>
              <a:t>Relecloud</a:t>
            </a:r>
            <a:endParaRPr lang="nl-NL" noProof="0" dirty="0"/>
          </a:p>
        </p:txBody>
      </p:sp>
      <p:sp>
        <p:nvSpPr>
          <p:cNvPr id="91" name="Tijdelijke aanduiding voor tekst 25">
            <a:extLst>
              <a:ext uri="{FF2B5EF4-FFF2-40B4-BE49-F238E27FC236}">
                <a16:creationId xmlns:a16="http://schemas.microsoft.com/office/drawing/2014/main" id="{8FE8DA78-271C-4C6D-8C55-D853E3E47A74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5340884" y="5497335"/>
            <a:ext cx="1356056" cy="180000"/>
          </a:xfrm>
        </p:spPr>
        <p:txBody>
          <a:bodyPr rtlCol="0">
            <a:noAutofit/>
          </a:bodyPr>
          <a:lstStyle>
            <a:lvl1pPr marL="0" indent="0">
              <a:buNone/>
              <a:defRPr sz="800">
                <a:solidFill>
                  <a:schemeClr val="bg2"/>
                </a:solidFill>
                <a:latin typeface="+mn-lt"/>
              </a:defRPr>
            </a:lvl1pPr>
            <a:lvl2pPr marL="609585" indent="0">
              <a:buNone/>
              <a:defRPr sz="800"/>
            </a:lvl2pPr>
            <a:lvl3pPr marL="1219170" indent="0">
              <a:buNone/>
              <a:defRPr sz="800"/>
            </a:lvl3pPr>
            <a:lvl4pPr marL="1828755" indent="0">
              <a:buNone/>
              <a:defRPr sz="800"/>
            </a:lvl4pPr>
            <a:lvl5pPr marL="2438339" indent="0">
              <a:buNone/>
              <a:defRPr sz="800"/>
            </a:lvl5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93" name="Tijdelijke aanduiding voor tekst 25">
            <a:extLst>
              <a:ext uri="{FF2B5EF4-FFF2-40B4-BE49-F238E27FC236}">
                <a16:creationId xmlns:a16="http://schemas.microsoft.com/office/drawing/2014/main" id="{329EDCB3-85B1-491A-8B21-08A45EDEE25D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5195203" y="1836464"/>
            <a:ext cx="1309505" cy="339725"/>
          </a:xfrm>
        </p:spPr>
        <p:txBody>
          <a:bodyPr rtlCol="0">
            <a:noAutofit/>
          </a:bodyPr>
          <a:lstStyle>
            <a:lvl1pPr marL="0" indent="0">
              <a:buNone/>
              <a:defRPr sz="2100" b="1">
                <a:solidFill>
                  <a:schemeClr val="tx1"/>
                </a:solidFill>
                <a:latin typeface="+mj-lt"/>
              </a:defRPr>
            </a:lvl1pPr>
            <a:lvl2pPr marL="609585" indent="0">
              <a:buNone/>
              <a:defRPr sz="800"/>
            </a:lvl2pPr>
            <a:lvl3pPr marL="1219170" indent="0">
              <a:buNone/>
              <a:defRPr sz="800"/>
            </a:lvl3pPr>
            <a:lvl4pPr marL="1828755" indent="0">
              <a:buNone/>
              <a:defRPr sz="800"/>
            </a:lvl4pPr>
            <a:lvl5pPr marL="2438339" indent="0">
              <a:buNone/>
              <a:defRPr sz="800"/>
            </a:lvl5pPr>
          </a:lstStyle>
          <a:p>
            <a:pPr lvl="0" rtl="0"/>
            <a:r>
              <a:rPr lang="nl-NL" noProof="0" dirty="0"/>
              <a:t>BIOGRAFIE</a:t>
            </a:r>
          </a:p>
        </p:txBody>
      </p:sp>
      <p:sp>
        <p:nvSpPr>
          <p:cNvPr id="95" name="Tijdelijke aanduiding voor tekst 25">
            <a:extLst>
              <a:ext uri="{FF2B5EF4-FFF2-40B4-BE49-F238E27FC236}">
                <a16:creationId xmlns:a16="http://schemas.microsoft.com/office/drawing/2014/main" id="{1DBC92BD-7F94-4DC7-81F8-7BE5697950F8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4891363" y="3438392"/>
            <a:ext cx="1621709" cy="230401"/>
          </a:xfrm>
        </p:spPr>
        <p:txBody>
          <a:bodyPr rtlCol="0">
            <a:noAutofit/>
          </a:bodyPr>
          <a:lstStyle>
            <a:lvl1pPr marL="0" indent="0">
              <a:buNone/>
              <a:defRPr sz="1300">
                <a:solidFill>
                  <a:schemeClr val="tx2"/>
                </a:solidFill>
                <a:latin typeface="+mj-lt"/>
              </a:defRPr>
            </a:lvl1pPr>
            <a:lvl2pPr marL="609585" indent="0">
              <a:buNone/>
              <a:defRPr sz="800"/>
            </a:lvl2pPr>
            <a:lvl3pPr marL="1219170" indent="0">
              <a:buNone/>
              <a:defRPr sz="800"/>
            </a:lvl3pPr>
            <a:lvl4pPr marL="1828755" indent="0">
              <a:buNone/>
              <a:defRPr sz="800"/>
            </a:lvl4pPr>
            <a:lvl5pPr marL="2438339" indent="0">
              <a:buNone/>
              <a:defRPr sz="800"/>
            </a:lvl5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98" name="Tijdelijke aanduiding voor tekst 25">
            <a:extLst>
              <a:ext uri="{FF2B5EF4-FFF2-40B4-BE49-F238E27FC236}">
                <a16:creationId xmlns:a16="http://schemas.microsoft.com/office/drawing/2014/main" id="{BD1BBE6E-0526-4B08-83E8-7AA594ED16D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4891363" y="3322445"/>
            <a:ext cx="1621709" cy="180000"/>
          </a:xfrm>
        </p:spPr>
        <p:txBody>
          <a:bodyPr rtlCol="0">
            <a:noAutofit/>
          </a:bodyPr>
          <a:lstStyle>
            <a:lvl1pPr marL="0" indent="0">
              <a:buNone/>
              <a:defRPr sz="800">
                <a:solidFill>
                  <a:schemeClr val="bg2"/>
                </a:solidFill>
                <a:latin typeface="+mn-lt"/>
              </a:defRPr>
            </a:lvl1pPr>
            <a:lvl2pPr marL="609585" indent="0">
              <a:buNone/>
              <a:defRPr sz="800"/>
            </a:lvl2pPr>
            <a:lvl3pPr marL="1219170" indent="0">
              <a:buNone/>
              <a:defRPr sz="800"/>
            </a:lvl3pPr>
            <a:lvl4pPr marL="1828755" indent="0">
              <a:buNone/>
              <a:defRPr sz="800"/>
            </a:lvl4pPr>
            <a:lvl5pPr marL="2438339" indent="0">
              <a:buNone/>
              <a:defRPr sz="800"/>
            </a:lvl5pPr>
          </a:lstStyle>
          <a:p>
            <a:pPr lvl="0" rtl="0"/>
            <a:r>
              <a:rPr lang="nl-NL" noProof="0" dirty="0"/>
              <a:t>Locatie</a:t>
            </a:r>
          </a:p>
        </p:txBody>
      </p:sp>
      <p:sp>
        <p:nvSpPr>
          <p:cNvPr id="99" name="Tijdelijke aanduiding voor tekst 25">
            <a:extLst>
              <a:ext uri="{FF2B5EF4-FFF2-40B4-BE49-F238E27FC236}">
                <a16:creationId xmlns:a16="http://schemas.microsoft.com/office/drawing/2014/main" id="{C0267C01-F791-4D7F-9162-C29F9EC86A42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4891363" y="2885941"/>
            <a:ext cx="1621709" cy="230401"/>
          </a:xfrm>
        </p:spPr>
        <p:txBody>
          <a:bodyPr rtlCol="0">
            <a:noAutofit/>
          </a:bodyPr>
          <a:lstStyle>
            <a:lvl1pPr marL="0" indent="0">
              <a:buNone/>
              <a:defRPr sz="1300">
                <a:solidFill>
                  <a:schemeClr val="tx2"/>
                </a:solidFill>
                <a:latin typeface="+mj-lt"/>
              </a:defRPr>
            </a:lvl1pPr>
            <a:lvl2pPr marL="609585" indent="0">
              <a:buNone/>
              <a:defRPr sz="800"/>
            </a:lvl2pPr>
            <a:lvl3pPr marL="1219170" indent="0">
              <a:buNone/>
              <a:defRPr sz="800"/>
            </a:lvl3pPr>
            <a:lvl4pPr marL="1828755" indent="0">
              <a:buNone/>
              <a:defRPr sz="800"/>
            </a:lvl4pPr>
            <a:lvl5pPr marL="2438339" indent="0">
              <a:buNone/>
              <a:defRPr sz="800"/>
            </a:lvl5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100" name="Tijdelijke aanduiding voor tekst 25">
            <a:extLst>
              <a:ext uri="{FF2B5EF4-FFF2-40B4-BE49-F238E27FC236}">
                <a16:creationId xmlns:a16="http://schemas.microsoft.com/office/drawing/2014/main" id="{A8769FFB-B24E-4C09-A1F0-AEE96EFE5989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4891363" y="2768348"/>
            <a:ext cx="1621709" cy="180000"/>
          </a:xfrm>
        </p:spPr>
        <p:txBody>
          <a:bodyPr rtlCol="0">
            <a:noAutofit/>
          </a:bodyPr>
          <a:lstStyle>
            <a:lvl1pPr marL="0" indent="0">
              <a:buNone/>
              <a:defRPr sz="800">
                <a:solidFill>
                  <a:schemeClr val="bg2"/>
                </a:solidFill>
                <a:latin typeface="+mn-lt"/>
              </a:defRPr>
            </a:lvl1pPr>
            <a:lvl2pPr marL="609585" indent="0">
              <a:buNone/>
              <a:defRPr sz="800"/>
            </a:lvl2pPr>
            <a:lvl3pPr marL="1219170" indent="0">
              <a:buNone/>
              <a:defRPr sz="800"/>
            </a:lvl3pPr>
            <a:lvl4pPr marL="1828755" indent="0">
              <a:buNone/>
              <a:defRPr sz="800"/>
            </a:lvl4pPr>
            <a:lvl5pPr marL="2438339" indent="0">
              <a:buNone/>
              <a:defRPr sz="800"/>
            </a:lvl5pPr>
          </a:lstStyle>
          <a:p>
            <a:pPr lvl="0" rtl="0"/>
            <a:r>
              <a:rPr lang="nl-NL" noProof="0" dirty="0"/>
              <a:t>Nationaliteit</a:t>
            </a:r>
          </a:p>
        </p:txBody>
      </p:sp>
      <p:sp>
        <p:nvSpPr>
          <p:cNvPr id="101" name="Tijdelijke aanduiding voor tekst 25">
            <a:extLst>
              <a:ext uri="{FF2B5EF4-FFF2-40B4-BE49-F238E27FC236}">
                <a16:creationId xmlns:a16="http://schemas.microsoft.com/office/drawing/2014/main" id="{1ADEEDBF-82EB-499D-8C99-6FBF3CCD9277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4891363" y="2333489"/>
            <a:ext cx="1621709" cy="230401"/>
          </a:xfrm>
        </p:spPr>
        <p:txBody>
          <a:bodyPr rtlCol="0">
            <a:noAutofit/>
          </a:bodyPr>
          <a:lstStyle>
            <a:lvl1pPr marL="0" indent="0">
              <a:buNone/>
              <a:defRPr sz="1300">
                <a:solidFill>
                  <a:schemeClr val="tx2"/>
                </a:solidFill>
                <a:latin typeface="+mj-lt"/>
              </a:defRPr>
            </a:lvl1pPr>
            <a:lvl2pPr marL="609585" indent="0">
              <a:buNone/>
              <a:defRPr sz="800"/>
            </a:lvl2pPr>
            <a:lvl3pPr marL="1219170" indent="0">
              <a:buNone/>
              <a:defRPr sz="800"/>
            </a:lvl3pPr>
            <a:lvl4pPr marL="1828755" indent="0">
              <a:buNone/>
              <a:defRPr sz="800"/>
            </a:lvl4pPr>
            <a:lvl5pPr marL="2438339" indent="0">
              <a:buNone/>
              <a:defRPr sz="800"/>
            </a:lvl5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102" name="Tijdelijke aanduiding voor tekst 25">
            <a:extLst>
              <a:ext uri="{FF2B5EF4-FFF2-40B4-BE49-F238E27FC236}">
                <a16:creationId xmlns:a16="http://schemas.microsoft.com/office/drawing/2014/main" id="{D99015E0-69A2-4382-AF03-8FC387BACBB7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4891363" y="2214250"/>
            <a:ext cx="1621709" cy="180000"/>
          </a:xfrm>
        </p:spPr>
        <p:txBody>
          <a:bodyPr rtlCol="0">
            <a:noAutofit/>
          </a:bodyPr>
          <a:lstStyle>
            <a:lvl1pPr marL="0" indent="0">
              <a:buNone/>
              <a:defRPr sz="800">
                <a:solidFill>
                  <a:schemeClr val="bg2"/>
                </a:solidFill>
                <a:latin typeface="+mn-lt"/>
              </a:defRPr>
            </a:lvl1pPr>
            <a:lvl2pPr marL="609585" indent="0">
              <a:buNone/>
              <a:defRPr sz="800"/>
            </a:lvl2pPr>
            <a:lvl3pPr marL="1219170" indent="0">
              <a:buNone/>
              <a:defRPr sz="800"/>
            </a:lvl3pPr>
            <a:lvl4pPr marL="1828755" indent="0">
              <a:buNone/>
              <a:defRPr sz="800"/>
            </a:lvl4pPr>
            <a:lvl5pPr marL="2438339" indent="0">
              <a:buNone/>
              <a:defRPr sz="800"/>
            </a:lvl5pPr>
          </a:lstStyle>
          <a:p>
            <a:pPr lvl="0" rtl="0"/>
            <a:r>
              <a:rPr lang="nl-NL" noProof="0" dirty="0"/>
              <a:t>Geboortedatum</a:t>
            </a:r>
          </a:p>
        </p:txBody>
      </p:sp>
      <p:sp>
        <p:nvSpPr>
          <p:cNvPr id="104" name="Tijdelijke aanduiding voor tekst 25">
            <a:extLst>
              <a:ext uri="{FF2B5EF4-FFF2-40B4-BE49-F238E27FC236}">
                <a16:creationId xmlns:a16="http://schemas.microsoft.com/office/drawing/2014/main" id="{4584E57F-ABF1-4918-AA06-71B467BC9C61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2983828" y="4961872"/>
            <a:ext cx="466103" cy="180000"/>
          </a:xfrm>
        </p:spPr>
        <p:txBody>
          <a:bodyPr rtlCol="0">
            <a:noAutofit/>
          </a:bodyPr>
          <a:lstStyle>
            <a:lvl1pPr marL="0" indent="0">
              <a:buNone/>
              <a:defRPr sz="800">
                <a:solidFill>
                  <a:schemeClr val="bg1"/>
                </a:solidFill>
                <a:latin typeface="+mn-lt"/>
              </a:defRPr>
            </a:lvl1pPr>
            <a:lvl2pPr marL="609585" indent="0">
              <a:buNone/>
              <a:defRPr sz="800"/>
            </a:lvl2pPr>
            <a:lvl3pPr marL="1219170" indent="0">
              <a:buNone/>
              <a:defRPr sz="800"/>
            </a:lvl3pPr>
            <a:lvl4pPr marL="1828755" indent="0">
              <a:buNone/>
              <a:defRPr sz="800"/>
            </a:lvl4pPr>
            <a:lvl5pPr marL="2438339" indent="0">
              <a:buNone/>
              <a:defRPr sz="800"/>
            </a:lvl5pPr>
          </a:lstStyle>
          <a:p>
            <a:pPr lvl="0" rtl="0"/>
            <a:r>
              <a:rPr lang="nl-NL" noProof="0" dirty="0"/>
              <a:t>2012</a:t>
            </a:r>
          </a:p>
        </p:txBody>
      </p:sp>
      <p:sp>
        <p:nvSpPr>
          <p:cNvPr id="105" name="Tijdelijke aanduiding voor tekst 25">
            <a:extLst>
              <a:ext uri="{FF2B5EF4-FFF2-40B4-BE49-F238E27FC236}">
                <a16:creationId xmlns:a16="http://schemas.microsoft.com/office/drawing/2014/main" id="{E61F42BB-1C89-475B-A9C9-D0D823940C0F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3404474" y="4961872"/>
            <a:ext cx="466103" cy="180000"/>
          </a:xfrm>
        </p:spPr>
        <p:txBody>
          <a:bodyPr rtlCol="0">
            <a:noAutofit/>
          </a:bodyPr>
          <a:lstStyle>
            <a:lvl1pPr marL="0" indent="0">
              <a:buNone/>
              <a:defRPr sz="800">
                <a:solidFill>
                  <a:schemeClr val="bg1"/>
                </a:solidFill>
                <a:latin typeface="+mn-lt"/>
              </a:defRPr>
            </a:lvl1pPr>
            <a:lvl2pPr marL="609585" indent="0">
              <a:buNone/>
              <a:defRPr sz="800"/>
            </a:lvl2pPr>
            <a:lvl3pPr marL="1219170" indent="0">
              <a:buNone/>
              <a:defRPr sz="800"/>
            </a:lvl3pPr>
            <a:lvl4pPr marL="1828755" indent="0">
              <a:buNone/>
              <a:defRPr sz="800"/>
            </a:lvl4pPr>
            <a:lvl5pPr marL="2438339" indent="0">
              <a:buNone/>
              <a:defRPr sz="800"/>
            </a:lvl5pPr>
          </a:lstStyle>
          <a:p>
            <a:pPr lvl="0" rtl="0"/>
            <a:r>
              <a:rPr lang="nl-NL" noProof="0" dirty="0"/>
              <a:t>2013</a:t>
            </a:r>
          </a:p>
        </p:txBody>
      </p:sp>
      <p:sp>
        <p:nvSpPr>
          <p:cNvPr id="106" name="Tijdelijke aanduiding voor tekst 25">
            <a:extLst>
              <a:ext uri="{FF2B5EF4-FFF2-40B4-BE49-F238E27FC236}">
                <a16:creationId xmlns:a16="http://schemas.microsoft.com/office/drawing/2014/main" id="{83E9EA73-6945-4619-A746-76F6D3B5E966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3825120" y="4961872"/>
            <a:ext cx="466103" cy="180000"/>
          </a:xfrm>
        </p:spPr>
        <p:txBody>
          <a:bodyPr rtlCol="0">
            <a:noAutofit/>
          </a:bodyPr>
          <a:lstStyle>
            <a:lvl1pPr marL="0" indent="0">
              <a:buNone/>
              <a:defRPr sz="800">
                <a:solidFill>
                  <a:schemeClr val="bg1"/>
                </a:solidFill>
                <a:latin typeface="+mn-lt"/>
              </a:defRPr>
            </a:lvl1pPr>
            <a:lvl2pPr marL="609585" indent="0">
              <a:buNone/>
              <a:defRPr sz="800"/>
            </a:lvl2pPr>
            <a:lvl3pPr marL="1219170" indent="0">
              <a:buNone/>
              <a:defRPr sz="800"/>
            </a:lvl3pPr>
            <a:lvl4pPr marL="1828755" indent="0">
              <a:buNone/>
              <a:defRPr sz="800"/>
            </a:lvl4pPr>
            <a:lvl5pPr marL="2438339" indent="0">
              <a:buNone/>
              <a:defRPr sz="800"/>
            </a:lvl5pPr>
          </a:lstStyle>
          <a:p>
            <a:pPr lvl="0" rtl="0"/>
            <a:r>
              <a:rPr lang="nl-NL" noProof="0" dirty="0"/>
              <a:t>2014</a:t>
            </a:r>
          </a:p>
        </p:txBody>
      </p:sp>
      <p:sp>
        <p:nvSpPr>
          <p:cNvPr id="107" name="Tijdelijke aanduiding voor tekst 25">
            <a:extLst>
              <a:ext uri="{FF2B5EF4-FFF2-40B4-BE49-F238E27FC236}">
                <a16:creationId xmlns:a16="http://schemas.microsoft.com/office/drawing/2014/main" id="{E6B86C4D-C517-4954-B485-BFAD84F37436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4245766" y="4961872"/>
            <a:ext cx="466103" cy="183520"/>
          </a:xfrm>
        </p:spPr>
        <p:txBody>
          <a:bodyPr rtlCol="0">
            <a:noAutofit/>
          </a:bodyPr>
          <a:lstStyle>
            <a:lvl1pPr marL="0" indent="0">
              <a:buNone/>
              <a:defRPr sz="800">
                <a:solidFill>
                  <a:schemeClr val="bg1"/>
                </a:solidFill>
                <a:latin typeface="+mn-lt"/>
              </a:defRPr>
            </a:lvl1pPr>
            <a:lvl2pPr marL="609585" indent="0">
              <a:buNone/>
              <a:defRPr sz="800"/>
            </a:lvl2pPr>
            <a:lvl3pPr marL="1219170" indent="0">
              <a:buNone/>
              <a:defRPr sz="800"/>
            </a:lvl3pPr>
            <a:lvl4pPr marL="1828755" indent="0">
              <a:buNone/>
              <a:defRPr sz="800"/>
            </a:lvl4pPr>
            <a:lvl5pPr marL="2438339" indent="0">
              <a:buNone/>
              <a:defRPr sz="800"/>
            </a:lvl5pPr>
          </a:lstStyle>
          <a:p>
            <a:pPr lvl="0" rtl="0"/>
            <a:r>
              <a:rPr lang="nl-NL" noProof="0" dirty="0"/>
              <a:t>2015</a:t>
            </a:r>
          </a:p>
        </p:txBody>
      </p:sp>
      <p:sp>
        <p:nvSpPr>
          <p:cNvPr id="108" name="Tijdelijke aanduiding voor tekst 25">
            <a:extLst>
              <a:ext uri="{FF2B5EF4-FFF2-40B4-BE49-F238E27FC236}">
                <a16:creationId xmlns:a16="http://schemas.microsoft.com/office/drawing/2014/main" id="{66EF59DD-D559-459A-8D49-B1B9CF29DB54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4666412" y="4961872"/>
            <a:ext cx="466103" cy="180000"/>
          </a:xfrm>
        </p:spPr>
        <p:txBody>
          <a:bodyPr rtlCol="0">
            <a:noAutofit/>
          </a:bodyPr>
          <a:lstStyle>
            <a:lvl1pPr marL="0" indent="0">
              <a:buNone/>
              <a:defRPr sz="800">
                <a:solidFill>
                  <a:schemeClr val="bg1"/>
                </a:solidFill>
                <a:latin typeface="+mn-lt"/>
              </a:defRPr>
            </a:lvl1pPr>
            <a:lvl2pPr marL="609585" indent="0">
              <a:buNone/>
              <a:defRPr sz="800"/>
            </a:lvl2pPr>
            <a:lvl3pPr marL="1219170" indent="0">
              <a:buNone/>
              <a:defRPr sz="800"/>
            </a:lvl3pPr>
            <a:lvl4pPr marL="1828755" indent="0">
              <a:buNone/>
              <a:defRPr sz="800"/>
            </a:lvl4pPr>
            <a:lvl5pPr marL="2438339" indent="0">
              <a:buNone/>
              <a:defRPr sz="800"/>
            </a:lvl5pPr>
          </a:lstStyle>
          <a:p>
            <a:pPr lvl="0" rtl="0"/>
            <a:r>
              <a:rPr lang="nl-NL" noProof="0" dirty="0"/>
              <a:t>2016</a:t>
            </a:r>
          </a:p>
        </p:txBody>
      </p:sp>
      <p:sp>
        <p:nvSpPr>
          <p:cNvPr id="109" name="Tijdelijke aanduiding voor tekst 25">
            <a:extLst>
              <a:ext uri="{FF2B5EF4-FFF2-40B4-BE49-F238E27FC236}">
                <a16:creationId xmlns:a16="http://schemas.microsoft.com/office/drawing/2014/main" id="{80F9C312-F77E-420E-9DDC-FFA277497AD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5087058" y="4961872"/>
            <a:ext cx="466103" cy="180000"/>
          </a:xfrm>
        </p:spPr>
        <p:txBody>
          <a:bodyPr rtlCol="0">
            <a:noAutofit/>
          </a:bodyPr>
          <a:lstStyle>
            <a:lvl1pPr marL="0" indent="0">
              <a:buNone/>
              <a:defRPr sz="800">
                <a:solidFill>
                  <a:schemeClr val="bg1"/>
                </a:solidFill>
                <a:latin typeface="+mn-lt"/>
              </a:defRPr>
            </a:lvl1pPr>
            <a:lvl2pPr marL="609585" indent="0">
              <a:buNone/>
              <a:defRPr sz="800"/>
            </a:lvl2pPr>
            <a:lvl3pPr marL="1219170" indent="0">
              <a:buNone/>
              <a:defRPr sz="800"/>
            </a:lvl3pPr>
            <a:lvl4pPr marL="1828755" indent="0">
              <a:buNone/>
              <a:defRPr sz="800"/>
            </a:lvl4pPr>
            <a:lvl5pPr marL="2438339" indent="0">
              <a:buNone/>
              <a:defRPr sz="800"/>
            </a:lvl5pPr>
          </a:lstStyle>
          <a:p>
            <a:pPr lvl="0" rtl="0"/>
            <a:r>
              <a:rPr lang="nl-NL" noProof="0" dirty="0"/>
              <a:t>2017</a:t>
            </a:r>
          </a:p>
        </p:txBody>
      </p:sp>
      <p:sp>
        <p:nvSpPr>
          <p:cNvPr id="110" name="Tijdelijke aanduiding voor tekst 25">
            <a:extLst>
              <a:ext uri="{FF2B5EF4-FFF2-40B4-BE49-F238E27FC236}">
                <a16:creationId xmlns:a16="http://schemas.microsoft.com/office/drawing/2014/main" id="{28117F5E-E428-4A35-9731-DE147C9C8919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507704" y="4961872"/>
            <a:ext cx="466103" cy="180000"/>
          </a:xfrm>
        </p:spPr>
        <p:txBody>
          <a:bodyPr rtlCol="0">
            <a:noAutofit/>
          </a:bodyPr>
          <a:lstStyle>
            <a:lvl1pPr marL="0" indent="0">
              <a:buNone/>
              <a:defRPr sz="800">
                <a:solidFill>
                  <a:schemeClr val="bg1"/>
                </a:solidFill>
                <a:latin typeface="+mn-lt"/>
              </a:defRPr>
            </a:lvl1pPr>
            <a:lvl2pPr marL="609585" indent="0">
              <a:buNone/>
              <a:defRPr sz="800"/>
            </a:lvl2pPr>
            <a:lvl3pPr marL="1219170" indent="0">
              <a:buNone/>
              <a:defRPr sz="800"/>
            </a:lvl3pPr>
            <a:lvl4pPr marL="1828755" indent="0">
              <a:buNone/>
              <a:defRPr sz="800"/>
            </a:lvl4pPr>
            <a:lvl5pPr marL="2438339" indent="0">
              <a:buNone/>
              <a:defRPr sz="800"/>
            </a:lvl5pPr>
          </a:lstStyle>
          <a:p>
            <a:pPr lvl="0" rtl="0"/>
            <a:r>
              <a:rPr lang="nl-NL" noProof="0" dirty="0"/>
              <a:t>2018</a:t>
            </a:r>
          </a:p>
        </p:txBody>
      </p:sp>
      <p:sp>
        <p:nvSpPr>
          <p:cNvPr id="112" name="Tijdelijke aanduiding voor tekst 25">
            <a:extLst>
              <a:ext uri="{FF2B5EF4-FFF2-40B4-BE49-F238E27FC236}">
                <a16:creationId xmlns:a16="http://schemas.microsoft.com/office/drawing/2014/main" id="{A1E60DFC-9A17-4F69-9515-E72BA095EFB3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928349" y="4961872"/>
            <a:ext cx="466103" cy="180000"/>
          </a:xfrm>
        </p:spPr>
        <p:txBody>
          <a:bodyPr rtlCol="0">
            <a:noAutofit/>
          </a:bodyPr>
          <a:lstStyle>
            <a:lvl1pPr marL="0" indent="0">
              <a:buNone/>
              <a:defRPr sz="800">
                <a:solidFill>
                  <a:schemeClr val="bg1"/>
                </a:solidFill>
                <a:latin typeface="+mn-lt"/>
              </a:defRPr>
            </a:lvl1pPr>
            <a:lvl2pPr marL="609585" indent="0">
              <a:buNone/>
              <a:defRPr sz="800"/>
            </a:lvl2pPr>
            <a:lvl3pPr marL="1219170" indent="0">
              <a:buNone/>
              <a:defRPr sz="800"/>
            </a:lvl3pPr>
            <a:lvl4pPr marL="1828755" indent="0">
              <a:buNone/>
              <a:defRPr sz="800"/>
            </a:lvl4pPr>
            <a:lvl5pPr marL="2438339" indent="0">
              <a:buNone/>
              <a:defRPr sz="800"/>
            </a:lvl5pPr>
          </a:lstStyle>
          <a:p>
            <a:pPr lvl="0" rtl="0"/>
            <a:r>
              <a:rPr lang="nl-NL" noProof="0" dirty="0"/>
              <a:t>2019</a:t>
            </a:r>
          </a:p>
        </p:txBody>
      </p:sp>
      <p:sp>
        <p:nvSpPr>
          <p:cNvPr id="114" name="Tijdelijke aanduiding voor tekst 25">
            <a:extLst>
              <a:ext uri="{FF2B5EF4-FFF2-40B4-BE49-F238E27FC236}">
                <a16:creationId xmlns:a16="http://schemas.microsoft.com/office/drawing/2014/main" id="{830F076A-BE29-4544-B1E0-DB281FC350D6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671756" y="6169170"/>
            <a:ext cx="3574009" cy="339725"/>
          </a:xfrm>
        </p:spPr>
        <p:txBody>
          <a:bodyPr rtlCol="0">
            <a:noAutofit/>
          </a:bodyPr>
          <a:lstStyle>
            <a:lvl1pPr marL="0" indent="0">
              <a:buNone/>
              <a:defRPr sz="2100" b="1">
                <a:solidFill>
                  <a:schemeClr val="tx1"/>
                </a:solidFill>
                <a:latin typeface="+mj-lt"/>
              </a:defRPr>
            </a:lvl1pPr>
            <a:lvl2pPr marL="609585" indent="0">
              <a:buNone/>
              <a:defRPr sz="800"/>
            </a:lvl2pPr>
            <a:lvl3pPr marL="1219170" indent="0">
              <a:buNone/>
              <a:defRPr sz="800"/>
            </a:lvl3pPr>
            <a:lvl4pPr marL="1828755" indent="0">
              <a:buNone/>
              <a:defRPr sz="800"/>
            </a:lvl4pPr>
            <a:lvl5pPr marL="2438339" indent="0">
              <a:buNone/>
              <a:defRPr sz="800"/>
            </a:lvl5pPr>
          </a:lstStyle>
          <a:p>
            <a:pPr lvl="0" rtl="0"/>
            <a:r>
              <a:rPr lang="nl-NL" noProof="0" dirty="0"/>
              <a:t>VOLTOOIDE PROJECTEN</a:t>
            </a:r>
          </a:p>
        </p:txBody>
      </p:sp>
      <p:sp>
        <p:nvSpPr>
          <p:cNvPr id="115" name="Tijdelijke aanduiding voor tekst 25">
            <a:extLst>
              <a:ext uri="{FF2B5EF4-FFF2-40B4-BE49-F238E27FC236}">
                <a16:creationId xmlns:a16="http://schemas.microsoft.com/office/drawing/2014/main" id="{88F0DC67-54E6-44D1-8580-3CFBAD85FD93}"/>
              </a:ext>
            </a:extLst>
          </p:cNvPr>
          <p:cNvSpPr>
            <a:spLocks noGrp="1"/>
          </p:cNvSpPr>
          <p:nvPr>
            <p:ph type="body" sz="quarter" idx="68"/>
          </p:nvPr>
        </p:nvSpPr>
        <p:spPr>
          <a:xfrm>
            <a:off x="518844" y="6522574"/>
            <a:ext cx="1224000" cy="180000"/>
          </a:xfrm>
        </p:spPr>
        <p:txBody>
          <a:bodyPr rtlCol="0">
            <a:noAutofit/>
          </a:bodyPr>
          <a:lstStyle>
            <a:lvl1pPr marL="0" indent="0">
              <a:buNone/>
              <a:defRPr sz="800">
                <a:solidFill>
                  <a:schemeClr val="bg2"/>
                </a:solidFill>
                <a:latin typeface="+mn-lt"/>
              </a:defRPr>
            </a:lvl1pPr>
            <a:lvl2pPr marL="609585" indent="0">
              <a:buNone/>
              <a:defRPr sz="800"/>
            </a:lvl2pPr>
            <a:lvl3pPr marL="1219170" indent="0">
              <a:buNone/>
              <a:defRPr sz="800"/>
            </a:lvl3pPr>
            <a:lvl4pPr marL="1828755" indent="0">
              <a:buNone/>
              <a:defRPr sz="800"/>
            </a:lvl4pPr>
            <a:lvl5pPr marL="2438339" indent="0">
              <a:buNone/>
              <a:defRPr sz="800"/>
            </a:lvl5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116" name="Tijdelijke aanduiding voor tekst 25">
            <a:extLst>
              <a:ext uri="{FF2B5EF4-FFF2-40B4-BE49-F238E27FC236}">
                <a16:creationId xmlns:a16="http://schemas.microsoft.com/office/drawing/2014/main" id="{490E22AF-9451-4BE9-8A12-8531068ED12B}"/>
              </a:ext>
            </a:extLst>
          </p:cNvPr>
          <p:cNvSpPr>
            <a:spLocks noGrp="1"/>
          </p:cNvSpPr>
          <p:nvPr>
            <p:ph type="body" sz="quarter" idx="69"/>
          </p:nvPr>
        </p:nvSpPr>
        <p:spPr>
          <a:xfrm>
            <a:off x="1638976" y="6522574"/>
            <a:ext cx="1224000" cy="180000"/>
          </a:xfrm>
        </p:spPr>
        <p:txBody>
          <a:bodyPr rtlCol="0">
            <a:noAutofit/>
          </a:bodyPr>
          <a:lstStyle>
            <a:lvl1pPr marL="0" indent="0">
              <a:buNone/>
              <a:defRPr sz="800">
                <a:solidFill>
                  <a:schemeClr val="bg2"/>
                </a:solidFill>
                <a:latin typeface="+mn-lt"/>
              </a:defRPr>
            </a:lvl1pPr>
            <a:lvl2pPr marL="609585" indent="0">
              <a:buNone/>
              <a:defRPr sz="800"/>
            </a:lvl2pPr>
            <a:lvl3pPr marL="1219170" indent="0">
              <a:buNone/>
              <a:defRPr sz="800"/>
            </a:lvl3pPr>
            <a:lvl4pPr marL="1828755" indent="0">
              <a:buNone/>
              <a:defRPr sz="800"/>
            </a:lvl4pPr>
            <a:lvl5pPr marL="2438339" indent="0">
              <a:buNone/>
              <a:defRPr sz="800"/>
            </a:lvl5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117" name="Tijdelijke aanduiding voor tekst 25">
            <a:extLst>
              <a:ext uri="{FF2B5EF4-FFF2-40B4-BE49-F238E27FC236}">
                <a16:creationId xmlns:a16="http://schemas.microsoft.com/office/drawing/2014/main" id="{16EF093A-B7AF-40C1-9211-99D68516C6A0}"/>
              </a:ext>
            </a:extLst>
          </p:cNvPr>
          <p:cNvSpPr>
            <a:spLocks noGrp="1"/>
          </p:cNvSpPr>
          <p:nvPr>
            <p:ph type="body" sz="quarter" idx="70"/>
          </p:nvPr>
        </p:nvSpPr>
        <p:spPr>
          <a:xfrm>
            <a:off x="2938387" y="6522574"/>
            <a:ext cx="1224000" cy="180000"/>
          </a:xfrm>
        </p:spPr>
        <p:txBody>
          <a:bodyPr rtlCol="0">
            <a:noAutofit/>
          </a:bodyPr>
          <a:lstStyle>
            <a:lvl1pPr marL="0" indent="0">
              <a:buNone/>
              <a:defRPr sz="800">
                <a:solidFill>
                  <a:schemeClr val="bg2"/>
                </a:solidFill>
                <a:latin typeface="+mn-lt"/>
              </a:defRPr>
            </a:lvl1pPr>
            <a:lvl2pPr marL="609585" indent="0">
              <a:buNone/>
              <a:defRPr sz="800"/>
            </a:lvl2pPr>
            <a:lvl3pPr marL="1219170" indent="0">
              <a:buNone/>
              <a:defRPr sz="800"/>
            </a:lvl3pPr>
            <a:lvl4pPr marL="1828755" indent="0">
              <a:buNone/>
              <a:defRPr sz="800"/>
            </a:lvl4pPr>
            <a:lvl5pPr marL="2438339" indent="0">
              <a:buNone/>
              <a:defRPr sz="800"/>
            </a:lvl5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119" name="Tijdelijke aanduiding voor grafiek 118">
            <a:extLst>
              <a:ext uri="{FF2B5EF4-FFF2-40B4-BE49-F238E27FC236}">
                <a16:creationId xmlns:a16="http://schemas.microsoft.com/office/drawing/2014/main" id="{55DB381B-32F0-4015-94BA-9733B9FB074D}"/>
              </a:ext>
            </a:extLst>
          </p:cNvPr>
          <p:cNvSpPr>
            <a:spLocks noGrp="1"/>
          </p:cNvSpPr>
          <p:nvPr>
            <p:ph type="chart" sz="quarter" idx="71"/>
          </p:nvPr>
        </p:nvSpPr>
        <p:spPr>
          <a:xfrm>
            <a:off x="412490" y="6762193"/>
            <a:ext cx="1087608" cy="109220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000"/>
            </a:lvl1pPr>
          </a:lstStyle>
          <a:p>
            <a:pPr rtl="0"/>
            <a:r>
              <a:rPr lang="nl-NL" noProof="0"/>
              <a:t>Klik op het pictogram als u een grafiek wilt toevoegen</a:t>
            </a:r>
            <a:endParaRPr lang="nl-NL" noProof="0" dirty="0"/>
          </a:p>
        </p:txBody>
      </p:sp>
      <p:sp>
        <p:nvSpPr>
          <p:cNvPr id="120" name="Tijdelijke aanduiding voor grafiek 118">
            <a:extLst>
              <a:ext uri="{FF2B5EF4-FFF2-40B4-BE49-F238E27FC236}">
                <a16:creationId xmlns:a16="http://schemas.microsoft.com/office/drawing/2014/main" id="{7130692A-06EF-4834-BC46-A9B1D8174EF8}"/>
              </a:ext>
            </a:extLst>
          </p:cNvPr>
          <p:cNvSpPr>
            <a:spLocks noGrp="1"/>
          </p:cNvSpPr>
          <p:nvPr>
            <p:ph type="chart" sz="quarter" idx="72"/>
          </p:nvPr>
        </p:nvSpPr>
        <p:spPr>
          <a:xfrm>
            <a:off x="1636580" y="6762193"/>
            <a:ext cx="1087608" cy="109220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000"/>
            </a:lvl1pPr>
          </a:lstStyle>
          <a:p>
            <a:pPr rtl="0"/>
            <a:r>
              <a:rPr lang="nl-NL" noProof="0"/>
              <a:t>Klik op het pictogram als u een grafiek wilt toevoegen</a:t>
            </a:r>
            <a:endParaRPr lang="nl-NL" noProof="0" dirty="0"/>
          </a:p>
        </p:txBody>
      </p:sp>
      <p:sp>
        <p:nvSpPr>
          <p:cNvPr id="121" name="Tijdelijke aanduiding voor grafiek 118">
            <a:extLst>
              <a:ext uri="{FF2B5EF4-FFF2-40B4-BE49-F238E27FC236}">
                <a16:creationId xmlns:a16="http://schemas.microsoft.com/office/drawing/2014/main" id="{851D6098-71B2-41FE-910F-DC72133E06F5}"/>
              </a:ext>
            </a:extLst>
          </p:cNvPr>
          <p:cNvSpPr>
            <a:spLocks noGrp="1"/>
          </p:cNvSpPr>
          <p:nvPr>
            <p:ph type="chart" sz="quarter" idx="73"/>
          </p:nvPr>
        </p:nvSpPr>
        <p:spPr>
          <a:xfrm>
            <a:off x="2860670" y="6762193"/>
            <a:ext cx="1087608" cy="109220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000"/>
            </a:lvl1pPr>
          </a:lstStyle>
          <a:p>
            <a:pPr rtl="0"/>
            <a:r>
              <a:rPr lang="nl-NL" noProof="0"/>
              <a:t>Klik op het pictogram als u een grafiek wilt toevoegen</a:t>
            </a:r>
            <a:endParaRPr lang="nl-NL" noProof="0" dirty="0"/>
          </a:p>
        </p:txBody>
      </p:sp>
      <p:sp>
        <p:nvSpPr>
          <p:cNvPr id="124" name="Tijdelijke aanduiding voor tekst 25">
            <a:extLst>
              <a:ext uri="{FF2B5EF4-FFF2-40B4-BE49-F238E27FC236}">
                <a16:creationId xmlns:a16="http://schemas.microsoft.com/office/drawing/2014/main" id="{78BD1E4E-A3FD-4E2A-A07D-50F671052551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4624325" y="6174005"/>
            <a:ext cx="2072615" cy="339725"/>
          </a:xfrm>
        </p:spPr>
        <p:txBody>
          <a:bodyPr rtlCol="0">
            <a:noAutofit/>
          </a:bodyPr>
          <a:lstStyle>
            <a:lvl1pPr marL="0" indent="0">
              <a:buNone/>
              <a:defRPr sz="2100" b="1">
                <a:solidFill>
                  <a:schemeClr val="tx1"/>
                </a:solidFill>
                <a:latin typeface="+mj-lt"/>
              </a:defRPr>
            </a:lvl1pPr>
            <a:lvl2pPr marL="609585" indent="0">
              <a:buNone/>
              <a:defRPr sz="800"/>
            </a:lvl2pPr>
            <a:lvl3pPr marL="1219170" indent="0">
              <a:buNone/>
              <a:defRPr sz="800"/>
            </a:lvl3pPr>
            <a:lvl4pPr marL="1828755" indent="0">
              <a:buNone/>
              <a:defRPr sz="800"/>
            </a:lvl4pPr>
            <a:lvl5pPr marL="2438339" indent="0">
              <a:buNone/>
              <a:defRPr sz="800"/>
            </a:lvl5pPr>
          </a:lstStyle>
          <a:p>
            <a:pPr lvl="0" rtl="0"/>
            <a:r>
              <a:rPr lang="nl-NL" noProof="0" dirty="0"/>
              <a:t>VAARDIGHEDEN</a:t>
            </a:r>
          </a:p>
        </p:txBody>
      </p:sp>
      <p:sp>
        <p:nvSpPr>
          <p:cNvPr id="126" name="Tijdelijke aanduiding voor tekst 25">
            <a:extLst>
              <a:ext uri="{FF2B5EF4-FFF2-40B4-BE49-F238E27FC236}">
                <a16:creationId xmlns:a16="http://schemas.microsoft.com/office/drawing/2014/main" id="{A1418F9A-306D-45C8-A88D-0AD629FF24B5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>
          <a:xfrm>
            <a:off x="4347130" y="6527876"/>
            <a:ext cx="1512000" cy="180000"/>
          </a:xfrm>
        </p:spPr>
        <p:txBody>
          <a:bodyPr rtlCol="0">
            <a:noAutofit/>
          </a:bodyPr>
          <a:lstStyle>
            <a:lvl1pPr marL="0" indent="0">
              <a:buNone/>
              <a:defRPr sz="800">
                <a:solidFill>
                  <a:schemeClr val="bg2"/>
                </a:solidFill>
                <a:latin typeface="+mn-lt"/>
              </a:defRPr>
            </a:lvl1pPr>
            <a:lvl2pPr marL="609585" indent="0">
              <a:buNone/>
              <a:defRPr sz="800"/>
            </a:lvl2pPr>
            <a:lvl3pPr marL="1219170" indent="0">
              <a:buNone/>
              <a:defRPr sz="800"/>
            </a:lvl3pPr>
            <a:lvl4pPr marL="1828755" indent="0">
              <a:buNone/>
              <a:defRPr sz="800"/>
            </a:lvl4pPr>
            <a:lvl5pPr marL="2438339" indent="0">
              <a:buNone/>
              <a:defRPr sz="800"/>
            </a:lvl5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127" name="Tijdelijke aanduiding voor tekst 25">
            <a:extLst>
              <a:ext uri="{FF2B5EF4-FFF2-40B4-BE49-F238E27FC236}">
                <a16:creationId xmlns:a16="http://schemas.microsoft.com/office/drawing/2014/main" id="{9656CF97-A5BF-4A2D-9A93-7822862D4F15}"/>
              </a:ext>
            </a:extLst>
          </p:cNvPr>
          <p:cNvSpPr>
            <a:spLocks noGrp="1"/>
          </p:cNvSpPr>
          <p:nvPr>
            <p:ph type="body" sz="quarter" idx="76"/>
          </p:nvPr>
        </p:nvSpPr>
        <p:spPr>
          <a:xfrm>
            <a:off x="4347130" y="6862582"/>
            <a:ext cx="1512000" cy="180000"/>
          </a:xfrm>
        </p:spPr>
        <p:txBody>
          <a:bodyPr rtlCol="0">
            <a:noAutofit/>
          </a:bodyPr>
          <a:lstStyle>
            <a:lvl1pPr marL="0" indent="0">
              <a:buNone/>
              <a:defRPr sz="800">
                <a:solidFill>
                  <a:schemeClr val="bg2"/>
                </a:solidFill>
                <a:latin typeface="+mn-lt"/>
              </a:defRPr>
            </a:lvl1pPr>
            <a:lvl2pPr marL="609585" indent="0">
              <a:buNone/>
              <a:defRPr sz="800"/>
            </a:lvl2pPr>
            <a:lvl3pPr marL="1219170" indent="0">
              <a:buNone/>
              <a:defRPr sz="800"/>
            </a:lvl3pPr>
            <a:lvl4pPr marL="1828755" indent="0">
              <a:buNone/>
              <a:defRPr sz="800"/>
            </a:lvl4pPr>
            <a:lvl5pPr marL="2438339" indent="0">
              <a:buNone/>
              <a:defRPr sz="800"/>
            </a:lvl5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128" name="Tijdelijke aanduiding voor tekst 25">
            <a:extLst>
              <a:ext uri="{FF2B5EF4-FFF2-40B4-BE49-F238E27FC236}">
                <a16:creationId xmlns:a16="http://schemas.microsoft.com/office/drawing/2014/main" id="{0B53A7D0-8E1C-4ECF-B555-DA2E20A00FD8}"/>
              </a:ext>
            </a:extLst>
          </p:cNvPr>
          <p:cNvSpPr>
            <a:spLocks noGrp="1"/>
          </p:cNvSpPr>
          <p:nvPr>
            <p:ph type="body" sz="quarter" idx="77"/>
          </p:nvPr>
        </p:nvSpPr>
        <p:spPr>
          <a:xfrm>
            <a:off x="4347130" y="7197288"/>
            <a:ext cx="1512000" cy="180000"/>
          </a:xfrm>
        </p:spPr>
        <p:txBody>
          <a:bodyPr rtlCol="0">
            <a:noAutofit/>
          </a:bodyPr>
          <a:lstStyle>
            <a:lvl1pPr marL="0" indent="0">
              <a:buNone/>
              <a:defRPr sz="800">
                <a:solidFill>
                  <a:schemeClr val="bg2"/>
                </a:solidFill>
                <a:latin typeface="+mn-lt"/>
              </a:defRPr>
            </a:lvl1pPr>
            <a:lvl2pPr marL="609585" indent="0">
              <a:buNone/>
              <a:defRPr sz="800"/>
            </a:lvl2pPr>
            <a:lvl3pPr marL="1219170" indent="0">
              <a:buNone/>
              <a:defRPr sz="800"/>
            </a:lvl3pPr>
            <a:lvl4pPr marL="1828755" indent="0">
              <a:buNone/>
              <a:defRPr sz="800"/>
            </a:lvl4pPr>
            <a:lvl5pPr marL="2438339" indent="0">
              <a:buNone/>
              <a:defRPr sz="800"/>
            </a:lvl5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129" name="Tijdelijke aanduiding voor tekst 25">
            <a:extLst>
              <a:ext uri="{FF2B5EF4-FFF2-40B4-BE49-F238E27FC236}">
                <a16:creationId xmlns:a16="http://schemas.microsoft.com/office/drawing/2014/main" id="{AF110EA6-8CA9-41C3-8A4C-16361EDE7050}"/>
              </a:ext>
            </a:extLst>
          </p:cNvPr>
          <p:cNvSpPr>
            <a:spLocks noGrp="1"/>
          </p:cNvSpPr>
          <p:nvPr>
            <p:ph type="body" sz="quarter" idx="78"/>
          </p:nvPr>
        </p:nvSpPr>
        <p:spPr>
          <a:xfrm>
            <a:off x="4347130" y="7531993"/>
            <a:ext cx="1512000" cy="180000"/>
          </a:xfrm>
        </p:spPr>
        <p:txBody>
          <a:bodyPr rtlCol="0">
            <a:noAutofit/>
          </a:bodyPr>
          <a:lstStyle>
            <a:lvl1pPr marL="0" indent="0">
              <a:buNone/>
              <a:defRPr sz="800">
                <a:solidFill>
                  <a:schemeClr val="bg2"/>
                </a:solidFill>
                <a:latin typeface="+mn-lt"/>
              </a:defRPr>
            </a:lvl1pPr>
            <a:lvl2pPr marL="609585" indent="0">
              <a:buNone/>
              <a:defRPr sz="800"/>
            </a:lvl2pPr>
            <a:lvl3pPr marL="1219170" indent="0">
              <a:buNone/>
              <a:defRPr sz="800"/>
            </a:lvl3pPr>
            <a:lvl4pPr marL="1828755" indent="0">
              <a:buNone/>
              <a:defRPr sz="800"/>
            </a:lvl4pPr>
            <a:lvl5pPr marL="2438339" indent="0">
              <a:buNone/>
              <a:defRPr sz="800"/>
            </a:lvl5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cxnSp>
        <p:nvCxnSpPr>
          <p:cNvPr id="131" name="Rechte verbindingslijn 130">
            <a:extLst>
              <a:ext uri="{FF2B5EF4-FFF2-40B4-BE49-F238E27FC236}">
                <a16:creationId xmlns:a16="http://schemas.microsoft.com/office/drawing/2014/main" id="{AA37AA17-D0ED-4879-85D7-18FA7F56D787}"/>
              </a:ext>
            </a:extLst>
          </p:cNvPr>
          <p:cNvCxnSpPr>
            <a:cxnSpLocks/>
          </p:cNvCxnSpPr>
          <p:nvPr userDrawn="1"/>
        </p:nvCxnSpPr>
        <p:spPr>
          <a:xfrm flipH="1">
            <a:off x="4488851" y="6764588"/>
            <a:ext cx="1871686" cy="0"/>
          </a:xfrm>
          <a:prstGeom prst="line">
            <a:avLst/>
          </a:prstGeom>
          <a:ln w="12700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Rechte verbindingslijn 133">
            <a:extLst>
              <a:ext uri="{FF2B5EF4-FFF2-40B4-BE49-F238E27FC236}">
                <a16:creationId xmlns:a16="http://schemas.microsoft.com/office/drawing/2014/main" id="{48886627-B088-4D73-8CDC-454C1719A385}"/>
              </a:ext>
            </a:extLst>
          </p:cNvPr>
          <p:cNvCxnSpPr>
            <a:cxnSpLocks/>
          </p:cNvCxnSpPr>
          <p:nvPr userDrawn="1"/>
        </p:nvCxnSpPr>
        <p:spPr>
          <a:xfrm flipH="1">
            <a:off x="4488851" y="7103062"/>
            <a:ext cx="1871686" cy="0"/>
          </a:xfrm>
          <a:prstGeom prst="line">
            <a:avLst/>
          </a:prstGeom>
          <a:ln w="12700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Rechte verbindingslijn 134">
            <a:extLst>
              <a:ext uri="{FF2B5EF4-FFF2-40B4-BE49-F238E27FC236}">
                <a16:creationId xmlns:a16="http://schemas.microsoft.com/office/drawing/2014/main" id="{2FE85807-3FE3-43AE-8791-579CA26D39CE}"/>
              </a:ext>
            </a:extLst>
          </p:cNvPr>
          <p:cNvCxnSpPr>
            <a:cxnSpLocks/>
          </p:cNvCxnSpPr>
          <p:nvPr userDrawn="1"/>
        </p:nvCxnSpPr>
        <p:spPr>
          <a:xfrm flipH="1">
            <a:off x="4488851" y="7441536"/>
            <a:ext cx="1871686" cy="0"/>
          </a:xfrm>
          <a:prstGeom prst="line">
            <a:avLst/>
          </a:prstGeom>
          <a:ln w="12700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Rechte verbindingslijn 135">
            <a:extLst>
              <a:ext uri="{FF2B5EF4-FFF2-40B4-BE49-F238E27FC236}">
                <a16:creationId xmlns:a16="http://schemas.microsoft.com/office/drawing/2014/main" id="{E62AFBFC-0FEA-4332-97B9-A280B595A10F}"/>
              </a:ext>
            </a:extLst>
          </p:cNvPr>
          <p:cNvCxnSpPr>
            <a:cxnSpLocks/>
          </p:cNvCxnSpPr>
          <p:nvPr userDrawn="1"/>
        </p:nvCxnSpPr>
        <p:spPr>
          <a:xfrm flipH="1">
            <a:off x="4488851" y="7780011"/>
            <a:ext cx="1871686" cy="0"/>
          </a:xfrm>
          <a:prstGeom prst="line">
            <a:avLst/>
          </a:prstGeom>
          <a:ln w="12700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ijdelijke aanduiding voor tekst 25">
            <a:extLst>
              <a:ext uri="{FF2B5EF4-FFF2-40B4-BE49-F238E27FC236}">
                <a16:creationId xmlns:a16="http://schemas.microsoft.com/office/drawing/2014/main" id="{8E7BEEAD-584F-449F-BF46-673A5AFD522E}"/>
              </a:ext>
            </a:extLst>
          </p:cNvPr>
          <p:cNvSpPr>
            <a:spLocks noGrp="1"/>
          </p:cNvSpPr>
          <p:nvPr>
            <p:ph type="body" sz="quarter" idx="79" hasCustomPrompt="1"/>
          </p:nvPr>
        </p:nvSpPr>
        <p:spPr>
          <a:xfrm>
            <a:off x="5191035" y="8206456"/>
            <a:ext cx="1505905" cy="339725"/>
          </a:xfrm>
        </p:spPr>
        <p:txBody>
          <a:bodyPr rtlCol="0">
            <a:noAutofit/>
          </a:bodyPr>
          <a:lstStyle>
            <a:lvl1pPr marL="0" indent="0">
              <a:buNone/>
              <a:defRPr sz="2100" b="1">
                <a:solidFill>
                  <a:schemeClr val="tx1"/>
                </a:solidFill>
                <a:latin typeface="+mj-lt"/>
              </a:defRPr>
            </a:lvl1pPr>
            <a:lvl2pPr marL="609585" indent="0">
              <a:buNone/>
              <a:defRPr sz="800"/>
            </a:lvl2pPr>
            <a:lvl3pPr marL="1219170" indent="0">
              <a:buNone/>
              <a:defRPr sz="800"/>
            </a:lvl3pPr>
            <a:lvl4pPr marL="1828755" indent="0">
              <a:buNone/>
              <a:defRPr sz="800"/>
            </a:lvl4pPr>
            <a:lvl5pPr marL="2438339" indent="0">
              <a:buNone/>
              <a:defRPr sz="800"/>
            </a:lvl5pPr>
          </a:lstStyle>
          <a:p>
            <a:pPr lvl="0" rtl="0"/>
            <a:r>
              <a:rPr lang="nl-NL" noProof="0" dirty="0"/>
              <a:t>HOBBY'S</a:t>
            </a:r>
          </a:p>
        </p:txBody>
      </p:sp>
      <p:sp>
        <p:nvSpPr>
          <p:cNvPr id="140" name="Tijdelijke aanduiding voor tekst 25">
            <a:extLst>
              <a:ext uri="{FF2B5EF4-FFF2-40B4-BE49-F238E27FC236}">
                <a16:creationId xmlns:a16="http://schemas.microsoft.com/office/drawing/2014/main" id="{6983EEB1-FC91-4C2F-AF69-4C0C68FA0CBA}"/>
              </a:ext>
            </a:extLst>
          </p:cNvPr>
          <p:cNvSpPr>
            <a:spLocks noGrp="1"/>
          </p:cNvSpPr>
          <p:nvPr>
            <p:ph type="body" sz="quarter" idx="80" hasCustomPrompt="1"/>
          </p:nvPr>
        </p:nvSpPr>
        <p:spPr>
          <a:xfrm>
            <a:off x="671756" y="8206456"/>
            <a:ext cx="2072615" cy="339725"/>
          </a:xfrm>
        </p:spPr>
        <p:txBody>
          <a:bodyPr rtlCol="0">
            <a:noAutofit/>
          </a:bodyPr>
          <a:lstStyle>
            <a:lvl1pPr marL="0" indent="0">
              <a:buNone/>
              <a:defRPr sz="2100" b="1">
                <a:solidFill>
                  <a:schemeClr val="tx1"/>
                </a:solidFill>
                <a:latin typeface="+mj-lt"/>
              </a:defRPr>
            </a:lvl1pPr>
            <a:lvl2pPr marL="609585" indent="0">
              <a:buNone/>
              <a:defRPr sz="800"/>
            </a:lvl2pPr>
            <a:lvl3pPr marL="1219170" indent="0">
              <a:buNone/>
              <a:defRPr sz="800"/>
            </a:lvl3pPr>
            <a:lvl4pPr marL="1828755" indent="0">
              <a:buNone/>
              <a:defRPr sz="800"/>
            </a:lvl4pPr>
            <a:lvl5pPr marL="2438339" indent="0">
              <a:buNone/>
              <a:defRPr sz="800"/>
            </a:lvl5pPr>
          </a:lstStyle>
          <a:p>
            <a:pPr lvl="0" rtl="0"/>
            <a:r>
              <a:rPr lang="nl-NL" noProof="0" dirty="0"/>
              <a:t>TAAL</a:t>
            </a:r>
          </a:p>
        </p:txBody>
      </p:sp>
      <p:pic>
        <p:nvPicPr>
          <p:cNvPr id="144" name="Afbeelding 143">
            <a:extLst>
              <a:ext uri="{FF2B5EF4-FFF2-40B4-BE49-F238E27FC236}">
                <a16:creationId xmlns:a16="http://schemas.microsoft.com/office/drawing/2014/main" id="{2D2D5584-EA30-4F4A-8438-55675D554DAF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4322" y="8604421"/>
            <a:ext cx="1296000" cy="228706"/>
          </a:xfrm>
          <a:prstGeom prst="rect">
            <a:avLst/>
          </a:prstGeom>
        </p:spPr>
      </p:pic>
      <p:pic>
        <p:nvPicPr>
          <p:cNvPr id="145" name="Afbeelding 144">
            <a:extLst>
              <a:ext uri="{FF2B5EF4-FFF2-40B4-BE49-F238E27FC236}">
                <a16:creationId xmlns:a16="http://schemas.microsoft.com/office/drawing/2014/main" id="{96965793-E788-4621-B4BA-C19AD7018D23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877313" y="8604421"/>
            <a:ext cx="1296000" cy="228706"/>
          </a:xfrm>
          <a:prstGeom prst="rect">
            <a:avLst/>
          </a:prstGeom>
        </p:spPr>
      </p:pic>
      <p:pic>
        <p:nvPicPr>
          <p:cNvPr id="146" name="Afbeelding 145">
            <a:extLst>
              <a:ext uri="{FF2B5EF4-FFF2-40B4-BE49-F238E27FC236}">
                <a16:creationId xmlns:a16="http://schemas.microsoft.com/office/drawing/2014/main" id="{C134999C-FA37-48CF-98CD-242DB37B44DE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00303" y="8608778"/>
            <a:ext cx="1296000" cy="228706"/>
          </a:xfrm>
          <a:prstGeom prst="rect">
            <a:avLst/>
          </a:prstGeom>
        </p:spPr>
      </p:pic>
      <p:sp>
        <p:nvSpPr>
          <p:cNvPr id="152" name="Tijdelijke aanduiding voor tekst 25">
            <a:extLst>
              <a:ext uri="{FF2B5EF4-FFF2-40B4-BE49-F238E27FC236}">
                <a16:creationId xmlns:a16="http://schemas.microsoft.com/office/drawing/2014/main" id="{8A3FEFE4-3245-4E90-8B2D-0721D38A8929}"/>
              </a:ext>
            </a:extLst>
          </p:cNvPr>
          <p:cNvSpPr>
            <a:spLocks noGrp="1"/>
          </p:cNvSpPr>
          <p:nvPr>
            <p:ph type="body" sz="quarter" idx="81"/>
          </p:nvPr>
        </p:nvSpPr>
        <p:spPr>
          <a:xfrm>
            <a:off x="489939" y="8621740"/>
            <a:ext cx="1224000" cy="180000"/>
          </a:xfrm>
        </p:spPr>
        <p:txBody>
          <a:bodyPr rtlCol="0">
            <a:noAutofit/>
          </a:bodyPr>
          <a:lstStyle>
            <a:lvl1pPr marL="0" indent="0">
              <a:buNone/>
              <a:defRPr sz="800">
                <a:solidFill>
                  <a:schemeClr val="bg1"/>
                </a:solidFill>
                <a:latin typeface="+mn-lt"/>
              </a:defRPr>
            </a:lvl1pPr>
            <a:lvl2pPr marL="609585" indent="0">
              <a:buNone/>
              <a:defRPr sz="800"/>
            </a:lvl2pPr>
            <a:lvl3pPr marL="1219170" indent="0">
              <a:buNone/>
              <a:defRPr sz="800"/>
            </a:lvl3pPr>
            <a:lvl4pPr marL="1828755" indent="0">
              <a:buNone/>
              <a:defRPr sz="800"/>
            </a:lvl4pPr>
            <a:lvl5pPr marL="2438339" indent="0">
              <a:buNone/>
              <a:defRPr sz="800"/>
            </a:lvl5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155" name="Tijdelijke aanduiding voor tekst 25">
            <a:extLst>
              <a:ext uri="{FF2B5EF4-FFF2-40B4-BE49-F238E27FC236}">
                <a16:creationId xmlns:a16="http://schemas.microsoft.com/office/drawing/2014/main" id="{B06DCA60-DF2D-4D44-9500-10900927203F}"/>
              </a:ext>
            </a:extLst>
          </p:cNvPr>
          <p:cNvSpPr>
            <a:spLocks noGrp="1"/>
          </p:cNvSpPr>
          <p:nvPr>
            <p:ph type="body" sz="quarter" idx="82"/>
          </p:nvPr>
        </p:nvSpPr>
        <p:spPr>
          <a:xfrm>
            <a:off x="1895121" y="8621740"/>
            <a:ext cx="1224000" cy="180000"/>
          </a:xfrm>
        </p:spPr>
        <p:txBody>
          <a:bodyPr rtlCol="0">
            <a:noAutofit/>
          </a:bodyPr>
          <a:lstStyle>
            <a:lvl1pPr marL="0" indent="0">
              <a:buNone/>
              <a:defRPr sz="800">
                <a:solidFill>
                  <a:schemeClr val="bg1"/>
                </a:solidFill>
                <a:latin typeface="+mn-lt"/>
              </a:defRPr>
            </a:lvl1pPr>
            <a:lvl2pPr marL="609585" indent="0">
              <a:buNone/>
              <a:defRPr sz="800"/>
            </a:lvl2pPr>
            <a:lvl3pPr marL="1219170" indent="0">
              <a:buNone/>
              <a:defRPr sz="800"/>
            </a:lvl3pPr>
            <a:lvl4pPr marL="1828755" indent="0">
              <a:buNone/>
              <a:defRPr sz="800"/>
            </a:lvl4pPr>
            <a:lvl5pPr marL="2438339" indent="0">
              <a:buNone/>
              <a:defRPr sz="800"/>
            </a:lvl5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156" name="Tijdelijke aanduiding voor tekst 25">
            <a:extLst>
              <a:ext uri="{FF2B5EF4-FFF2-40B4-BE49-F238E27FC236}">
                <a16:creationId xmlns:a16="http://schemas.microsoft.com/office/drawing/2014/main" id="{80D84366-3DE1-48F4-A292-3E4615450EB0}"/>
              </a:ext>
            </a:extLst>
          </p:cNvPr>
          <p:cNvSpPr>
            <a:spLocks noGrp="1"/>
          </p:cNvSpPr>
          <p:nvPr>
            <p:ph type="body" sz="quarter" idx="83"/>
          </p:nvPr>
        </p:nvSpPr>
        <p:spPr>
          <a:xfrm>
            <a:off x="3307337" y="8621740"/>
            <a:ext cx="1224000" cy="180000"/>
          </a:xfrm>
        </p:spPr>
        <p:txBody>
          <a:bodyPr rtlCol="0">
            <a:noAutofit/>
          </a:bodyPr>
          <a:lstStyle>
            <a:lvl1pPr marL="0" indent="0">
              <a:buNone/>
              <a:defRPr sz="800">
                <a:solidFill>
                  <a:schemeClr val="bg1"/>
                </a:solidFill>
                <a:latin typeface="+mn-lt"/>
              </a:defRPr>
            </a:lvl1pPr>
            <a:lvl2pPr marL="609585" indent="0">
              <a:buNone/>
              <a:defRPr sz="800"/>
            </a:lvl2pPr>
            <a:lvl3pPr marL="1219170" indent="0">
              <a:buNone/>
              <a:defRPr sz="800"/>
            </a:lvl3pPr>
            <a:lvl4pPr marL="1828755" indent="0">
              <a:buNone/>
              <a:defRPr sz="800"/>
            </a:lvl4pPr>
            <a:lvl5pPr marL="2438339" indent="0">
              <a:buNone/>
              <a:defRPr sz="800"/>
            </a:lvl5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159" name="Tijdelijke aanduiding voor tekst 23">
            <a:extLst>
              <a:ext uri="{FF2B5EF4-FFF2-40B4-BE49-F238E27FC236}">
                <a16:creationId xmlns:a16="http://schemas.microsoft.com/office/drawing/2014/main" id="{2E89E419-02B2-4C97-A82E-4282E743B9BB}"/>
              </a:ext>
            </a:extLst>
          </p:cNvPr>
          <p:cNvSpPr>
            <a:spLocks noGrp="1"/>
          </p:cNvSpPr>
          <p:nvPr>
            <p:ph type="body" sz="quarter" idx="84" hasCustomPrompt="1"/>
          </p:nvPr>
        </p:nvSpPr>
        <p:spPr>
          <a:xfrm>
            <a:off x="553152" y="7057379"/>
            <a:ext cx="806284" cy="517525"/>
          </a:xfrm>
        </p:spPr>
        <p:txBody>
          <a:bodyPr rtlCol="0">
            <a:noAutofit/>
          </a:bodyPr>
          <a:lstStyle>
            <a:lvl1pPr marL="0" indent="0" algn="ctr">
              <a:buNone/>
              <a:defRPr sz="3200" b="1">
                <a:solidFill>
                  <a:schemeClr val="tx2"/>
                </a:solidFill>
                <a:latin typeface="+mj-lt"/>
              </a:defRPr>
            </a:lvl1pPr>
            <a:lvl2pPr>
              <a:defRPr sz="3000" b="1">
                <a:latin typeface="+mj-lt"/>
              </a:defRPr>
            </a:lvl2pPr>
            <a:lvl3pPr>
              <a:defRPr sz="3000" b="1">
                <a:latin typeface="+mj-lt"/>
              </a:defRPr>
            </a:lvl3pPr>
            <a:lvl4pPr>
              <a:defRPr sz="3000" b="1">
                <a:latin typeface="+mj-lt"/>
              </a:defRPr>
            </a:lvl4pPr>
            <a:lvl5pPr>
              <a:defRPr sz="3000" b="1">
                <a:latin typeface="+mj-lt"/>
              </a:defRPr>
            </a:lvl5pPr>
          </a:lstStyle>
          <a:p>
            <a:pPr lvl="0" rtl="0"/>
            <a:r>
              <a:rPr lang="nl-NL" noProof="0" dirty="0"/>
              <a:t>50</a:t>
            </a:r>
          </a:p>
        </p:txBody>
      </p:sp>
      <p:sp>
        <p:nvSpPr>
          <p:cNvPr id="160" name="Tijdelijke aanduiding voor tekst 23">
            <a:extLst>
              <a:ext uri="{FF2B5EF4-FFF2-40B4-BE49-F238E27FC236}">
                <a16:creationId xmlns:a16="http://schemas.microsoft.com/office/drawing/2014/main" id="{8A56D9E5-4868-4BA6-959A-6AF46F9005D5}"/>
              </a:ext>
            </a:extLst>
          </p:cNvPr>
          <p:cNvSpPr>
            <a:spLocks noGrp="1"/>
          </p:cNvSpPr>
          <p:nvPr>
            <p:ph type="body" sz="quarter" idx="85" hasCustomPrompt="1"/>
          </p:nvPr>
        </p:nvSpPr>
        <p:spPr>
          <a:xfrm>
            <a:off x="1782739" y="7057379"/>
            <a:ext cx="806284" cy="517525"/>
          </a:xfrm>
        </p:spPr>
        <p:txBody>
          <a:bodyPr rtlCol="0">
            <a:noAutofit/>
          </a:bodyPr>
          <a:lstStyle>
            <a:lvl1pPr marL="0" indent="0" algn="ctr">
              <a:buNone/>
              <a:defRPr sz="3200" b="1">
                <a:solidFill>
                  <a:schemeClr val="tx2"/>
                </a:solidFill>
                <a:latin typeface="+mj-lt"/>
              </a:defRPr>
            </a:lvl1pPr>
            <a:lvl2pPr>
              <a:defRPr sz="3000" b="1">
                <a:latin typeface="+mj-lt"/>
              </a:defRPr>
            </a:lvl2pPr>
            <a:lvl3pPr>
              <a:defRPr sz="3000" b="1">
                <a:latin typeface="+mj-lt"/>
              </a:defRPr>
            </a:lvl3pPr>
            <a:lvl4pPr>
              <a:defRPr sz="3000" b="1">
                <a:latin typeface="+mj-lt"/>
              </a:defRPr>
            </a:lvl4pPr>
            <a:lvl5pPr>
              <a:defRPr sz="3000" b="1">
                <a:latin typeface="+mj-lt"/>
              </a:defRPr>
            </a:lvl5pPr>
          </a:lstStyle>
          <a:p>
            <a:pPr lvl="0" rtl="0"/>
            <a:r>
              <a:rPr lang="nl-NL" noProof="0" dirty="0"/>
              <a:t>35</a:t>
            </a:r>
          </a:p>
        </p:txBody>
      </p:sp>
      <p:sp>
        <p:nvSpPr>
          <p:cNvPr id="161" name="Tijdelijke aanduiding voor tekst 23">
            <a:extLst>
              <a:ext uri="{FF2B5EF4-FFF2-40B4-BE49-F238E27FC236}">
                <a16:creationId xmlns:a16="http://schemas.microsoft.com/office/drawing/2014/main" id="{D7BDDB71-A62C-4EC9-9DB4-21F1B9AD1AF6}"/>
              </a:ext>
            </a:extLst>
          </p:cNvPr>
          <p:cNvSpPr>
            <a:spLocks noGrp="1"/>
          </p:cNvSpPr>
          <p:nvPr>
            <p:ph type="body" sz="quarter" idx="86" hasCustomPrompt="1"/>
          </p:nvPr>
        </p:nvSpPr>
        <p:spPr>
          <a:xfrm>
            <a:off x="2986671" y="7057379"/>
            <a:ext cx="806284" cy="517525"/>
          </a:xfrm>
        </p:spPr>
        <p:txBody>
          <a:bodyPr rtlCol="0">
            <a:noAutofit/>
          </a:bodyPr>
          <a:lstStyle>
            <a:lvl1pPr marL="0" indent="0" algn="ctr">
              <a:buNone/>
              <a:defRPr sz="3200" b="1">
                <a:solidFill>
                  <a:schemeClr val="tx2"/>
                </a:solidFill>
                <a:latin typeface="+mj-lt"/>
              </a:defRPr>
            </a:lvl1pPr>
            <a:lvl2pPr>
              <a:defRPr sz="3000" b="1">
                <a:latin typeface="+mj-lt"/>
              </a:defRPr>
            </a:lvl2pPr>
            <a:lvl3pPr>
              <a:defRPr sz="3000" b="1">
                <a:latin typeface="+mj-lt"/>
              </a:defRPr>
            </a:lvl3pPr>
            <a:lvl4pPr>
              <a:defRPr sz="3000" b="1">
                <a:latin typeface="+mj-lt"/>
              </a:defRPr>
            </a:lvl4pPr>
            <a:lvl5pPr>
              <a:defRPr sz="3000" b="1">
                <a:latin typeface="+mj-lt"/>
              </a:defRPr>
            </a:lvl5pPr>
          </a:lstStyle>
          <a:p>
            <a:pPr lvl="0" rtl="0"/>
            <a:r>
              <a:rPr lang="nl-NL" noProof="0" dirty="0"/>
              <a:t>15</a:t>
            </a:r>
          </a:p>
        </p:txBody>
      </p:sp>
      <p:sp>
        <p:nvSpPr>
          <p:cNvPr id="162" name="Rechthoek 161">
            <a:extLst>
              <a:ext uri="{FF2B5EF4-FFF2-40B4-BE49-F238E27FC236}">
                <a16:creationId xmlns:a16="http://schemas.microsoft.com/office/drawing/2014/main" id="{59F902EE-54AE-4FEA-B511-21775C4992E3}"/>
              </a:ext>
            </a:extLst>
          </p:cNvPr>
          <p:cNvSpPr/>
          <p:nvPr userDrawn="1"/>
        </p:nvSpPr>
        <p:spPr>
          <a:xfrm>
            <a:off x="808657" y="7410026"/>
            <a:ext cx="295274" cy="21544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rtl="0"/>
            <a:r>
              <a:rPr lang="nl-NL" sz="800" b="0" noProof="0" dirty="0">
                <a:solidFill>
                  <a:schemeClr val="bg2">
                    <a:lumMod val="40000"/>
                    <a:lumOff val="60000"/>
                  </a:schemeClr>
                </a:solidFill>
                <a:latin typeface="+mn-lt"/>
              </a:rPr>
              <a:t>%</a:t>
            </a:r>
            <a:endParaRPr lang="nl-NL" sz="800" noProof="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3" name="Rechthoek 162">
            <a:extLst>
              <a:ext uri="{FF2B5EF4-FFF2-40B4-BE49-F238E27FC236}">
                <a16:creationId xmlns:a16="http://schemas.microsoft.com/office/drawing/2014/main" id="{87F24DFD-0FAE-4FEF-BADE-7088E9C8A740}"/>
              </a:ext>
            </a:extLst>
          </p:cNvPr>
          <p:cNvSpPr/>
          <p:nvPr userDrawn="1"/>
        </p:nvSpPr>
        <p:spPr>
          <a:xfrm>
            <a:off x="2027661" y="7410026"/>
            <a:ext cx="295274" cy="21544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rtl="0"/>
            <a:r>
              <a:rPr lang="nl-NL" sz="800" b="0" noProof="0" dirty="0">
                <a:solidFill>
                  <a:schemeClr val="bg2">
                    <a:lumMod val="40000"/>
                    <a:lumOff val="60000"/>
                  </a:schemeClr>
                </a:solidFill>
                <a:latin typeface="+mn-lt"/>
              </a:rPr>
              <a:t>%</a:t>
            </a:r>
            <a:endParaRPr lang="nl-NL" sz="800" noProof="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4" name="Rechthoek 163">
            <a:extLst>
              <a:ext uri="{FF2B5EF4-FFF2-40B4-BE49-F238E27FC236}">
                <a16:creationId xmlns:a16="http://schemas.microsoft.com/office/drawing/2014/main" id="{4DC7F351-163E-4D3F-928A-C4B30F6A92EF}"/>
              </a:ext>
            </a:extLst>
          </p:cNvPr>
          <p:cNvSpPr/>
          <p:nvPr userDrawn="1"/>
        </p:nvSpPr>
        <p:spPr>
          <a:xfrm>
            <a:off x="3246666" y="7410026"/>
            <a:ext cx="295274" cy="21544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rtl="0"/>
            <a:r>
              <a:rPr lang="nl-NL" sz="800" b="0" noProof="0" dirty="0">
                <a:solidFill>
                  <a:schemeClr val="bg2">
                    <a:lumMod val="40000"/>
                    <a:lumOff val="60000"/>
                  </a:schemeClr>
                </a:solidFill>
                <a:latin typeface="+mn-lt"/>
              </a:rPr>
              <a:t>%</a:t>
            </a:r>
            <a:endParaRPr lang="nl-NL" sz="800" noProof="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507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6DA36636-B3BC-4699-88B4-427961A6A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486834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nl-NL" noProof="0" dirty="0"/>
              <a:t>Klik om de titelstijl van het model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B8B5799-2C7C-4D55-93E3-0421D1112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nl-NL" noProof="0" dirty="0"/>
              <a:t>Klik om de tekststijlen van het model te bewerken</a:t>
            </a:r>
          </a:p>
          <a:p>
            <a:pPr lvl="1" rtl="0"/>
            <a:r>
              <a:rPr lang="nl-NL" noProof="0" dirty="0"/>
              <a:t>Tweede niveau</a:t>
            </a:r>
          </a:p>
          <a:p>
            <a:pPr lvl="2" rtl="0"/>
            <a:r>
              <a:rPr lang="nl-NL" noProof="0" dirty="0"/>
              <a:t>Derde niveau</a:t>
            </a:r>
          </a:p>
          <a:p>
            <a:pPr lvl="3" rtl="0"/>
            <a:r>
              <a:rPr lang="nl-NL" noProof="0" dirty="0"/>
              <a:t>Vierde niveau</a:t>
            </a:r>
          </a:p>
          <a:p>
            <a:pPr lvl="4" rtl="0"/>
            <a:r>
              <a:rPr lang="nl-NL" noProof="0" dirty="0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076EC62-D178-4502-BD77-E6CC09B1E8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20B21BE-568A-46DB-B5D0-8D1BF10760DF}" type="datetime1">
              <a:rPr lang="nl-NL" noProof="0" smtClean="0"/>
              <a:t>21-1-2025</a:t>
            </a:fld>
            <a:endParaRPr lang="nl-NL" noProof="0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C1FC2A5-63CC-4C11-95C6-5E7C82146F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8475134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nl-NL" noProof="0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39584CB-D75E-4C0A-9E39-52F7A2DA94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1C098974-6556-4B78-962F-B87961C7A42E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207235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6.png"/><Relationship Id="rId21" Type="http://schemas.openxmlformats.org/officeDocument/2006/relationships/image" Target="../media/image21.svg"/><Relationship Id="rId42" Type="http://schemas.openxmlformats.org/officeDocument/2006/relationships/customXml" Target="../ink/ink3.xml"/><Relationship Id="rId47" Type="http://schemas.openxmlformats.org/officeDocument/2006/relationships/image" Target="../media/image42.png"/><Relationship Id="rId63" Type="http://schemas.openxmlformats.org/officeDocument/2006/relationships/image" Target="../media/image49.png"/><Relationship Id="rId68" Type="http://schemas.openxmlformats.org/officeDocument/2006/relationships/customXml" Target="../ink/ink17.xml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6.png"/><Relationship Id="rId29" Type="http://schemas.openxmlformats.org/officeDocument/2006/relationships/image" Target="../media/image29.svg"/><Relationship Id="rId11" Type="http://schemas.openxmlformats.org/officeDocument/2006/relationships/chart" Target="../charts/chart1.xml"/><Relationship Id="rId24" Type="http://schemas.openxmlformats.org/officeDocument/2006/relationships/image" Target="../media/image24.png"/><Relationship Id="rId32" Type="http://schemas.openxmlformats.org/officeDocument/2006/relationships/image" Target="../media/image32.png"/><Relationship Id="rId37" Type="http://schemas.openxmlformats.org/officeDocument/2006/relationships/image" Target="../media/image37.svg"/><Relationship Id="rId40" Type="http://schemas.openxmlformats.org/officeDocument/2006/relationships/customXml" Target="../ink/ink2.xml"/><Relationship Id="rId45" Type="http://schemas.openxmlformats.org/officeDocument/2006/relationships/image" Target="../media/image41.png"/><Relationship Id="rId53" Type="http://schemas.openxmlformats.org/officeDocument/2006/relationships/image" Target="../media/image45.png"/><Relationship Id="rId58" Type="http://schemas.openxmlformats.org/officeDocument/2006/relationships/customXml" Target="../ink/ink11.xml"/><Relationship Id="rId66" Type="http://schemas.openxmlformats.org/officeDocument/2006/relationships/customXml" Target="../ink/ink16.xml"/><Relationship Id="rId5" Type="http://schemas.openxmlformats.org/officeDocument/2006/relationships/image" Target="../media/image9.png"/><Relationship Id="rId61" Type="http://schemas.openxmlformats.org/officeDocument/2006/relationships/image" Target="../media/image48.png"/><Relationship Id="rId19" Type="http://schemas.openxmlformats.org/officeDocument/2006/relationships/image" Target="../media/image19.sv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7.svg"/><Relationship Id="rId30" Type="http://schemas.openxmlformats.org/officeDocument/2006/relationships/image" Target="../media/image30.png"/><Relationship Id="rId35" Type="http://schemas.openxmlformats.org/officeDocument/2006/relationships/image" Target="../media/image35.svg"/><Relationship Id="rId43" Type="http://schemas.openxmlformats.org/officeDocument/2006/relationships/image" Target="../media/image40.png"/><Relationship Id="rId48" Type="http://schemas.openxmlformats.org/officeDocument/2006/relationships/customXml" Target="../ink/ink6.xml"/><Relationship Id="rId56" Type="http://schemas.openxmlformats.org/officeDocument/2006/relationships/customXml" Target="../ink/ink10.xml"/><Relationship Id="rId64" Type="http://schemas.openxmlformats.org/officeDocument/2006/relationships/customXml" Target="../ink/ink15.xml"/><Relationship Id="rId69" Type="http://schemas.openxmlformats.org/officeDocument/2006/relationships/image" Target="../media/image52.png"/><Relationship Id="rId8" Type="http://schemas.openxmlformats.org/officeDocument/2006/relationships/image" Target="../media/image12.svg"/><Relationship Id="rId51" Type="http://schemas.openxmlformats.org/officeDocument/2006/relationships/image" Target="../media/image44.png"/><Relationship Id="rId3" Type="http://schemas.openxmlformats.org/officeDocument/2006/relationships/image" Target="../media/image7.png"/><Relationship Id="rId12" Type="http://schemas.openxmlformats.org/officeDocument/2006/relationships/chart" Target="../charts/chart2.xml"/><Relationship Id="rId17" Type="http://schemas.openxmlformats.org/officeDocument/2006/relationships/image" Target="../media/image17.svg"/><Relationship Id="rId25" Type="http://schemas.openxmlformats.org/officeDocument/2006/relationships/image" Target="../media/image25.svg"/><Relationship Id="rId33" Type="http://schemas.openxmlformats.org/officeDocument/2006/relationships/image" Target="../media/image33.svg"/><Relationship Id="rId38" Type="http://schemas.openxmlformats.org/officeDocument/2006/relationships/customXml" Target="../ink/ink1.xml"/><Relationship Id="rId46" Type="http://schemas.openxmlformats.org/officeDocument/2006/relationships/customXml" Target="../ink/ink5.xml"/><Relationship Id="rId59" Type="http://schemas.openxmlformats.org/officeDocument/2006/relationships/customXml" Target="../ink/ink12.xml"/><Relationship Id="rId67" Type="http://schemas.openxmlformats.org/officeDocument/2006/relationships/image" Target="../media/image51.png"/><Relationship Id="rId20" Type="http://schemas.openxmlformats.org/officeDocument/2006/relationships/image" Target="../media/image20.png"/><Relationship Id="rId41" Type="http://schemas.openxmlformats.org/officeDocument/2006/relationships/image" Target="../media/image39.png"/><Relationship Id="rId54" Type="http://schemas.openxmlformats.org/officeDocument/2006/relationships/customXml" Target="../ink/ink9.xml"/><Relationship Id="rId62" Type="http://schemas.openxmlformats.org/officeDocument/2006/relationships/customXml" Target="../ink/ink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svg"/><Relationship Id="rId15" Type="http://schemas.openxmlformats.org/officeDocument/2006/relationships/image" Target="../media/image15.svg"/><Relationship Id="rId23" Type="http://schemas.openxmlformats.org/officeDocument/2006/relationships/image" Target="../media/image23.svg"/><Relationship Id="rId28" Type="http://schemas.openxmlformats.org/officeDocument/2006/relationships/image" Target="../media/image28.png"/><Relationship Id="rId36" Type="http://schemas.openxmlformats.org/officeDocument/2006/relationships/image" Target="../media/image36.png"/><Relationship Id="rId49" Type="http://schemas.openxmlformats.org/officeDocument/2006/relationships/image" Target="../media/image43.png"/><Relationship Id="rId57" Type="http://schemas.openxmlformats.org/officeDocument/2006/relationships/image" Target="../media/image47.png"/><Relationship Id="rId10" Type="http://schemas.microsoft.com/office/2007/relationships/hdphoto" Target="../media/hdphoto1.wdp"/><Relationship Id="rId31" Type="http://schemas.openxmlformats.org/officeDocument/2006/relationships/image" Target="../media/image31.svg"/><Relationship Id="rId44" Type="http://schemas.openxmlformats.org/officeDocument/2006/relationships/customXml" Target="../ink/ink4.xml"/><Relationship Id="rId52" Type="http://schemas.openxmlformats.org/officeDocument/2006/relationships/customXml" Target="../ink/ink8.xml"/><Relationship Id="rId60" Type="http://schemas.openxmlformats.org/officeDocument/2006/relationships/customXml" Target="../ink/ink13.xml"/><Relationship Id="rId65" Type="http://schemas.openxmlformats.org/officeDocument/2006/relationships/image" Target="../media/image50.pn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3" Type="http://schemas.openxmlformats.org/officeDocument/2006/relationships/chart" Target="../charts/chart3.xml"/><Relationship Id="rId18" Type="http://schemas.openxmlformats.org/officeDocument/2006/relationships/image" Target="../media/image18.png"/><Relationship Id="rId39" Type="http://schemas.openxmlformats.org/officeDocument/2006/relationships/image" Target="../media/image38.png"/><Relationship Id="rId34" Type="http://schemas.openxmlformats.org/officeDocument/2006/relationships/image" Target="../media/image34.png"/><Relationship Id="rId50" Type="http://schemas.openxmlformats.org/officeDocument/2006/relationships/customXml" Target="../ink/ink7.xml"/><Relationship Id="rId55" Type="http://schemas.openxmlformats.org/officeDocument/2006/relationships/image" Target="../media/image4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Afbeelding 161" descr="Rode werkbalkvorm">
            <a:extLst>
              <a:ext uri="{FF2B5EF4-FFF2-40B4-BE49-F238E27FC236}">
                <a16:creationId xmlns:a16="http://schemas.microsoft.com/office/drawing/2014/main" id="{C23C0503-C158-485D-A0DA-B19836C247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48" y="8605427"/>
            <a:ext cx="1270561" cy="227823"/>
          </a:xfrm>
          <a:prstGeom prst="rect">
            <a:avLst/>
          </a:prstGeom>
        </p:spPr>
      </p:pic>
      <p:pic>
        <p:nvPicPr>
          <p:cNvPr id="164" name="Afbeelding 163" descr="Rode werkbalkvorm">
            <a:extLst>
              <a:ext uri="{FF2B5EF4-FFF2-40B4-BE49-F238E27FC236}">
                <a16:creationId xmlns:a16="http://schemas.microsoft.com/office/drawing/2014/main" id="{2689AAE9-8D20-461A-9884-D3D7CA25E6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68078" y="8605427"/>
            <a:ext cx="1147428" cy="234514"/>
          </a:xfrm>
          <a:prstGeom prst="rect">
            <a:avLst/>
          </a:prstGeom>
        </p:spPr>
      </p:pic>
      <p:pic>
        <p:nvPicPr>
          <p:cNvPr id="165" name="Afbeelding 164" descr="Rode werkbalkvorm">
            <a:extLst>
              <a:ext uri="{FF2B5EF4-FFF2-40B4-BE49-F238E27FC236}">
                <a16:creationId xmlns:a16="http://schemas.microsoft.com/office/drawing/2014/main" id="{1D637DF1-0512-48B4-B710-774709FBDCE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297325" y="8605427"/>
            <a:ext cx="680400" cy="226800"/>
          </a:xfrm>
          <a:prstGeom prst="rect">
            <a:avLst/>
          </a:prstGeom>
        </p:spPr>
      </p:pic>
      <p:sp>
        <p:nvSpPr>
          <p:cNvPr id="21" name="Titel 20">
            <a:extLst>
              <a:ext uri="{FF2B5EF4-FFF2-40B4-BE49-F238E27FC236}">
                <a16:creationId xmlns:a16="http://schemas.microsoft.com/office/drawing/2014/main" id="{A03E5097-0B01-439C-ABA6-2C5632D4DB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2287" y="538589"/>
            <a:ext cx="2571750" cy="525719"/>
          </a:xfrm>
        </p:spPr>
        <p:txBody>
          <a:bodyPr rtlCol="0"/>
          <a:lstStyle/>
          <a:p>
            <a:pPr rtl="0"/>
            <a:r>
              <a:rPr lang="nl-NL" dirty="0"/>
              <a:t>Ali Fadhil</a:t>
            </a:r>
          </a:p>
        </p:txBody>
      </p:sp>
      <p:pic>
        <p:nvPicPr>
          <p:cNvPr id="519" name="Tijdelijke aanduiding voor afbeelding 518">
            <a:extLst>
              <a:ext uri="{FF2B5EF4-FFF2-40B4-BE49-F238E27FC236}">
                <a16:creationId xmlns:a16="http://schemas.microsoft.com/office/drawing/2014/main" id="{D9750000-9BD3-495C-9897-D349A45F96E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-7349" r="-7349"/>
          <a:stretch/>
        </p:blipFill>
        <p:spPr>
          <a:xfrm>
            <a:off x="196639" y="213612"/>
            <a:ext cx="1233721" cy="1275701"/>
          </a:xfrm>
        </p:spPr>
      </p:pic>
      <p:sp>
        <p:nvSpPr>
          <p:cNvPr id="22" name="Subtitel 21">
            <a:extLst>
              <a:ext uri="{FF2B5EF4-FFF2-40B4-BE49-F238E27FC236}">
                <a16:creationId xmlns:a16="http://schemas.microsoft.com/office/drawing/2014/main" id="{F970C9B2-8E64-42E3-AC8C-8334554EF5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0809" y="1182355"/>
            <a:ext cx="2327374" cy="231179"/>
          </a:xfrm>
        </p:spPr>
        <p:txBody>
          <a:bodyPr rtlCol="0">
            <a:normAutofit/>
          </a:bodyPr>
          <a:lstStyle/>
          <a:p>
            <a:pPr rtl="0"/>
            <a:r>
              <a:rPr lang="nl-NL" dirty="0"/>
              <a:t>Student bij Astrum College Velp</a:t>
            </a:r>
          </a:p>
        </p:txBody>
      </p:sp>
      <p:sp>
        <p:nvSpPr>
          <p:cNvPr id="24" name="Tijdelijke aanduiding voor tekst 23">
            <a:extLst>
              <a:ext uri="{FF2B5EF4-FFF2-40B4-BE49-F238E27FC236}">
                <a16:creationId xmlns:a16="http://schemas.microsoft.com/office/drawing/2014/main" id="{9C2FEB2B-DF18-45E2-B70F-B0DB487A02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823401" y="171861"/>
            <a:ext cx="1398729" cy="180975"/>
          </a:xfrm>
        </p:spPr>
        <p:txBody>
          <a:bodyPr rtlCol="0"/>
          <a:lstStyle/>
          <a:p>
            <a:pPr rtl="0"/>
            <a:r>
              <a:rPr lang="nl-NL" dirty="0"/>
              <a:t>06-40403679</a:t>
            </a:r>
          </a:p>
        </p:txBody>
      </p:sp>
      <p:sp>
        <p:nvSpPr>
          <p:cNvPr id="25" name="Tijdelijke aanduiding voor tekst 24">
            <a:extLst>
              <a:ext uri="{FF2B5EF4-FFF2-40B4-BE49-F238E27FC236}">
                <a16:creationId xmlns:a16="http://schemas.microsoft.com/office/drawing/2014/main" id="{88BB99D9-42E0-4832-8009-2BA25F4B0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08339" y="394523"/>
            <a:ext cx="1398729" cy="180975"/>
          </a:xfrm>
        </p:spPr>
        <p:txBody>
          <a:bodyPr rtlCol="0"/>
          <a:lstStyle/>
          <a:p>
            <a:pPr rtl="0"/>
            <a:r>
              <a:rPr lang="nl-NL" dirty="0"/>
              <a:t>Fazantenweg 17</a:t>
            </a:r>
          </a:p>
        </p:txBody>
      </p:sp>
      <p:sp>
        <p:nvSpPr>
          <p:cNvPr id="299" name="Tijdelijke aanduiding voor tekst 298">
            <a:extLst>
              <a:ext uri="{FF2B5EF4-FFF2-40B4-BE49-F238E27FC236}">
                <a16:creationId xmlns:a16="http://schemas.microsoft.com/office/drawing/2014/main" id="{457F2DBE-0A7D-4DD7-B559-1EA5BBE6EF5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192625" y="2178482"/>
            <a:ext cx="4337818" cy="699685"/>
          </a:xfrm>
        </p:spPr>
        <p:txBody>
          <a:bodyPr rtlCol="0"/>
          <a:lstStyle/>
          <a:p>
            <a:pPr rtl="0">
              <a:lnSpc>
                <a:spcPct val="100000"/>
              </a:lnSpc>
            </a:pPr>
            <a:r>
              <a:rPr lang="nl-NL" sz="1400" b="0" i="0" dirty="0">
                <a:solidFill>
                  <a:schemeClr val="tx1"/>
                </a:solidFill>
                <a:effectLst/>
                <a:latin typeface="gg sans"/>
              </a:rPr>
              <a:t>Software Developer student op het </a:t>
            </a:r>
            <a:r>
              <a:rPr lang="nl-NL" sz="1400" dirty="0" err="1">
                <a:solidFill>
                  <a:schemeClr val="tx1"/>
                </a:solidFill>
                <a:latin typeface="gg sans"/>
              </a:rPr>
              <a:t>Astrum</a:t>
            </a:r>
            <a:r>
              <a:rPr lang="nl-NL" sz="1400" dirty="0">
                <a:solidFill>
                  <a:schemeClr val="tx1"/>
                </a:solidFill>
                <a:latin typeface="gg sans"/>
              </a:rPr>
              <a:t> College</a:t>
            </a:r>
            <a:r>
              <a:rPr lang="nl-NL" sz="1400" b="0" i="0" dirty="0">
                <a:solidFill>
                  <a:schemeClr val="tx1"/>
                </a:solidFill>
                <a:effectLst/>
                <a:latin typeface="gg sans"/>
              </a:rPr>
              <a:t> met </a:t>
            </a:r>
          </a:p>
          <a:p>
            <a:pPr rtl="0">
              <a:lnSpc>
                <a:spcPct val="100000"/>
              </a:lnSpc>
            </a:pPr>
            <a:r>
              <a:rPr lang="nl-NL" sz="1400" b="0" i="0" dirty="0">
                <a:solidFill>
                  <a:schemeClr val="tx1"/>
                </a:solidFill>
                <a:effectLst/>
                <a:latin typeface="gg sans"/>
              </a:rPr>
              <a:t> interesse in vakgebied waarbij programmeren en ontwikkelen samenkomen. Brede interesse, leergierig en op zoek naar een stageplek waar ik veel kan leren.</a:t>
            </a:r>
            <a:endParaRPr lang="nl-NL" sz="1400" dirty="0">
              <a:solidFill>
                <a:schemeClr val="tx1"/>
              </a:solidFill>
            </a:endParaRPr>
          </a:p>
        </p:txBody>
      </p:sp>
      <p:sp>
        <p:nvSpPr>
          <p:cNvPr id="300" name="Tijdelijke aanduiding voor tekst 299">
            <a:extLst>
              <a:ext uri="{FF2B5EF4-FFF2-40B4-BE49-F238E27FC236}">
                <a16:creationId xmlns:a16="http://schemas.microsoft.com/office/drawing/2014/main" id="{7BE6C6D2-7C11-44C2-B16A-B39822B0EBD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461469" y="1785261"/>
            <a:ext cx="1735822" cy="339725"/>
          </a:xfrm>
        </p:spPr>
        <p:txBody>
          <a:bodyPr rtlCol="0"/>
          <a:lstStyle/>
          <a:p>
            <a:pPr rtl="0"/>
            <a:r>
              <a:rPr lang="nl-NL" dirty="0"/>
              <a:t>PROFIEL</a:t>
            </a:r>
          </a:p>
        </p:txBody>
      </p:sp>
      <p:sp>
        <p:nvSpPr>
          <p:cNvPr id="38" name="Tijdelijke aanduiding voor tekst 37">
            <a:extLst>
              <a:ext uri="{FF2B5EF4-FFF2-40B4-BE49-F238E27FC236}">
                <a16:creationId xmlns:a16="http://schemas.microsoft.com/office/drawing/2014/main" id="{782D7622-3D78-4F5C-B5AB-8261DD881511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 rtlCol="0"/>
          <a:lstStyle/>
          <a:p>
            <a:pPr rtl="0"/>
            <a:r>
              <a:rPr lang="nl-NL" dirty="0"/>
              <a:t>OPLEIDING</a:t>
            </a:r>
          </a:p>
        </p:txBody>
      </p:sp>
      <p:sp>
        <p:nvSpPr>
          <p:cNvPr id="131" name="Tijdelijke aanduiding voor tekst 130">
            <a:extLst>
              <a:ext uri="{FF2B5EF4-FFF2-40B4-BE49-F238E27FC236}">
                <a16:creationId xmlns:a16="http://schemas.microsoft.com/office/drawing/2014/main" id="{9F4A7A82-6CAC-4F12-A79A-6CA781515E36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3209890" y="3978240"/>
            <a:ext cx="3227023" cy="339725"/>
          </a:xfrm>
        </p:spPr>
        <p:txBody>
          <a:bodyPr rtlCol="0"/>
          <a:lstStyle/>
          <a:p>
            <a:pPr rtl="0"/>
            <a:r>
              <a:rPr lang="nl-NL" sz="2400" dirty="0"/>
              <a:t>Werkervaring</a:t>
            </a:r>
          </a:p>
        </p:txBody>
      </p:sp>
      <p:sp>
        <p:nvSpPr>
          <p:cNvPr id="40" name="Tijdelijke aanduiding voor tekst 39">
            <a:extLst>
              <a:ext uri="{FF2B5EF4-FFF2-40B4-BE49-F238E27FC236}">
                <a16:creationId xmlns:a16="http://schemas.microsoft.com/office/drawing/2014/main" id="{4AE1E7C2-ABC2-4D0C-B600-5A7DF02AC211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99514" y="5864167"/>
            <a:ext cx="529933" cy="230401"/>
          </a:xfrm>
        </p:spPr>
        <p:txBody>
          <a:bodyPr rtlCol="0"/>
          <a:lstStyle/>
          <a:p>
            <a:pPr rtl="0"/>
            <a:r>
              <a:rPr lang="nl-NL" dirty="0"/>
              <a:t>2017</a:t>
            </a:r>
          </a:p>
        </p:txBody>
      </p:sp>
      <p:sp>
        <p:nvSpPr>
          <p:cNvPr id="41" name="Tijdelijke aanduiding voor tekst 40">
            <a:extLst>
              <a:ext uri="{FF2B5EF4-FFF2-40B4-BE49-F238E27FC236}">
                <a16:creationId xmlns:a16="http://schemas.microsoft.com/office/drawing/2014/main" id="{ADA39697-274C-4ADF-95A1-A966CF4667A4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76684" y="5492670"/>
            <a:ext cx="529933" cy="230401"/>
          </a:xfrm>
        </p:spPr>
        <p:txBody>
          <a:bodyPr rtlCol="0"/>
          <a:lstStyle/>
          <a:p>
            <a:pPr rtl="0"/>
            <a:r>
              <a:rPr lang="nl-NL" dirty="0"/>
              <a:t>2018</a:t>
            </a:r>
          </a:p>
        </p:txBody>
      </p:sp>
      <p:sp>
        <p:nvSpPr>
          <p:cNvPr id="42" name="Tijdelijke aanduiding voor tekst 41">
            <a:extLst>
              <a:ext uri="{FF2B5EF4-FFF2-40B4-BE49-F238E27FC236}">
                <a16:creationId xmlns:a16="http://schemas.microsoft.com/office/drawing/2014/main" id="{B851E543-4780-4FE2-8478-075601C525F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r>
              <a:rPr lang="nl-NL" dirty="0"/>
              <a:t>2019</a:t>
            </a:r>
          </a:p>
        </p:txBody>
      </p:sp>
      <p:sp>
        <p:nvSpPr>
          <p:cNvPr id="43" name="Tijdelijke aanduiding voor tekst 42">
            <a:extLst>
              <a:ext uri="{FF2B5EF4-FFF2-40B4-BE49-F238E27FC236}">
                <a16:creationId xmlns:a16="http://schemas.microsoft.com/office/drawing/2014/main" id="{2B2D031D-C86A-4AA5-8444-E8C0520A9F0E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399514" y="4799085"/>
            <a:ext cx="529933" cy="230401"/>
          </a:xfrm>
        </p:spPr>
        <p:txBody>
          <a:bodyPr rtlCol="0"/>
          <a:lstStyle/>
          <a:p>
            <a:pPr rtl="0"/>
            <a:r>
              <a:rPr lang="nl-NL" dirty="0"/>
              <a:t>2020</a:t>
            </a:r>
          </a:p>
        </p:txBody>
      </p:sp>
      <p:sp>
        <p:nvSpPr>
          <p:cNvPr id="44" name="Tijdelijke aanduiding voor tekst 43">
            <a:extLst>
              <a:ext uri="{FF2B5EF4-FFF2-40B4-BE49-F238E27FC236}">
                <a16:creationId xmlns:a16="http://schemas.microsoft.com/office/drawing/2014/main" id="{C5736835-6AA6-4347-98CD-B825DA7CFEF2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944479" y="5863833"/>
            <a:ext cx="1773545" cy="230401"/>
          </a:xfrm>
        </p:spPr>
        <p:txBody>
          <a:bodyPr rtlCol="0"/>
          <a:lstStyle/>
          <a:p>
            <a:pPr rtl="0"/>
            <a:r>
              <a:rPr lang="nl-NL" dirty="0"/>
              <a:t>I.S.K Arnhem</a:t>
            </a:r>
          </a:p>
        </p:txBody>
      </p:sp>
      <p:sp>
        <p:nvSpPr>
          <p:cNvPr id="45" name="Tijdelijke aanduiding voor tekst 44">
            <a:extLst>
              <a:ext uri="{FF2B5EF4-FFF2-40B4-BE49-F238E27FC236}">
                <a16:creationId xmlns:a16="http://schemas.microsoft.com/office/drawing/2014/main" id="{305586A1-3217-4483-BF7F-E969D7871203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50604" y="5486282"/>
            <a:ext cx="1773545" cy="230401"/>
          </a:xfrm>
        </p:spPr>
        <p:txBody>
          <a:bodyPr rtlCol="0"/>
          <a:lstStyle/>
          <a:p>
            <a:pPr rtl="0"/>
            <a:r>
              <a:rPr lang="nl-NL" dirty="0"/>
              <a:t>Rijn IJssel</a:t>
            </a:r>
          </a:p>
        </p:txBody>
      </p:sp>
      <p:sp>
        <p:nvSpPr>
          <p:cNvPr id="46" name="Tijdelijke aanduiding voor tekst 45">
            <a:extLst>
              <a:ext uri="{FF2B5EF4-FFF2-40B4-BE49-F238E27FC236}">
                <a16:creationId xmlns:a16="http://schemas.microsoft.com/office/drawing/2014/main" id="{BFF7A189-3FDA-4762-BE02-CCA436F68A00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 rtlCol="0"/>
          <a:lstStyle/>
          <a:p>
            <a:pPr rtl="0"/>
            <a:r>
              <a:rPr lang="nl-NL" dirty="0"/>
              <a:t>Leerpark A12</a:t>
            </a:r>
          </a:p>
        </p:txBody>
      </p:sp>
      <p:sp>
        <p:nvSpPr>
          <p:cNvPr id="47" name="Tijdelijke aanduiding voor tekst 46">
            <a:extLst>
              <a:ext uri="{FF2B5EF4-FFF2-40B4-BE49-F238E27FC236}">
                <a16:creationId xmlns:a16="http://schemas.microsoft.com/office/drawing/2014/main" id="{B98DBA21-B818-4B33-9E46-BC6090162FB4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950603" y="4802644"/>
            <a:ext cx="1773545" cy="230401"/>
          </a:xfrm>
        </p:spPr>
        <p:txBody>
          <a:bodyPr rtlCol="0"/>
          <a:lstStyle/>
          <a:p>
            <a:pPr rtl="0"/>
            <a:r>
              <a:rPr lang="nl-NL" dirty="0"/>
              <a:t>Rijn IJssel Arnhem</a:t>
            </a:r>
          </a:p>
        </p:txBody>
      </p:sp>
      <p:sp>
        <p:nvSpPr>
          <p:cNvPr id="48" name="Tijdelijke aanduiding voor tekst 47">
            <a:extLst>
              <a:ext uri="{FF2B5EF4-FFF2-40B4-BE49-F238E27FC236}">
                <a16:creationId xmlns:a16="http://schemas.microsoft.com/office/drawing/2014/main" id="{B919EA0E-1991-4BC3-B970-488BE74DA146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813499" y="6048958"/>
            <a:ext cx="1773545" cy="180000"/>
          </a:xfrm>
        </p:spPr>
        <p:txBody>
          <a:bodyPr rtlCol="0"/>
          <a:lstStyle/>
          <a:p>
            <a:pPr rtl="0"/>
            <a:r>
              <a:rPr lang="nl-NL" dirty="0"/>
              <a:t>Nederlandse taal beheersen</a:t>
            </a:r>
          </a:p>
        </p:txBody>
      </p:sp>
      <p:sp>
        <p:nvSpPr>
          <p:cNvPr id="49" name="Tijdelijke aanduiding voor tekst 48">
            <a:extLst>
              <a:ext uri="{FF2B5EF4-FFF2-40B4-BE49-F238E27FC236}">
                <a16:creationId xmlns:a16="http://schemas.microsoft.com/office/drawing/2014/main" id="{CEF7D134-D950-4096-9F67-1E6A8206D6C3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965636" y="5682097"/>
            <a:ext cx="1773545" cy="180000"/>
          </a:xfrm>
        </p:spPr>
        <p:txBody>
          <a:bodyPr rtlCol="0"/>
          <a:lstStyle/>
          <a:p>
            <a:pPr rtl="0"/>
            <a:r>
              <a:rPr lang="nl-NL" dirty="0"/>
              <a:t>MBO 1 horeca</a:t>
            </a:r>
          </a:p>
        </p:txBody>
      </p:sp>
      <p:sp>
        <p:nvSpPr>
          <p:cNvPr id="50" name="Tijdelijke aanduiding voor tekst 49">
            <a:extLst>
              <a:ext uri="{FF2B5EF4-FFF2-40B4-BE49-F238E27FC236}">
                <a16:creationId xmlns:a16="http://schemas.microsoft.com/office/drawing/2014/main" id="{10052C84-3316-445E-9D02-36AF66A8B9BA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 rtlCol="0"/>
          <a:lstStyle/>
          <a:p>
            <a:pPr rtl="0"/>
            <a:r>
              <a:rPr lang="nl-NL" dirty="0"/>
              <a:t>MBO 2 ICT</a:t>
            </a:r>
          </a:p>
        </p:txBody>
      </p:sp>
      <p:sp>
        <p:nvSpPr>
          <p:cNvPr id="51" name="Tijdelijke aanduiding voor tekst 50">
            <a:extLst>
              <a:ext uri="{FF2B5EF4-FFF2-40B4-BE49-F238E27FC236}">
                <a16:creationId xmlns:a16="http://schemas.microsoft.com/office/drawing/2014/main" id="{E882EBF5-CD54-4E8C-B407-7D842F1A81FC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531211" y="4960653"/>
            <a:ext cx="2484295" cy="214472"/>
          </a:xfrm>
        </p:spPr>
        <p:txBody>
          <a:bodyPr rtlCol="0"/>
          <a:lstStyle/>
          <a:p>
            <a:pPr rtl="0"/>
            <a:r>
              <a:rPr lang="nl-NL" dirty="0"/>
              <a:t>Software Developer Niveau 4 (1</a:t>
            </a:r>
            <a:r>
              <a:rPr lang="nl-NL" baseline="30000" dirty="0"/>
              <a:t>e</a:t>
            </a:r>
            <a:r>
              <a:rPr lang="nl-NL" dirty="0"/>
              <a:t> en 2</a:t>
            </a:r>
            <a:r>
              <a:rPr lang="nl-NL" baseline="30000" dirty="0"/>
              <a:t>e</a:t>
            </a:r>
            <a:r>
              <a:rPr lang="nl-NL" dirty="0"/>
              <a:t> jaar) </a:t>
            </a:r>
          </a:p>
        </p:txBody>
      </p:sp>
      <p:sp>
        <p:nvSpPr>
          <p:cNvPr id="65" name="Tijdelijke aanduiding voor tekst 64">
            <a:extLst>
              <a:ext uri="{FF2B5EF4-FFF2-40B4-BE49-F238E27FC236}">
                <a16:creationId xmlns:a16="http://schemas.microsoft.com/office/drawing/2014/main" id="{D112CBA3-E39E-4485-A755-81C015A4497F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4956709" y="1182363"/>
            <a:ext cx="1621709" cy="230401"/>
          </a:xfrm>
        </p:spPr>
        <p:txBody>
          <a:bodyPr rtlCol="0"/>
          <a:lstStyle/>
          <a:p>
            <a:pPr rtl="0"/>
            <a:r>
              <a:rPr lang="nl-NL" dirty="0"/>
              <a:t>Nederlands</a:t>
            </a:r>
          </a:p>
        </p:txBody>
      </p:sp>
      <p:sp>
        <p:nvSpPr>
          <p:cNvPr id="66" name="Tijdelijke aanduiding voor tekst 65">
            <a:extLst>
              <a:ext uri="{FF2B5EF4-FFF2-40B4-BE49-F238E27FC236}">
                <a16:creationId xmlns:a16="http://schemas.microsoft.com/office/drawing/2014/main" id="{F201C28A-EFB9-4408-A837-93E77D401A25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4216768" y="1206465"/>
            <a:ext cx="848739" cy="194006"/>
          </a:xfrm>
        </p:spPr>
        <p:txBody>
          <a:bodyPr rtlCol="0"/>
          <a:lstStyle/>
          <a:p>
            <a:pPr rtl="0"/>
            <a:r>
              <a:rPr lang="nl-NL" dirty="0"/>
              <a:t>Nationaliteit:</a:t>
            </a:r>
          </a:p>
        </p:txBody>
      </p:sp>
      <p:sp>
        <p:nvSpPr>
          <p:cNvPr id="67" name="Tijdelijke aanduiding voor tekst 66">
            <a:extLst>
              <a:ext uri="{FF2B5EF4-FFF2-40B4-BE49-F238E27FC236}">
                <a16:creationId xmlns:a16="http://schemas.microsoft.com/office/drawing/2014/main" id="{1EEE0168-7DCC-4F60-8629-ED170501D273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4927543" y="946676"/>
            <a:ext cx="1621709" cy="230401"/>
          </a:xfrm>
        </p:spPr>
        <p:txBody>
          <a:bodyPr rtlCol="0"/>
          <a:lstStyle/>
          <a:p>
            <a:pPr rtl="0"/>
            <a:r>
              <a:rPr lang="nl-NL" dirty="0"/>
              <a:t>21 februari 2003</a:t>
            </a:r>
          </a:p>
        </p:txBody>
      </p:sp>
      <p:sp>
        <p:nvSpPr>
          <p:cNvPr id="68" name="Tijdelijke aanduiding voor tekst 67">
            <a:extLst>
              <a:ext uri="{FF2B5EF4-FFF2-40B4-BE49-F238E27FC236}">
                <a16:creationId xmlns:a16="http://schemas.microsoft.com/office/drawing/2014/main" id="{41809796-7EF4-41FE-9A77-C1942E3C5702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4055624" y="973182"/>
            <a:ext cx="1621709" cy="180000"/>
          </a:xfrm>
        </p:spPr>
        <p:txBody>
          <a:bodyPr rtlCol="0"/>
          <a:lstStyle/>
          <a:p>
            <a:pPr rtl="0"/>
            <a:r>
              <a:rPr lang="nl-NL" dirty="0"/>
              <a:t>Geboortedatum:</a:t>
            </a:r>
          </a:p>
        </p:txBody>
      </p:sp>
      <p:sp>
        <p:nvSpPr>
          <p:cNvPr id="148" name="Tijdelijke aanduiding voor tekst 147">
            <a:extLst>
              <a:ext uri="{FF2B5EF4-FFF2-40B4-BE49-F238E27FC236}">
                <a16:creationId xmlns:a16="http://schemas.microsoft.com/office/drawing/2014/main" id="{2F231170-1675-412D-9CF1-375FD2308572}"/>
              </a:ext>
            </a:extLst>
          </p:cNvPr>
          <p:cNvSpPr>
            <a:spLocks noGrp="1"/>
          </p:cNvSpPr>
          <p:nvPr>
            <p:ph type="body" sz="quarter" idx="67"/>
          </p:nvPr>
        </p:nvSpPr>
        <p:spPr>
          <a:xfrm>
            <a:off x="681990" y="6138936"/>
            <a:ext cx="3574009" cy="339725"/>
          </a:xfrm>
        </p:spPr>
        <p:txBody>
          <a:bodyPr rtlCol="0"/>
          <a:lstStyle/>
          <a:p>
            <a:pPr rtl="0"/>
            <a:r>
              <a:rPr lang="nl-NL" sz="1700" dirty="0"/>
              <a:t>PROGRAMEER TALEN</a:t>
            </a:r>
          </a:p>
        </p:txBody>
      </p:sp>
      <p:sp>
        <p:nvSpPr>
          <p:cNvPr id="149" name="Tijdelijke aanduiding voor tekst 148">
            <a:extLst>
              <a:ext uri="{FF2B5EF4-FFF2-40B4-BE49-F238E27FC236}">
                <a16:creationId xmlns:a16="http://schemas.microsoft.com/office/drawing/2014/main" id="{FAA5A5B3-261E-47AB-A316-F0FA741A41DA}"/>
              </a:ext>
            </a:extLst>
          </p:cNvPr>
          <p:cNvSpPr>
            <a:spLocks noGrp="1"/>
          </p:cNvSpPr>
          <p:nvPr>
            <p:ph type="body" sz="quarter" idx="68"/>
          </p:nvPr>
        </p:nvSpPr>
        <p:spPr>
          <a:xfrm>
            <a:off x="496810" y="6522574"/>
            <a:ext cx="1224000" cy="180000"/>
          </a:xfrm>
        </p:spPr>
        <p:txBody>
          <a:bodyPr rtlCol="0"/>
          <a:lstStyle/>
          <a:p>
            <a:pPr rtl="0"/>
            <a:r>
              <a:rPr lang="nl-NL" dirty="0"/>
              <a:t>HTML&amp;CSS</a:t>
            </a:r>
          </a:p>
        </p:txBody>
      </p:sp>
      <p:sp>
        <p:nvSpPr>
          <p:cNvPr id="150" name="Tijdelijke aanduiding voor tekst 149">
            <a:extLst>
              <a:ext uri="{FF2B5EF4-FFF2-40B4-BE49-F238E27FC236}">
                <a16:creationId xmlns:a16="http://schemas.microsoft.com/office/drawing/2014/main" id="{051561CA-8FA1-436F-AE80-9BB3707BDC28}"/>
              </a:ext>
            </a:extLst>
          </p:cNvPr>
          <p:cNvSpPr>
            <a:spLocks noGrp="1"/>
          </p:cNvSpPr>
          <p:nvPr>
            <p:ph type="body" sz="quarter" idx="69"/>
          </p:nvPr>
        </p:nvSpPr>
        <p:spPr>
          <a:xfrm>
            <a:off x="1760163" y="6522574"/>
            <a:ext cx="1224000" cy="180000"/>
          </a:xfrm>
        </p:spPr>
        <p:txBody>
          <a:bodyPr rtlCol="0"/>
          <a:lstStyle/>
          <a:p>
            <a:pPr rtl="0"/>
            <a:r>
              <a:rPr lang="nl-NL" dirty="0"/>
              <a:t>        C#</a:t>
            </a:r>
          </a:p>
        </p:txBody>
      </p:sp>
      <p:sp>
        <p:nvSpPr>
          <p:cNvPr id="151" name="Tijdelijke aanduiding voor tekst 150">
            <a:extLst>
              <a:ext uri="{FF2B5EF4-FFF2-40B4-BE49-F238E27FC236}">
                <a16:creationId xmlns:a16="http://schemas.microsoft.com/office/drawing/2014/main" id="{DF451AE2-081C-4663-A1B6-CD2CBAA798E7}"/>
              </a:ext>
            </a:extLst>
          </p:cNvPr>
          <p:cNvSpPr>
            <a:spLocks noGrp="1"/>
          </p:cNvSpPr>
          <p:nvPr>
            <p:ph type="body" sz="quarter" idx="70"/>
          </p:nvPr>
        </p:nvSpPr>
        <p:spPr>
          <a:xfrm>
            <a:off x="3015506" y="6522574"/>
            <a:ext cx="1224000" cy="180000"/>
          </a:xfrm>
        </p:spPr>
        <p:txBody>
          <a:bodyPr rtlCol="0"/>
          <a:lstStyle/>
          <a:p>
            <a:pPr rtl="0"/>
            <a:r>
              <a:rPr lang="nl-NL" dirty="0"/>
              <a:t>     PHP</a:t>
            </a:r>
          </a:p>
        </p:txBody>
      </p:sp>
      <p:graphicFrame>
        <p:nvGraphicFramePr>
          <p:cNvPr id="358" name="Tijdelijke aanduiding voor grafiek 357" descr="Cirkeldiagram">
            <a:extLst>
              <a:ext uri="{FF2B5EF4-FFF2-40B4-BE49-F238E27FC236}">
                <a16:creationId xmlns:a16="http://schemas.microsoft.com/office/drawing/2014/main" id="{7BBF34DC-2901-4AAB-BCC1-4B952798DF23}"/>
              </a:ext>
            </a:extLst>
          </p:cNvPr>
          <p:cNvGraphicFramePr>
            <a:graphicFrameLocks noGrp="1"/>
          </p:cNvGraphicFramePr>
          <p:nvPr>
            <p:ph type="chart" sz="quarter" idx="71"/>
            <p:extLst>
              <p:ext uri="{D42A27DB-BD31-4B8C-83A1-F6EECF244321}">
                <p14:modId xmlns:p14="http://schemas.microsoft.com/office/powerpoint/2010/main" val="441758358"/>
              </p:ext>
            </p:extLst>
          </p:nvPr>
        </p:nvGraphicFramePr>
        <p:xfrm>
          <a:off x="461469" y="6762750"/>
          <a:ext cx="1087438" cy="1092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361" name="Tijdelijke aanduiding voor grafiek 360" descr="Cirkeldiagram">
            <a:extLst>
              <a:ext uri="{FF2B5EF4-FFF2-40B4-BE49-F238E27FC236}">
                <a16:creationId xmlns:a16="http://schemas.microsoft.com/office/drawing/2014/main" id="{3C1DF525-5193-43E1-A966-42693D0615DA}"/>
              </a:ext>
            </a:extLst>
          </p:cNvPr>
          <p:cNvGraphicFramePr>
            <a:graphicFrameLocks noGrp="1"/>
          </p:cNvGraphicFramePr>
          <p:nvPr>
            <p:ph type="chart" sz="quarter" idx="72"/>
            <p:extLst>
              <p:ext uri="{D42A27DB-BD31-4B8C-83A1-F6EECF244321}">
                <p14:modId xmlns:p14="http://schemas.microsoft.com/office/powerpoint/2010/main" val="2015913731"/>
              </p:ext>
            </p:extLst>
          </p:nvPr>
        </p:nvGraphicFramePr>
        <p:xfrm>
          <a:off x="1636713" y="6762750"/>
          <a:ext cx="1087437" cy="1092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aphicFrame>
        <p:nvGraphicFramePr>
          <p:cNvPr id="364" name="Tijdelijke aanduiding voor grafiek 363" descr="Cirkeldiagram">
            <a:extLst>
              <a:ext uri="{FF2B5EF4-FFF2-40B4-BE49-F238E27FC236}">
                <a16:creationId xmlns:a16="http://schemas.microsoft.com/office/drawing/2014/main" id="{F4AB91DF-EE4D-4749-99C3-793068974399}"/>
              </a:ext>
            </a:extLst>
          </p:cNvPr>
          <p:cNvGraphicFramePr>
            <a:graphicFrameLocks noGrp="1"/>
          </p:cNvGraphicFramePr>
          <p:nvPr>
            <p:ph type="chart" sz="quarter" idx="73"/>
            <p:extLst>
              <p:ext uri="{D42A27DB-BD31-4B8C-83A1-F6EECF244321}">
                <p14:modId xmlns:p14="http://schemas.microsoft.com/office/powerpoint/2010/main" val="3668498591"/>
              </p:ext>
            </p:extLst>
          </p:nvPr>
        </p:nvGraphicFramePr>
        <p:xfrm>
          <a:off x="2868744" y="6777510"/>
          <a:ext cx="1087438" cy="1092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sp>
        <p:nvSpPr>
          <p:cNvPr id="155" name="Tijdelijke aanduiding voor tekst 154">
            <a:extLst>
              <a:ext uri="{FF2B5EF4-FFF2-40B4-BE49-F238E27FC236}">
                <a16:creationId xmlns:a16="http://schemas.microsoft.com/office/drawing/2014/main" id="{40B60ED5-404C-448E-AEC5-186F0EC46F79}"/>
              </a:ext>
            </a:extLst>
          </p:cNvPr>
          <p:cNvSpPr>
            <a:spLocks noGrp="1"/>
          </p:cNvSpPr>
          <p:nvPr>
            <p:ph type="body" sz="quarter" idx="74"/>
          </p:nvPr>
        </p:nvSpPr>
        <p:spPr>
          <a:xfrm>
            <a:off x="4823401" y="1854052"/>
            <a:ext cx="2072615" cy="339725"/>
          </a:xfrm>
        </p:spPr>
        <p:txBody>
          <a:bodyPr rtlCol="0"/>
          <a:lstStyle/>
          <a:p>
            <a:pPr rtl="0"/>
            <a:r>
              <a:rPr lang="nl-NL" sz="1700" dirty="0"/>
              <a:t>VAARDIGHEDEN</a:t>
            </a:r>
          </a:p>
        </p:txBody>
      </p:sp>
      <p:sp>
        <p:nvSpPr>
          <p:cNvPr id="156" name="Tijdelijke aanduiding voor tekst 155">
            <a:extLst>
              <a:ext uri="{FF2B5EF4-FFF2-40B4-BE49-F238E27FC236}">
                <a16:creationId xmlns:a16="http://schemas.microsoft.com/office/drawing/2014/main" id="{1BBFB7F8-E759-4108-8A51-A2361A9C45A2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>
          <a:xfrm>
            <a:off x="4546206" y="2207923"/>
            <a:ext cx="1512000" cy="180000"/>
          </a:xfrm>
        </p:spPr>
        <p:txBody>
          <a:bodyPr rtlCol="0"/>
          <a:lstStyle/>
          <a:p>
            <a:pPr rtl="0"/>
            <a:r>
              <a:rPr lang="nl-NL" dirty="0"/>
              <a:t>Doelgericht</a:t>
            </a:r>
          </a:p>
        </p:txBody>
      </p:sp>
      <p:sp>
        <p:nvSpPr>
          <p:cNvPr id="157" name="Tijdelijke aanduiding voor tekst 156">
            <a:extLst>
              <a:ext uri="{FF2B5EF4-FFF2-40B4-BE49-F238E27FC236}">
                <a16:creationId xmlns:a16="http://schemas.microsoft.com/office/drawing/2014/main" id="{E6D4BEBE-F8F0-479B-888E-4C66197A39E2}"/>
              </a:ext>
            </a:extLst>
          </p:cNvPr>
          <p:cNvSpPr>
            <a:spLocks noGrp="1"/>
          </p:cNvSpPr>
          <p:nvPr>
            <p:ph type="body" sz="quarter" idx="76"/>
          </p:nvPr>
        </p:nvSpPr>
        <p:spPr>
          <a:xfrm>
            <a:off x="4546206" y="2517746"/>
            <a:ext cx="2520000" cy="180000"/>
          </a:xfrm>
        </p:spPr>
        <p:txBody>
          <a:bodyPr rtlCol="0"/>
          <a:lstStyle/>
          <a:p>
            <a:pPr rtl="0"/>
            <a:r>
              <a:rPr lang="nl-NL" dirty="0">
                <a:solidFill>
                  <a:schemeClr val="bg1">
                    <a:lumMod val="50000"/>
                  </a:schemeClr>
                </a:solidFill>
              </a:rPr>
              <a:t>Samenwerken</a:t>
            </a:r>
            <a:endParaRPr lang="nl-NL" dirty="0"/>
          </a:p>
        </p:txBody>
      </p:sp>
      <p:sp>
        <p:nvSpPr>
          <p:cNvPr id="158" name="Tijdelijke aanduiding voor tekst 157">
            <a:extLst>
              <a:ext uri="{FF2B5EF4-FFF2-40B4-BE49-F238E27FC236}">
                <a16:creationId xmlns:a16="http://schemas.microsoft.com/office/drawing/2014/main" id="{3B86FCDA-297A-42C3-BA7E-E1F5D23E4198}"/>
              </a:ext>
            </a:extLst>
          </p:cNvPr>
          <p:cNvSpPr>
            <a:spLocks noGrp="1"/>
          </p:cNvSpPr>
          <p:nvPr>
            <p:ph type="body" sz="quarter" idx="77"/>
          </p:nvPr>
        </p:nvSpPr>
        <p:spPr>
          <a:xfrm>
            <a:off x="4546206" y="2877335"/>
            <a:ext cx="1800000" cy="180000"/>
          </a:xfrm>
        </p:spPr>
        <p:txBody>
          <a:bodyPr rtlCol="0"/>
          <a:lstStyle/>
          <a:p>
            <a:pPr rtl="0"/>
            <a:r>
              <a:rPr lang="nl-NL" dirty="0"/>
              <a:t>Creatief</a:t>
            </a:r>
          </a:p>
        </p:txBody>
      </p:sp>
      <p:sp>
        <p:nvSpPr>
          <p:cNvPr id="160" name="Tijdelijke aanduiding voor tekst 159">
            <a:extLst>
              <a:ext uri="{FF2B5EF4-FFF2-40B4-BE49-F238E27FC236}">
                <a16:creationId xmlns:a16="http://schemas.microsoft.com/office/drawing/2014/main" id="{39289BFE-E7BC-4EB4-950E-CD44F09C05E5}"/>
              </a:ext>
            </a:extLst>
          </p:cNvPr>
          <p:cNvSpPr>
            <a:spLocks noGrp="1"/>
          </p:cNvSpPr>
          <p:nvPr>
            <p:ph type="body" sz="quarter" idx="79"/>
          </p:nvPr>
        </p:nvSpPr>
        <p:spPr>
          <a:xfrm>
            <a:off x="5065507" y="8206456"/>
            <a:ext cx="1704409" cy="339725"/>
          </a:xfrm>
        </p:spPr>
        <p:txBody>
          <a:bodyPr rtlCol="0"/>
          <a:lstStyle/>
          <a:p>
            <a:pPr rtl="0"/>
            <a:r>
              <a:rPr lang="nl-NL" dirty="0"/>
              <a:t>Interesses</a:t>
            </a:r>
          </a:p>
        </p:txBody>
      </p:sp>
      <p:sp>
        <p:nvSpPr>
          <p:cNvPr id="161" name="Tijdelijke aanduiding voor tekst 160">
            <a:extLst>
              <a:ext uri="{FF2B5EF4-FFF2-40B4-BE49-F238E27FC236}">
                <a16:creationId xmlns:a16="http://schemas.microsoft.com/office/drawing/2014/main" id="{D436ECE5-5613-4177-9BDA-BB123EA8AACB}"/>
              </a:ext>
            </a:extLst>
          </p:cNvPr>
          <p:cNvSpPr>
            <a:spLocks noGrp="1"/>
          </p:cNvSpPr>
          <p:nvPr>
            <p:ph type="body" sz="quarter" idx="80"/>
          </p:nvPr>
        </p:nvSpPr>
        <p:spPr/>
        <p:txBody>
          <a:bodyPr rtlCol="0"/>
          <a:lstStyle/>
          <a:p>
            <a:pPr rtl="0"/>
            <a:r>
              <a:rPr lang="nl-NL" dirty="0"/>
              <a:t>TALEN</a:t>
            </a:r>
          </a:p>
        </p:txBody>
      </p:sp>
      <p:sp>
        <p:nvSpPr>
          <p:cNvPr id="236" name="Tijdelijke aanduiding voor tekst 235">
            <a:extLst>
              <a:ext uri="{FF2B5EF4-FFF2-40B4-BE49-F238E27FC236}">
                <a16:creationId xmlns:a16="http://schemas.microsoft.com/office/drawing/2014/main" id="{5E2B4517-AF92-498B-A8CD-3A7E603CE904}"/>
              </a:ext>
            </a:extLst>
          </p:cNvPr>
          <p:cNvSpPr>
            <a:spLocks noGrp="1"/>
          </p:cNvSpPr>
          <p:nvPr>
            <p:ph type="body" sz="quarter" idx="81"/>
          </p:nvPr>
        </p:nvSpPr>
        <p:spPr/>
        <p:txBody>
          <a:bodyPr rtlCol="0"/>
          <a:lstStyle/>
          <a:p>
            <a:pPr rtl="0"/>
            <a:r>
              <a:rPr lang="nl-NL" dirty="0"/>
              <a:t>Arabisch</a:t>
            </a:r>
          </a:p>
        </p:txBody>
      </p:sp>
      <p:sp>
        <p:nvSpPr>
          <p:cNvPr id="237" name="Tijdelijke aanduiding voor tekst 236">
            <a:extLst>
              <a:ext uri="{FF2B5EF4-FFF2-40B4-BE49-F238E27FC236}">
                <a16:creationId xmlns:a16="http://schemas.microsoft.com/office/drawing/2014/main" id="{156FF833-2E74-47E1-A7B3-B384E762963C}"/>
              </a:ext>
            </a:extLst>
          </p:cNvPr>
          <p:cNvSpPr>
            <a:spLocks noGrp="1"/>
          </p:cNvSpPr>
          <p:nvPr>
            <p:ph type="body" sz="quarter" idx="82"/>
          </p:nvPr>
        </p:nvSpPr>
        <p:spPr/>
        <p:txBody>
          <a:bodyPr rtlCol="0"/>
          <a:lstStyle/>
          <a:p>
            <a:pPr rtl="0"/>
            <a:r>
              <a:rPr lang="nl-NL" dirty="0"/>
              <a:t>Nederland</a:t>
            </a:r>
          </a:p>
        </p:txBody>
      </p:sp>
      <p:sp>
        <p:nvSpPr>
          <p:cNvPr id="238" name="Tijdelijke aanduiding voor tekst 237">
            <a:extLst>
              <a:ext uri="{FF2B5EF4-FFF2-40B4-BE49-F238E27FC236}">
                <a16:creationId xmlns:a16="http://schemas.microsoft.com/office/drawing/2014/main" id="{D96E0432-BD81-4D39-9C65-FB27D56F197A}"/>
              </a:ext>
            </a:extLst>
          </p:cNvPr>
          <p:cNvSpPr>
            <a:spLocks noGrp="1"/>
          </p:cNvSpPr>
          <p:nvPr>
            <p:ph type="body" sz="quarter" idx="83"/>
          </p:nvPr>
        </p:nvSpPr>
        <p:spPr/>
        <p:txBody>
          <a:bodyPr rtlCol="0"/>
          <a:lstStyle/>
          <a:p>
            <a:pPr rtl="0"/>
            <a:r>
              <a:rPr lang="nl-NL" dirty="0"/>
              <a:t>Engels</a:t>
            </a:r>
          </a:p>
        </p:txBody>
      </p:sp>
      <p:sp>
        <p:nvSpPr>
          <p:cNvPr id="438" name="Tijdelijke aanduiding voor tekst 437">
            <a:extLst>
              <a:ext uri="{FF2B5EF4-FFF2-40B4-BE49-F238E27FC236}">
                <a16:creationId xmlns:a16="http://schemas.microsoft.com/office/drawing/2014/main" id="{655FB191-591A-4792-8678-CB8C8E32E4F6}"/>
              </a:ext>
            </a:extLst>
          </p:cNvPr>
          <p:cNvSpPr>
            <a:spLocks noGrp="1"/>
          </p:cNvSpPr>
          <p:nvPr>
            <p:ph type="body" sz="quarter" idx="84"/>
          </p:nvPr>
        </p:nvSpPr>
        <p:spPr>
          <a:xfrm>
            <a:off x="624076" y="7058387"/>
            <a:ext cx="806284" cy="517525"/>
          </a:xfrm>
        </p:spPr>
        <p:txBody>
          <a:bodyPr rtlCol="0"/>
          <a:lstStyle/>
          <a:p>
            <a:pPr rtl="0"/>
            <a:r>
              <a:rPr lang="nl-NL" dirty="0"/>
              <a:t>85</a:t>
            </a:r>
          </a:p>
        </p:txBody>
      </p:sp>
      <p:sp>
        <p:nvSpPr>
          <p:cNvPr id="439" name="Tijdelijke aanduiding voor tekst 438">
            <a:extLst>
              <a:ext uri="{FF2B5EF4-FFF2-40B4-BE49-F238E27FC236}">
                <a16:creationId xmlns:a16="http://schemas.microsoft.com/office/drawing/2014/main" id="{B49A98DC-0484-43DA-8119-2585E759C606}"/>
              </a:ext>
            </a:extLst>
          </p:cNvPr>
          <p:cNvSpPr>
            <a:spLocks noGrp="1"/>
          </p:cNvSpPr>
          <p:nvPr>
            <p:ph type="body" sz="quarter" idx="85"/>
          </p:nvPr>
        </p:nvSpPr>
        <p:spPr/>
        <p:txBody>
          <a:bodyPr rtlCol="0"/>
          <a:lstStyle/>
          <a:p>
            <a:pPr rtl="0"/>
            <a:r>
              <a:rPr lang="nl-NL" dirty="0"/>
              <a:t>30</a:t>
            </a:r>
          </a:p>
        </p:txBody>
      </p:sp>
      <p:sp>
        <p:nvSpPr>
          <p:cNvPr id="440" name="Tijdelijke aanduiding voor tekst 439">
            <a:extLst>
              <a:ext uri="{FF2B5EF4-FFF2-40B4-BE49-F238E27FC236}">
                <a16:creationId xmlns:a16="http://schemas.microsoft.com/office/drawing/2014/main" id="{7EA94FA1-1E55-4701-9C84-740463F77FCA}"/>
              </a:ext>
            </a:extLst>
          </p:cNvPr>
          <p:cNvSpPr>
            <a:spLocks noGrp="1"/>
          </p:cNvSpPr>
          <p:nvPr>
            <p:ph type="body" sz="quarter" idx="86"/>
          </p:nvPr>
        </p:nvSpPr>
        <p:spPr/>
        <p:txBody>
          <a:bodyPr rtlCol="0"/>
          <a:lstStyle/>
          <a:p>
            <a:pPr rtl="0"/>
            <a:r>
              <a:rPr lang="nl-NL" dirty="0"/>
              <a:t>50</a:t>
            </a:r>
          </a:p>
        </p:txBody>
      </p:sp>
      <p:grpSp>
        <p:nvGrpSpPr>
          <p:cNvPr id="322" name="Groep 321" descr="Ronde vormen">
            <a:extLst>
              <a:ext uri="{FF2B5EF4-FFF2-40B4-BE49-F238E27FC236}">
                <a16:creationId xmlns:a16="http://schemas.microsoft.com/office/drawing/2014/main" id="{FC3343B9-5B6F-4605-A2E9-821F74D0B053}"/>
              </a:ext>
            </a:extLst>
          </p:cNvPr>
          <p:cNvGrpSpPr/>
          <p:nvPr/>
        </p:nvGrpSpPr>
        <p:grpSpPr>
          <a:xfrm>
            <a:off x="4634478" y="2387557"/>
            <a:ext cx="1959050" cy="118800"/>
            <a:chOff x="4435402" y="6707510"/>
            <a:chExt cx="1959050" cy="118800"/>
          </a:xfrm>
        </p:grpSpPr>
        <p:sp>
          <p:nvSpPr>
            <p:cNvPr id="312" name="Ovaal 311" descr="Rode rondjes">
              <a:extLst>
                <a:ext uri="{FF2B5EF4-FFF2-40B4-BE49-F238E27FC236}">
                  <a16:creationId xmlns:a16="http://schemas.microsoft.com/office/drawing/2014/main" id="{7B6299A6-2300-48C6-9457-B76F73234EA0}"/>
                </a:ext>
              </a:extLst>
            </p:cNvPr>
            <p:cNvSpPr/>
            <p:nvPr/>
          </p:nvSpPr>
          <p:spPr>
            <a:xfrm>
              <a:off x="4435402" y="6707510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nl-NL" dirty="0"/>
            </a:p>
          </p:txBody>
        </p:sp>
        <p:sp>
          <p:nvSpPr>
            <p:cNvPr id="313" name="Ovaal 312" descr="Rode rondjes">
              <a:extLst>
                <a:ext uri="{FF2B5EF4-FFF2-40B4-BE49-F238E27FC236}">
                  <a16:creationId xmlns:a16="http://schemas.microsoft.com/office/drawing/2014/main" id="{57D4B08F-B0D6-40A5-B4F6-749EE88EA138}"/>
                </a:ext>
              </a:extLst>
            </p:cNvPr>
            <p:cNvSpPr/>
            <p:nvPr/>
          </p:nvSpPr>
          <p:spPr>
            <a:xfrm>
              <a:off x="4639874" y="6707510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nl-NL" dirty="0"/>
            </a:p>
          </p:txBody>
        </p:sp>
        <p:sp>
          <p:nvSpPr>
            <p:cNvPr id="314" name="Ovaal 313" descr="Rode rondjes">
              <a:extLst>
                <a:ext uri="{FF2B5EF4-FFF2-40B4-BE49-F238E27FC236}">
                  <a16:creationId xmlns:a16="http://schemas.microsoft.com/office/drawing/2014/main" id="{E9EC5476-481F-4535-B4B5-AF9B04BD226B}"/>
                </a:ext>
              </a:extLst>
            </p:cNvPr>
            <p:cNvSpPr/>
            <p:nvPr/>
          </p:nvSpPr>
          <p:spPr>
            <a:xfrm>
              <a:off x="4844346" y="6707510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nl-NL" dirty="0"/>
            </a:p>
          </p:txBody>
        </p:sp>
        <p:sp>
          <p:nvSpPr>
            <p:cNvPr id="315" name="Ovaal 314" descr="Rode rondjes">
              <a:extLst>
                <a:ext uri="{FF2B5EF4-FFF2-40B4-BE49-F238E27FC236}">
                  <a16:creationId xmlns:a16="http://schemas.microsoft.com/office/drawing/2014/main" id="{AC2DF070-2EBF-451E-A7BA-03D07BE105A8}"/>
                </a:ext>
              </a:extLst>
            </p:cNvPr>
            <p:cNvSpPr/>
            <p:nvPr/>
          </p:nvSpPr>
          <p:spPr>
            <a:xfrm>
              <a:off x="5048818" y="6707510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nl-NL" dirty="0"/>
            </a:p>
          </p:txBody>
        </p:sp>
        <p:sp>
          <p:nvSpPr>
            <p:cNvPr id="316" name="Ovaal 315" descr="Rode rondjes">
              <a:extLst>
                <a:ext uri="{FF2B5EF4-FFF2-40B4-BE49-F238E27FC236}">
                  <a16:creationId xmlns:a16="http://schemas.microsoft.com/office/drawing/2014/main" id="{1542A370-7B56-4391-96F6-5815A42F8300}"/>
                </a:ext>
              </a:extLst>
            </p:cNvPr>
            <p:cNvSpPr/>
            <p:nvPr/>
          </p:nvSpPr>
          <p:spPr>
            <a:xfrm>
              <a:off x="5253290" y="6707510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nl-NL" dirty="0"/>
            </a:p>
          </p:txBody>
        </p:sp>
        <p:sp>
          <p:nvSpPr>
            <p:cNvPr id="317" name="Ovaal 316" descr="Rode rondjes">
              <a:extLst>
                <a:ext uri="{FF2B5EF4-FFF2-40B4-BE49-F238E27FC236}">
                  <a16:creationId xmlns:a16="http://schemas.microsoft.com/office/drawing/2014/main" id="{5187B533-DD3C-497A-A405-CF164734CCB8}"/>
                </a:ext>
              </a:extLst>
            </p:cNvPr>
            <p:cNvSpPr/>
            <p:nvPr/>
          </p:nvSpPr>
          <p:spPr>
            <a:xfrm>
              <a:off x="5457762" y="6707510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nl-NL" dirty="0"/>
            </a:p>
          </p:txBody>
        </p:sp>
        <p:sp>
          <p:nvSpPr>
            <p:cNvPr id="318" name="Ovaal 317" descr="Rode rondjes">
              <a:extLst>
                <a:ext uri="{FF2B5EF4-FFF2-40B4-BE49-F238E27FC236}">
                  <a16:creationId xmlns:a16="http://schemas.microsoft.com/office/drawing/2014/main" id="{C2266851-14A9-4F3F-B88C-9EF7482F10AB}"/>
                </a:ext>
              </a:extLst>
            </p:cNvPr>
            <p:cNvSpPr/>
            <p:nvPr/>
          </p:nvSpPr>
          <p:spPr>
            <a:xfrm>
              <a:off x="5662234" y="6707510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nl-NL" dirty="0"/>
            </a:p>
          </p:txBody>
        </p:sp>
        <p:sp>
          <p:nvSpPr>
            <p:cNvPr id="319" name="Ovaal 318" descr="Grijze rondjes">
              <a:extLst>
                <a:ext uri="{FF2B5EF4-FFF2-40B4-BE49-F238E27FC236}">
                  <a16:creationId xmlns:a16="http://schemas.microsoft.com/office/drawing/2014/main" id="{0B8C705C-7284-44AA-8EA9-1C6E3B91F248}"/>
                </a:ext>
              </a:extLst>
            </p:cNvPr>
            <p:cNvSpPr/>
            <p:nvPr/>
          </p:nvSpPr>
          <p:spPr>
            <a:xfrm>
              <a:off x="5866706" y="6707510"/>
              <a:ext cx="118800" cy="1188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nl-NL" dirty="0"/>
            </a:p>
          </p:txBody>
        </p:sp>
        <p:sp>
          <p:nvSpPr>
            <p:cNvPr id="320" name="Ovaal 319" descr="Grijze rondjes">
              <a:extLst>
                <a:ext uri="{FF2B5EF4-FFF2-40B4-BE49-F238E27FC236}">
                  <a16:creationId xmlns:a16="http://schemas.microsoft.com/office/drawing/2014/main" id="{97D47E35-216D-4D18-A6AF-F201839C09EE}"/>
                </a:ext>
              </a:extLst>
            </p:cNvPr>
            <p:cNvSpPr/>
            <p:nvPr/>
          </p:nvSpPr>
          <p:spPr>
            <a:xfrm>
              <a:off x="6071178" y="6707510"/>
              <a:ext cx="118800" cy="118800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nl-NL" dirty="0"/>
            </a:p>
          </p:txBody>
        </p:sp>
        <p:sp>
          <p:nvSpPr>
            <p:cNvPr id="321" name="Ovaal 320" descr="Grijze rondjes">
              <a:extLst>
                <a:ext uri="{FF2B5EF4-FFF2-40B4-BE49-F238E27FC236}">
                  <a16:creationId xmlns:a16="http://schemas.microsoft.com/office/drawing/2014/main" id="{A8C73C08-5CBA-4409-8BB8-39B837D2D39C}"/>
                </a:ext>
              </a:extLst>
            </p:cNvPr>
            <p:cNvSpPr/>
            <p:nvPr/>
          </p:nvSpPr>
          <p:spPr>
            <a:xfrm>
              <a:off x="6275652" y="6707510"/>
              <a:ext cx="118800" cy="118800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nl-NL" dirty="0"/>
            </a:p>
          </p:txBody>
        </p:sp>
      </p:grpSp>
      <p:grpSp>
        <p:nvGrpSpPr>
          <p:cNvPr id="323" name="Groep 322" descr="Ronde vormen">
            <a:extLst>
              <a:ext uri="{FF2B5EF4-FFF2-40B4-BE49-F238E27FC236}">
                <a16:creationId xmlns:a16="http://schemas.microsoft.com/office/drawing/2014/main" id="{24922007-E49D-42D8-981D-165ACFCA591C}"/>
              </a:ext>
            </a:extLst>
          </p:cNvPr>
          <p:cNvGrpSpPr/>
          <p:nvPr/>
        </p:nvGrpSpPr>
        <p:grpSpPr>
          <a:xfrm>
            <a:off x="4634478" y="2725664"/>
            <a:ext cx="1959050" cy="118800"/>
            <a:chOff x="4435402" y="6707510"/>
            <a:chExt cx="1959050" cy="118800"/>
          </a:xfrm>
        </p:grpSpPr>
        <p:sp>
          <p:nvSpPr>
            <p:cNvPr id="324" name="Ovaal 323" descr="Rode rondjes">
              <a:extLst>
                <a:ext uri="{FF2B5EF4-FFF2-40B4-BE49-F238E27FC236}">
                  <a16:creationId xmlns:a16="http://schemas.microsoft.com/office/drawing/2014/main" id="{610CA5AF-B891-41F3-8102-5747C03718C3}"/>
                </a:ext>
              </a:extLst>
            </p:cNvPr>
            <p:cNvSpPr/>
            <p:nvPr/>
          </p:nvSpPr>
          <p:spPr>
            <a:xfrm>
              <a:off x="4435402" y="6707510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nl-NL" dirty="0"/>
            </a:p>
          </p:txBody>
        </p:sp>
        <p:sp>
          <p:nvSpPr>
            <p:cNvPr id="325" name="Ovaal 324" descr="Rode rondjes">
              <a:extLst>
                <a:ext uri="{FF2B5EF4-FFF2-40B4-BE49-F238E27FC236}">
                  <a16:creationId xmlns:a16="http://schemas.microsoft.com/office/drawing/2014/main" id="{C846EE53-F015-47EA-9BD0-A202F8B3B317}"/>
                </a:ext>
              </a:extLst>
            </p:cNvPr>
            <p:cNvSpPr/>
            <p:nvPr/>
          </p:nvSpPr>
          <p:spPr>
            <a:xfrm>
              <a:off x="4639874" y="6707510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nl-NL" dirty="0"/>
            </a:p>
          </p:txBody>
        </p:sp>
        <p:sp>
          <p:nvSpPr>
            <p:cNvPr id="326" name="Ovaal 325" descr="Rode rondjes">
              <a:extLst>
                <a:ext uri="{FF2B5EF4-FFF2-40B4-BE49-F238E27FC236}">
                  <a16:creationId xmlns:a16="http://schemas.microsoft.com/office/drawing/2014/main" id="{6BCFECA5-F371-4FCE-AEC2-028CC0861745}"/>
                </a:ext>
              </a:extLst>
            </p:cNvPr>
            <p:cNvSpPr/>
            <p:nvPr/>
          </p:nvSpPr>
          <p:spPr>
            <a:xfrm>
              <a:off x="4844346" y="6707510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nl-NL" dirty="0"/>
            </a:p>
          </p:txBody>
        </p:sp>
        <p:sp>
          <p:nvSpPr>
            <p:cNvPr id="327" name="Ovaal 326" descr="Rode rondjes">
              <a:extLst>
                <a:ext uri="{FF2B5EF4-FFF2-40B4-BE49-F238E27FC236}">
                  <a16:creationId xmlns:a16="http://schemas.microsoft.com/office/drawing/2014/main" id="{819776B2-FA6A-4C61-B96F-32652289EA8E}"/>
                </a:ext>
              </a:extLst>
            </p:cNvPr>
            <p:cNvSpPr/>
            <p:nvPr/>
          </p:nvSpPr>
          <p:spPr>
            <a:xfrm>
              <a:off x="5048818" y="6707510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nl-NL" dirty="0"/>
            </a:p>
          </p:txBody>
        </p:sp>
        <p:sp>
          <p:nvSpPr>
            <p:cNvPr id="328" name="Ovaal 327" descr="Rode rondjes">
              <a:extLst>
                <a:ext uri="{FF2B5EF4-FFF2-40B4-BE49-F238E27FC236}">
                  <a16:creationId xmlns:a16="http://schemas.microsoft.com/office/drawing/2014/main" id="{305CD433-D7CD-47A4-A8BB-636A0B2BA654}"/>
                </a:ext>
              </a:extLst>
            </p:cNvPr>
            <p:cNvSpPr/>
            <p:nvPr/>
          </p:nvSpPr>
          <p:spPr>
            <a:xfrm>
              <a:off x="5253290" y="6707510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nl-NL" dirty="0"/>
            </a:p>
          </p:txBody>
        </p:sp>
        <p:sp>
          <p:nvSpPr>
            <p:cNvPr id="329" name="Ovaal 328" descr="Rode rondjes">
              <a:extLst>
                <a:ext uri="{FF2B5EF4-FFF2-40B4-BE49-F238E27FC236}">
                  <a16:creationId xmlns:a16="http://schemas.microsoft.com/office/drawing/2014/main" id="{0775E266-D618-4916-B42B-042E52C29A06}"/>
                </a:ext>
              </a:extLst>
            </p:cNvPr>
            <p:cNvSpPr/>
            <p:nvPr/>
          </p:nvSpPr>
          <p:spPr>
            <a:xfrm>
              <a:off x="5457762" y="6707510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nl-NL" dirty="0"/>
            </a:p>
          </p:txBody>
        </p:sp>
        <p:sp>
          <p:nvSpPr>
            <p:cNvPr id="330" name="Ovaal 329" descr="Rode rondjes">
              <a:extLst>
                <a:ext uri="{FF2B5EF4-FFF2-40B4-BE49-F238E27FC236}">
                  <a16:creationId xmlns:a16="http://schemas.microsoft.com/office/drawing/2014/main" id="{85DFAE12-AA1A-4F0F-82B7-A52E6179B2B4}"/>
                </a:ext>
              </a:extLst>
            </p:cNvPr>
            <p:cNvSpPr/>
            <p:nvPr/>
          </p:nvSpPr>
          <p:spPr>
            <a:xfrm>
              <a:off x="5662234" y="6707510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nl-NL" dirty="0"/>
            </a:p>
          </p:txBody>
        </p:sp>
        <p:sp>
          <p:nvSpPr>
            <p:cNvPr id="331" name="Ovaal 330" descr="Rode rondjes">
              <a:extLst>
                <a:ext uri="{FF2B5EF4-FFF2-40B4-BE49-F238E27FC236}">
                  <a16:creationId xmlns:a16="http://schemas.microsoft.com/office/drawing/2014/main" id="{7D59B32B-159B-4EB5-97B3-C36D14759147}"/>
                </a:ext>
              </a:extLst>
            </p:cNvPr>
            <p:cNvSpPr/>
            <p:nvPr/>
          </p:nvSpPr>
          <p:spPr>
            <a:xfrm>
              <a:off x="5866706" y="6707510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nl-NL" dirty="0"/>
            </a:p>
          </p:txBody>
        </p:sp>
        <p:sp>
          <p:nvSpPr>
            <p:cNvPr id="332" name="Ovaal 331" descr="Grijze rondjes">
              <a:extLst>
                <a:ext uri="{FF2B5EF4-FFF2-40B4-BE49-F238E27FC236}">
                  <a16:creationId xmlns:a16="http://schemas.microsoft.com/office/drawing/2014/main" id="{1C615441-5A76-4553-B168-DB276756DDF1}"/>
                </a:ext>
              </a:extLst>
            </p:cNvPr>
            <p:cNvSpPr/>
            <p:nvPr/>
          </p:nvSpPr>
          <p:spPr>
            <a:xfrm>
              <a:off x="6071178" y="6707510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nl-NL" dirty="0"/>
            </a:p>
          </p:txBody>
        </p:sp>
        <p:sp>
          <p:nvSpPr>
            <p:cNvPr id="333" name="Ovaal 332" descr="Grijze rondjes">
              <a:extLst>
                <a:ext uri="{FF2B5EF4-FFF2-40B4-BE49-F238E27FC236}">
                  <a16:creationId xmlns:a16="http://schemas.microsoft.com/office/drawing/2014/main" id="{2726644D-4DEA-44E9-AEAC-756E615DA704}"/>
                </a:ext>
              </a:extLst>
            </p:cNvPr>
            <p:cNvSpPr/>
            <p:nvPr/>
          </p:nvSpPr>
          <p:spPr>
            <a:xfrm>
              <a:off x="6275652" y="6707510"/>
              <a:ext cx="118800" cy="118800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nl-NL" dirty="0"/>
            </a:p>
          </p:txBody>
        </p:sp>
      </p:grpSp>
      <p:grpSp>
        <p:nvGrpSpPr>
          <p:cNvPr id="334" name="Groep 333" descr="Ronde vormen">
            <a:extLst>
              <a:ext uri="{FF2B5EF4-FFF2-40B4-BE49-F238E27FC236}">
                <a16:creationId xmlns:a16="http://schemas.microsoft.com/office/drawing/2014/main" id="{E0F0CCA4-EBF8-4ABE-B303-877BAF7A379A}"/>
              </a:ext>
            </a:extLst>
          </p:cNvPr>
          <p:cNvGrpSpPr/>
          <p:nvPr/>
        </p:nvGrpSpPr>
        <p:grpSpPr>
          <a:xfrm>
            <a:off x="4634478" y="3063771"/>
            <a:ext cx="1959050" cy="118800"/>
            <a:chOff x="4435402" y="6707510"/>
            <a:chExt cx="1959050" cy="118800"/>
          </a:xfrm>
        </p:grpSpPr>
        <p:sp>
          <p:nvSpPr>
            <p:cNvPr id="335" name="Ovaal 334" descr="Rode rondjes">
              <a:extLst>
                <a:ext uri="{FF2B5EF4-FFF2-40B4-BE49-F238E27FC236}">
                  <a16:creationId xmlns:a16="http://schemas.microsoft.com/office/drawing/2014/main" id="{1C267423-CD88-4184-86CB-8E353B349095}"/>
                </a:ext>
              </a:extLst>
            </p:cNvPr>
            <p:cNvSpPr/>
            <p:nvPr/>
          </p:nvSpPr>
          <p:spPr>
            <a:xfrm>
              <a:off x="4435402" y="6707510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nl-NL" dirty="0"/>
            </a:p>
          </p:txBody>
        </p:sp>
        <p:sp>
          <p:nvSpPr>
            <p:cNvPr id="336" name="Ovaal 335" descr="Rode rondjes">
              <a:extLst>
                <a:ext uri="{FF2B5EF4-FFF2-40B4-BE49-F238E27FC236}">
                  <a16:creationId xmlns:a16="http://schemas.microsoft.com/office/drawing/2014/main" id="{026D7297-3DA9-42D1-AD54-0CA542E019BB}"/>
                </a:ext>
              </a:extLst>
            </p:cNvPr>
            <p:cNvSpPr/>
            <p:nvPr/>
          </p:nvSpPr>
          <p:spPr>
            <a:xfrm>
              <a:off x="4639874" y="6707510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nl-NL" dirty="0"/>
            </a:p>
          </p:txBody>
        </p:sp>
        <p:sp>
          <p:nvSpPr>
            <p:cNvPr id="337" name="Ovaal 336" descr="Rode rondjes">
              <a:extLst>
                <a:ext uri="{FF2B5EF4-FFF2-40B4-BE49-F238E27FC236}">
                  <a16:creationId xmlns:a16="http://schemas.microsoft.com/office/drawing/2014/main" id="{CE419753-4300-4CB7-86BF-FDABF18C9396}"/>
                </a:ext>
              </a:extLst>
            </p:cNvPr>
            <p:cNvSpPr/>
            <p:nvPr/>
          </p:nvSpPr>
          <p:spPr>
            <a:xfrm>
              <a:off x="4844346" y="6707510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nl-NL" dirty="0"/>
            </a:p>
          </p:txBody>
        </p:sp>
        <p:sp>
          <p:nvSpPr>
            <p:cNvPr id="338" name="Ovaal 337" descr="Rode rondjes">
              <a:extLst>
                <a:ext uri="{FF2B5EF4-FFF2-40B4-BE49-F238E27FC236}">
                  <a16:creationId xmlns:a16="http://schemas.microsoft.com/office/drawing/2014/main" id="{1E324CD1-A5F6-43D9-8E8E-17A178E23131}"/>
                </a:ext>
              </a:extLst>
            </p:cNvPr>
            <p:cNvSpPr/>
            <p:nvPr/>
          </p:nvSpPr>
          <p:spPr>
            <a:xfrm>
              <a:off x="5048818" y="6707510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nl-NL" dirty="0"/>
            </a:p>
          </p:txBody>
        </p:sp>
        <p:sp>
          <p:nvSpPr>
            <p:cNvPr id="339" name="Ovaal 338" descr="Rode rondjes">
              <a:extLst>
                <a:ext uri="{FF2B5EF4-FFF2-40B4-BE49-F238E27FC236}">
                  <a16:creationId xmlns:a16="http://schemas.microsoft.com/office/drawing/2014/main" id="{D30511BD-47D4-49DB-9390-2ECC0825FAEC}"/>
                </a:ext>
              </a:extLst>
            </p:cNvPr>
            <p:cNvSpPr/>
            <p:nvPr/>
          </p:nvSpPr>
          <p:spPr>
            <a:xfrm>
              <a:off x="5253290" y="6707510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nl-NL" dirty="0"/>
            </a:p>
          </p:txBody>
        </p:sp>
        <p:sp>
          <p:nvSpPr>
            <p:cNvPr id="340" name="Ovaal 339" descr="Grijze rondjes">
              <a:extLst>
                <a:ext uri="{FF2B5EF4-FFF2-40B4-BE49-F238E27FC236}">
                  <a16:creationId xmlns:a16="http://schemas.microsoft.com/office/drawing/2014/main" id="{EB1348A8-83A0-455E-9222-FB6214A83A6B}"/>
                </a:ext>
              </a:extLst>
            </p:cNvPr>
            <p:cNvSpPr/>
            <p:nvPr/>
          </p:nvSpPr>
          <p:spPr>
            <a:xfrm>
              <a:off x="5457762" y="6707510"/>
              <a:ext cx="118800" cy="1188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nl-NL" dirty="0"/>
            </a:p>
          </p:txBody>
        </p:sp>
        <p:sp>
          <p:nvSpPr>
            <p:cNvPr id="341" name="Ovaal 340" descr="Grijze rondjes">
              <a:extLst>
                <a:ext uri="{FF2B5EF4-FFF2-40B4-BE49-F238E27FC236}">
                  <a16:creationId xmlns:a16="http://schemas.microsoft.com/office/drawing/2014/main" id="{2EE63F62-225A-48E8-B689-E29D201187CA}"/>
                </a:ext>
              </a:extLst>
            </p:cNvPr>
            <p:cNvSpPr/>
            <p:nvPr/>
          </p:nvSpPr>
          <p:spPr>
            <a:xfrm>
              <a:off x="5662234" y="6707510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nl-NL" dirty="0"/>
            </a:p>
          </p:txBody>
        </p:sp>
        <p:sp>
          <p:nvSpPr>
            <p:cNvPr id="342" name="Ovaal 341" descr="Grijze rondjes">
              <a:extLst>
                <a:ext uri="{FF2B5EF4-FFF2-40B4-BE49-F238E27FC236}">
                  <a16:creationId xmlns:a16="http://schemas.microsoft.com/office/drawing/2014/main" id="{D00912BB-ABE7-41B9-A897-728C323B0C51}"/>
                </a:ext>
              </a:extLst>
            </p:cNvPr>
            <p:cNvSpPr/>
            <p:nvPr/>
          </p:nvSpPr>
          <p:spPr>
            <a:xfrm>
              <a:off x="5866706" y="6707510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nl-NL" dirty="0"/>
            </a:p>
          </p:txBody>
        </p:sp>
        <p:sp>
          <p:nvSpPr>
            <p:cNvPr id="343" name="Ovaal 342" descr="Grijze rondjes">
              <a:extLst>
                <a:ext uri="{FF2B5EF4-FFF2-40B4-BE49-F238E27FC236}">
                  <a16:creationId xmlns:a16="http://schemas.microsoft.com/office/drawing/2014/main" id="{0E1BF68C-31F3-43A0-B2A2-434596121531}"/>
                </a:ext>
              </a:extLst>
            </p:cNvPr>
            <p:cNvSpPr/>
            <p:nvPr/>
          </p:nvSpPr>
          <p:spPr>
            <a:xfrm>
              <a:off x="6071178" y="6707510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nl-NL" dirty="0"/>
            </a:p>
          </p:txBody>
        </p:sp>
        <p:sp>
          <p:nvSpPr>
            <p:cNvPr id="344" name="Ovaal 343" descr="Grijze rondjes">
              <a:extLst>
                <a:ext uri="{FF2B5EF4-FFF2-40B4-BE49-F238E27FC236}">
                  <a16:creationId xmlns:a16="http://schemas.microsoft.com/office/drawing/2014/main" id="{703E8AF6-A66D-4515-8912-2DB90B25CBB4}"/>
                </a:ext>
              </a:extLst>
            </p:cNvPr>
            <p:cNvSpPr/>
            <p:nvPr/>
          </p:nvSpPr>
          <p:spPr>
            <a:xfrm>
              <a:off x="6275652" y="6707510"/>
              <a:ext cx="118800" cy="118800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nl-NL" dirty="0"/>
            </a:p>
          </p:txBody>
        </p:sp>
      </p:grpSp>
      <p:grpSp>
        <p:nvGrpSpPr>
          <p:cNvPr id="345" name="Groep 344" descr="Ronde vormen">
            <a:extLst>
              <a:ext uri="{FF2B5EF4-FFF2-40B4-BE49-F238E27FC236}">
                <a16:creationId xmlns:a16="http://schemas.microsoft.com/office/drawing/2014/main" id="{792411A1-C2EB-45DD-A14C-E5BC62D66654}"/>
              </a:ext>
            </a:extLst>
          </p:cNvPr>
          <p:cNvGrpSpPr/>
          <p:nvPr/>
        </p:nvGrpSpPr>
        <p:grpSpPr>
          <a:xfrm>
            <a:off x="4634478" y="3401878"/>
            <a:ext cx="1959050" cy="118800"/>
            <a:chOff x="4435402" y="6707510"/>
            <a:chExt cx="1959050" cy="118800"/>
          </a:xfrm>
          <a:solidFill>
            <a:schemeClr val="tx2"/>
          </a:solidFill>
        </p:grpSpPr>
        <p:sp>
          <p:nvSpPr>
            <p:cNvPr id="346" name="Ovaal 345" descr="Rode rondjes">
              <a:extLst>
                <a:ext uri="{FF2B5EF4-FFF2-40B4-BE49-F238E27FC236}">
                  <a16:creationId xmlns:a16="http://schemas.microsoft.com/office/drawing/2014/main" id="{990B09C0-CA8F-4340-8E4E-C6E24C4F5383}"/>
                </a:ext>
              </a:extLst>
            </p:cNvPr>
            <p:cNvSpPr/>
            <p:nvPr/>
          </p:nvSpPr>
          <p:spPr>
            <a:xfrm>
              <a:off x="4435402" y="6707510"/>
              <a:ext cx="118800" cy="1188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nl-NL" dirty="0"/>
            </a:p>
          </p:txBody>
        </p:sp>
        <p:sp>
          <p:nvSpPr>
            <p:cNvPr id="347" name="Ovaal 346" descr="Rode rondjes">
              <a:extLst>
                <a:ext uri="{FF2B5EF4-FFF2-40B4-BE49-F238E27FC236}">
                  <a16:creationId xmlns:a16="http://schemas.microsoft.com/office/drawing/2014/main" id="{EDFE4852-523F-4C35-A126-EBCFBBCDD018}"/>
                </a:ext>
              </a:extLst>
            </p:cNvPr>
            <p:cNvSpPr/>
            <p:nvPr/>
          </p:nvSpPr>
          <p:spPr>
            <a:xfrm>
              <a:off x="4639874" y="6707510"/>
              <a:ext cx="118800" cy="1188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nl-NL" dirty="0"/>
            </a:p>
          </p:txBody>
        </p:sp>
        <p:sp>
          <p:nvSpPr>
            <p:cNvPr id="348" name="Ovaal 347" descr="Rode rondjes">
              <a:extLst>
                <a:ext uri="{FF2B5EF4-FFF2-40B4-BE49-F238E27FC236}">
                  <a16:creationId xmlns:a16="http://schemas.microsoft.com/office/drawing/2014/main" id="{D9A7DF7C-0C13-4713-BE55-94EA2CBF7C80}"/>
                </a:ext>
              </a:extLst>
            </p:cNvPr>
            <p:cNvSpPr/>
            <p:nvPr/>
          </p:nvSpPr>
          <p:spPr>
            <a:xfrm>
              <a:off x="4844346" y="6707510"/>
              <a:ext cx="118800" cy="1188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nl-NL" dirty="0"/>
            </a:p>
          </p:txBody>
        </p:sp>
        <p:sp>
          <p:nvSpPr>
            <p:cNvPr id="349" name="Ovaal 348" descr="Rode rondjes">
              <a:extLst>
                <a:ext uri="{FF2B5EF4-FFF2-40B4-BE49-F238E27FC236}">
                  <a16:creationId xmlns:a16="http://schemas.microsoft.com/office/drawing/2014/main" id="{D2E96F36-4957-4B74-9FA1-51A3D00AFDB7}"/>
                </a:ext>
              </a:extLst>
            </p:cNvPr>
            <p:cNvSpPr/>
            <p:nvPr/>
          </p:nvSpPr>
          <p:spPr>
            <a:xfrm>
              <a:off x="5048818" y="6707510"/>
              <a:ext cx="118800" cy="1188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nl-NL" dirty="0"/>
            </a:p>
          </p:txBody>
        </p:sp>
        <p:sp>
          <p:nvSpPr>
            <p:cNvPr id="350" name="Ovaal 349" descr="Rode rondjes">
              <a:extLst>
                <a:ext uri="{FF2B5EF4-FFF2-40B4-BE49-F238E27FC236}">
                  <a16:creationId xmlns:a16="http://schemas.microsoft.com/office/drawing/2014/main" id="{00AFB236-37C1-43D9-BF7D-80C82094B842}"/>
                </a:ext>
              </a:extLst>
            </p:cNvPr>
            <p:cNvSpPr/>
            <p:nvPr/>
          </p:nvSpPr>
          <p:spPr>
            <a:xfrm>
              <a:off x="5253290" y="6707510"/>
              <a:ext cx="118800" cy="1188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nl-NL" dirty="0"/>
            </a:p>
          </p:txBody>
        </p:sp>
        <p:sp>
          <p:nvSpPr>
            <p:cNvPr id="351" name="Ovaal 350" descr="Rode rondjes">
              <a:extLst>
                <a:ext uri="{FF2B5EF4-FFF2-40B4-BE49-F238E27FC236}">
                  <a16:creationId xmlns:a16="http://schemas.microsoft.com/office/drawing/2014/main" id="{AB3CD0E0-3810-49B4-B7B9-6EB2CAB0D98B}"/>
                </a:ext>
              </a:extLst>
            </p:cNvPr>
            <p:cNvSpPr/>
            <p:nvPr/>
          </p:nvSpPr>
          <p:spPr>
            <a:xfrm>
              <a:off x="5457762" y="6707510"/>
              <a:ext cx="118800" cy="1188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nl-NL" dirty="0"/>
            </a:p>
          </p:txBody>
        </p:sp>
        <p:sp>
          <p:nvSpPr>
            <p:cNvPr id="352" name="Ovaal 351" descr="Rode rondjes">
              <a:extLst>
                <a:ext uri="{FF2B5EF4-FFF2-40B4-BE49-F238E27FC236}">
                  <a16:creationId xmlns:a16="http://schemas.microsoft.com/office/drawing/2014/main" id="{302C3F46-80B5-4622-8144-A22D5F4D88EB}"/>
                </a:ext>
              </a:extLst>
            </p:cNvPr>
            <p:cNvSpPr/>
            <p:nvPr/>
          </p:nvSpPr>
          <p:spPr>
            <a:xfrm>
              <a:off x="5662234" y="6707510"/>
              <a:ext cx="118800" cy="1188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nl-NL" dirty="0"/>
            </a:p>
          </p:txBody>
        </p:sp>
        <p:sp>
          <p:nvSpPr>
            <p:cNvPr id="353" name="Ovaal 352" descr="Rode rondjes">
              <a:extLst>
                <a:ext uri="{FF2B5EF4-FFF2-40B4-BE49-F238E27FC236}">
                  <a16:creationId xmlns:a16="http://schemas.microsoft.com/office/drawing/2014/main" id="{1D61C184-A3A1-4B95-90F9-6607A27C2080}"/>
                </a:ext>
              </a:extLst>
            </p:cNvPr>
            <p:cNvSpPr/>
            <p:nvPr/>
          </p:nvSpPr>
          <p:spPr>
            <a:xfrm>
              <a:off x="5866706" y="6707510"/>
              <a:ext cx="118800" cy="1188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nl-NL" dirty="0"/>
            </a:p>
          </p:txBody>
        </p:sp>
        <p:sp>
          <p:nvSpPr>
            <p:cNvPr id="354" name="Ovaal 353" descr="Grijze rondjes">
              <a:extLst>
                <a:ext uri="{FF2B5EF4-FFF2-40B4-BE49-F238E27FC236}">
                  <a16:creationId xmlns:a16="http://schemas.microsoft.com/office/drawing/2014/main" id="{1A5F4775-4F7B-43E7-A6CD-6869944FEBBB}"/>
                </a:ext>
              </a:extLst>
            </p:cNvPr>
            <p:cNvSpPr/>
            <p:nvPr/>
          </p:nvSpPr>
          <p:spPr>
            <a:xfrm>
              <a:off x="6071178" y="6707510"/>
              <a:ext cx="118800" cy="1188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nl-NL" dirty="0"/>
            </a:p>
          </p:txBody>
        </p:sp>
        <p:sp>
          <p:nvSpPr>
            <p:cNvPr id="355" name="Ovaal 354" descr="Grijze rondjes">
              <a:extLst>
                <a:ext uri="{FF2B5EF4-FFF2-40B4-BE49-F238E27FC236}">
                  <a16:creationId xmlns:a16="http://schemas.microsoft.com/office/drawing/2014/main" id="{F485D5D7-F1DB-47FA-9BDB-38233F82564B}"/>
                </a:ext>
              </a:extLst>
            </p:cNvPr>
            <p:cNvSpPr/>
            <p:nvPr/>
          </p:nvSpPr>
          <p:spPr>
            <a:xfrm>
              <a:off x="6275652" y="6707510"/>
              <a:ext cx="118800" cy="1188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nl-NL" dirty="0"/>
            </a:p>
          </p:txBody>
        </p:sp>
      </p:grpSp>
      <p:sp>
        <p:nvSpPr>
          <p:cNvPr id="129" name="Ovaal 128">
            <a:extLst>
              <a:ext uri="{FF2B5EF4-FFF2-40B4-BE49-F238E27FC236}">
                <a16:creationId xmlns:a16="http://schemas.microsoft.com/office/drawing/2014/main" id="{1672FA6F-6ADC-479F-8C4C-D0E2E1AB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29090" y="4104504"/>
            <a:ext cx="230400" cy="2304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dirty="0"/>
          </a:p>
        </p:txBody>
      </p:sp>
      <p:pic>
        <p:nvPicPr>
          <p:cNvPr id="130" name="Afbeelding 129">
            <a:extLst>
              <a:ext uri="{FF2B5EF4-FFF2-40B4-BE49-F238E27FC236}">
                <a16:creationId xmlns:a16="http://schemas.microsoft.com/office/drawing/2014/main" id="{048D8209-BA2C-4FE2-9B04-960F5F4B2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666412" y="188445"/>
            <a:ext cx="136800" cy="136800"/>
          </a:xfrm>
          <a:prstGeom prst="rect">
            <a:avLst/>
          </a:prstGeom>
        </p:spPr>
      </p:pic>
      <p:pic>
        <p:nvPicPr>
          <p:cNvPr id="140" name="Afbeelding 139">
            <a:extLst>
              <a:ext uri="{FF2B5EF4-FFF2-40B4-BE49-F238E27FC236}">
                <a16:creationId xmlns:a16="http://schemas.microsoft.com/office/drawing/2014/main" id="{D2B950B9-4DD3-4730-A188-A89C303711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666412" y="458004"/>
            <a:ext cx="157091" cy="144000"/>
          </a:xfrm>
          <a:prstGeom prst="rect">
            <a:avLst/>
          </a:prstGeom>
        </p:spPr>
      </p:pic>
      <p:sp>
        <p:nvSpPr>
          <p:cNvPr id="143" name="Ovaal 142">
            <a:extLst>
              <a:ext uri="{FF2B5EF4-FFF2-40B4-BE49-F238E27FC236}">
                <a16:creationId xmlns:a16="http://schemas.microsoft.com/office/drawing/2014/main" id="{AA4287AF-FB4F-4FDB-B68E-4E4A09832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1848" y="1850296"/>
            <a:ext cx="230400" cy="2304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dirty="0"/>
          </a:p>
        </p:txBody>
      </p:sp>
      <p:pic>
        <p:nvPicPr>
          <p:cNvPr id="144" name="Afbeelding 143">
            <a:extLst>
              <a:ext uri="{FF2B5EF4-FFF2-40B4-BE49-F238E27FC236}">
                <a16:creationId xmlns:a16="http://schemas.microsoft.com/office/drawing/2014/main" id="{B9E09B5B-E5E8-4D3F-8834-87EE7021D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05848" y="1904296"/>
            <a:ext cx="122400" cy="122400"/>
          </a:xfrm>
          <a:prstGeom prst="rect">
            <a:avLst/>
          </a:prstGeom>
        </p:spPr>
      </p:pic>
      <p:sp>
        <p:nvSpPr>
          <p:cNvPr id="145" name="Ovaal 144">
            <a:extLst>
              <a:ext uri="{FF2B5EF4-FFF2-40B4-BE49-F238E27FC236}">
                <a16:creationId xmlns:a16="http://schemas.microsoft.com/office/drawing/2014/main" id="{516B8DF3-79B8-4C54-8F02-85D817A57F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54322" y="4104504"/>
            <a:ext cx="230400" cy="2304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dirty="0"/>
          </a:p>
        </p:txBody>
      </p:sp>
      <p:pic>
        <p:nvPicPr>
          <p:cNvPr id="146" name="Afbeelding 145">
            <a:extLst>
              <a:ext uri="{FF2B5EF4-FFF2-40B4-BE49-F238E27FC236}">
                <a16:creationId xmlns:a16="http://schemas.microsoft.com/office/drawing/2014/main" id="{EAAC682A-5559-4A0D-93F0-6395185AF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81322" y="4163004"/>
            <a:ext cx="176400" cy="113400"/>
          </a:xfrm>
          <a:prstGeom prst="rect">
            <a:avLst/>
          </a:prstGeom>
        </p:spPr>
      </p:pic>
      <p:pic>
        <p:nvPicPr>
          <p:cNvPr id="147" name="Afbeelding 146">
            <a:extLst>
              <a:ext uri="{FF2B5EF4-FFF2-40B4-BE49-F238E27FC236}">
                <a16:creationId xmlns:a16="http://schemas.microsoft.com/office/drawing/2014/main" id="{69BEC79F-7C0E-4AC1-B255-61ED328AB6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979490" y="4154904"/>
            <a:ext cx="129600" cy="129600"/>
          </a:xfrm>
          <a:prstGeom prst="rect">
            <a:avLst/>
          </a:prstGeom>
        </p:spPr>
      </p:pic>
      <p:sp>
        <p:nvSpPr>
          <p:cNvPr id="152" name="Ovaal 151">
            <a:extLst>
              <a:ext uri="{FF2B5EF4-FFF2-40B4-BE49-F238E27FC236}">
                <a16:creationId xmlns:a16="http://schemas.microsoft.com/office/drawing/2014/main" id="{BF1961C0-0E3D-4B29-AAC7-72C28347E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52407" y="4500786"/>
            <a:ext cx="118800" cy="1188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dirty="0"/>
          </a:p>
        </p:txBody>
      </p:sp>
      <p:sp>
        <p:nvSpPr>
          <p:cNvPr id="153" name="Ovaal 152">
            <a:extLst>
              <a:ext uri="{FF2B5EF4-FFF2-40B4-BE49-F238E27FC236}">
                <a16:creationId xmlns:a16="http://schemas.microsoft.com/office/drawing/2014/main" id="{C5C74DEB-83EA-4A89-9DB7-8B873F5422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52407" y="4845943"/>
            <a:ext cx="118800" cy="1188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dirty="0"/>
          </a:p>
        </p:txBody>
      </p:sp>
      <p:sp>
        <p:nvSpPr>
          <p:cNvPr id="154" name="Ovaal 153">
            <a:extLst>
              <a:ext uri="{FF2B5EF4-FFF2-40B4-BE49-F238E27FC236}">
                <a16:creationId xmlns:a16="http://schemas.microsoft.com/office/drawing/2014/main" id="{88171029-A100-41A6-8A5F-7F9484CE0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52407" y="5196201"/>
            <a:ext cx="118800" cy="1188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dirty="0"/>
          </a:p>
        </p:txBody>
      </p:sp>
      <p:sp>
        <p:nvSpPr>
          <p:cNvPr id="163" name="Ovaal 162">
            <a:extLst>
              <a:ext uri="{FF2B5EF4-FFF2-40B4-BE49-F238E27FC236}">
                <a16:creationId xmlns:a16="http://schemas.microsoft.com/office/drawing/2014/main" id="{B02A0A1B-6ED9-4CD0-BC71-DD4E10673C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52407" y="5552315"/>
            <a:ext cx="118800" cy="1188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dirty="0"/>
          </a:p>
        </p:txBody>
      </p:sp>
      <p:pic>
        <p:nvPicPr>
          <p:cNvPr id="169" name="Afbeelding 168">
            <a:extLst>
              <a:ext uri="{FF2B5EF4-FFF2-40B4-BE49-F238E27FC236}">
                <a16:creationId xmlns:a16="http://schemas.microsoft.com/office/drawing/2014/main" id="{7D7D55E4-4FFB-46ED-821C-E8865B8CBE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5036427" y="1954703"/>
            <a:ext cx="115200" cy="115200"/>
          </a:xfrm>
          <a:prstGeom prst="rect">
            <a:avLst/>
          </a:prstGeom>
        </p:spPr>
      </p:pic>
      <p:sp>
        <p:nvSpPr>
          <p:cNvPr id="170" name="Ovaal 169">
            <a:extLst>
              <a:ext uri="{FF2B5EF4-FFF2-40B4-BE49-F238E27FC236}">
                <a16:creationId xmlns:a16="http://schemas.microsoft.com/office/drawing/2014/main" id="{32069E4A-05C4-4784-8743-C5793A0C8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54322" y="6223833"/>
            <a:ext cx="230400" cy="2304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dirty="0"/>
          </a:p>
        </p:txBody>
      </p:sp>
      <p:pic>
        <p:nvPicPr>
          <p:cNvPr id="171" name="Afbeelding 170">
            <a:extLst>
              <a:ext uri="{FF2B5EF4-FFF2-40B4-BE49-F238E27FC236}">
                <a16:creationId xmlns:a16="http://schemas.microsoft.com/office/drawing/2014/main" id="{F6508820-741C-431C-B7B7-800B3710D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499563" y="6272232"/>
            <a:ext cx="136800" cy="136800"/>
          </a:xfrm>
          <a:prstGeom prst="rect">
            <a:avLst/>
          </a:prstGeom>
        </p:spPr>
      </p:pic>
      <p:sp>
        <p:nvSpPr>
          <p:cNvPr id="172" name="Ovaal 171">
            <a:extLst>
              <a:ext uri="{FF2B5EF4-FFF2-40B4-BE49-F238E27FC236}">
                <a16:creationId xmlns:a16="http://schemas.microsoft.com/office/drawing/2014/main" id="{A8F6676C-D76E-488A-ACB4-738E0DC5F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605967" y="1908715"/>
            <a:ext cx="230400" cy="2304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dirty="0"/>
          </a:p>
        </p:txBody>
      </p:sp>
      <p:pic>
        <p:nvPicPr>
          <p:cNvPr id="173" name="Afbeelding 172">
            <a:extLst>
              <a:ext uri="{FF2B5EF4-FFF2-40B4-BE49-F238E27FC236}">
                <a16:creationId xmlns:a16="http://schemas.microsoft.com/office/drawing/2014/main" id="{8E02254A-7A4E-4BA7-9DC1-558424E6B4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4662275" y="1941319"/>
            <a:ext cx="129600" cy="155520"/>
          </a:xfrm>
          <a:prstGeom prst="rect">
            <a:avLst/>
          </a:prstGeom>
        </p:spPr>
      </p:pic>
      <p:sp>
        <p:nvSpPr>
          <p:cNvPr id="174" name="Ovaal 173">
            <a:extLst>
              <a:ext uri="{FF2B5EF4-FFF2-40B4-BE49-F238E27FC236}">
                <a16:creationId xmlns:a16="http://schemas.microsoft.com/office/drawing/2014/main" id="{60D08179-6BDC-421E-9702-583AA272A7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82841" y="8261119"/>
            <a:ext cx="230400" cy="2304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dirty="0"/>
          </a:p>
        </p:txBody>
      </p:sp>
      <p:sp>
        <p:nvSpPr>
          <p:cNvPr id="175" name="Ovaal 174">
            <a:extLst>
              <a:ext uri="{FF2B5EF4-FFF2-40B4-BE49-F238E27FC236}">
                <a16:creationId xmlns:a16="http://schemas.microsoft.com/office/drawing/2014/main" id="{07BE8F08-D08B-49CC-8445-6A158E9101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54322" y="8261119"/>
            <a:ext cx="230400" cy="2304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dirty="0"/>
          </a:p>
        </p:txBody>
      </p:sp>
      <p:pic>
        <p:nvPicPr>
          <p:cNvPr id="176" name="Afbeelding 175">
            <a:extLst>
              <a:ext uri="{FF2B5EF4-FFF2-40B4-BE49-F238E27FC236}">
                <a16:creationId xmlns:a16="http://schemas.microsoft.com/office/drawing/2014/main" id="{9CFD230F-9823-443D-BBCF-2000C8AFC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506763" y="8312015"/>
            <a:ext cx="122400" cy="122400"/>
          </a:xfrm>
          <a:prstGeom prst="rect">
            <a:avLst/>
          </a:prstGeom>
        </p:spPr>
      </p:pic>
      <p:pic>
        <p:nvPicPr>
          <p:cNvPr id="177" name="Afbeelding 176">
            <a:extLst>
              <a:ext uri="{FF2B5EF4-FFF2-40B4-BE49-F238E27FC236}">
                <a16:creationId xmlns:a16="http://schemas.microsoft.com/office/drawing/2014/main" id="{E2273A60-833F-4EB6-B5FE-9F9ACE1939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4835107" y="8308110"/>
            <a:ext cx="130209" cy="130209"/>
          </a:xfrm>
          <a:prstGeom prst="rect">
            <a:avLst/>
          </a:prstGeom>
        </p:spPr>
      </p:pic>
      <p:pic>
        <p:nvPicPr>
          <p:cNvPr id="180" name="Afbeelding 179">
            <a:extLst>
              <a:ext uri="{FF2B5EF4-FFF2-40B4-BE49-F238E27FC236}">
                <a16:creationId xmlns:a16="http://schemas.microsoft.com/office/drawing/2014/main" id="{BEBDC8FB-28E9-4FA8-93C7-1D74FF4E6E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5801533" y="8594173"/>
            <a:ext cx="295200" cy="218191"/>
          </a:xfrm>
          <a:prstGeom prst="rect">
            <a:avLst/>
          </a:prstGeom>
        </p:spPr>
      </p:pic>
      <p:pic>
        <p:nvPicPr>
          <p:cNvPr id="181" name="Afbeelding 180">
            <a:extLst>
              <a:ext uri="{FF2B5EF4-FFF2-40B4-BE49-F238E27FC236}">
                <a16:creationId xmlns:a16="http://schemas.microsoft.com/office/drawing/2014/main" id="{BA1EC544-7A7D-4727-8252-44F75F11C1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6237927" y="8587107"/>
            <a:ext cx="262800" cy="225257"/>
          </a:xfrm>
          <a:prstGeom prst="rect">
            <a:avLst/>
          </a:prstGeom>
        </p:spPr>
      </p:pic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2C651E2C-55EE-4A3A-A2B1-E3672A366592}"/>
              </a:ext>
            </a:extLst>
          </p:cNvPr>
          <p:cNvSpPr>
            <a:spLocks noGrp="1"/>
          </p:cNvSpPr>
          <p:nvPr>
            <p:ph type="body" sz="quarter" idx="78"/>
          </p:nvPr>
        </p:nvSpPr>
        <p:spPr>
          <a:xfrm>
            <a:off x="4546206" y="3212040"/>
            <a:ext cx="1512000" cy="180000"/>
          </a:xfrm>
        </p:spPr>
        <p:txBody>
          <a:bodyPr/>
          <a:lstStyle/>
          <a:p>
            <a:r>
              <a:rPr lang="nl-NL" dirty="0"/>
              <a:t>Behulpzaam</a:t>
            </a:r>
          </a:p>
        </p:txBody>
      </p:sp>
      <p:sp>
        <p:nvSpPr>
          <p:cNvPr id="2" name="Ovaal 1">
            <a:extLst>
              <a:ext uri="{FF2B5EF4-FFF2-40B4-BE49-F238E27FC236}">
                <a16:creationId xmlns:a16="http://schemas.microsoft.com/office/drawing/2014/main" id="{38852D95-BC8C-D2DF-689D-71FB52D94D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46836" y="5921393"/>
            <a:ext cx="118800" cy="1188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dirty="0"/>
          </a:p>
        </p:txBody>
      </p:sp>
      <p:sp>
        <p:nvSpPr>
          <p:cNvPr id="5" name="Tijdelijke aanduiding voor tekst 50">
            <a:extLst>
              <a:ext uri="{FF2B5EF4-FFF2-40B4-BE49-F238E27FC236}">
                <a16:creationId xmlns:a16="http://schemas.microsoft.com/office/drawing/2014/main" id="{F1D9B4E0-D54E-3A3C-823C-715254AF3EBD}"/>
              </a:ext>
            </a:extLst>
          </p:cNvPr>
          <p:cNvSpPr txBox="1">
            <a:spLocks/>
          </p:cNvSpPr>
          <p:nvPr/>
        </p:nvSpPr>
        <p:spPr>
          <a:xfrm>
            <a:off x="718109" y="4631331"/>
            <a:ext cx="2354023" cy="1986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121917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09585" indent="0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indent="0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5" indent="0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indent="0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Software Developer Niveau 4  (3</a:t>
            </a:r>
            <a:r>
              <a:rPr lang="nl-NL" baseline="30000" dirty="0"/>
              <a:t>e</a:t>
            </a:r>
            <a:r>
              <a:rPr lang="nl-NL" dirty="0"/>
              <a:t> </a:t>
            </a:r>
            <a:r>
              <a:rPr lang="nl-NL" dirty="0" err="1"/>
              <a:t>jaars</a:t>
            </a:r>
            <a:r>
              <a:rPr lang="nl-NL" dirty="0"/>
              <a:t>)</a:t>
            </a:r>
          </a:p>
        </p:txBody>
      </p:sp>
      <p:sp>
        <p:nvSpPr>
          <p:cNvPr id="9" name="Tijdelijke aanduiding voor tekst 46">
            <a:extLst>
              <a:ext uri="{FF2B5EF4-FFF2-40B4-BE49-F238E27FC236}">
                <a16:creationId xmlns:a16="http://schemas.microsoft.com/office/drawing/2014/main" id="{3FEC39D2-62EA-7D38-840B-ABA46E99FC38}"/>
              </a:ext>
            </a:extLst>
          </p:cNvPr>
          <p:cNvSpPr txBox="1">
            <a:spLocks/>
          </p:cNvSpPr>
          <p:nvPr/>
        </p:nvSpPr>
        <p:spPr>
          <a:xfrm>
            <a:off x="951147" y="4445468"/>
            <a:ext cx="1773545" cy="2304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121917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3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09585" indent="0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indent="0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5" indent="0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indent="0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Astrum College Velp</a:t>
            </a:r>
          </a:p>
        </p:txBody>
      </p:sp>
      <p:sp>
        <p:nvSpPr>
          <p:cNvPr id="11" name="Tijdelijke aanduiding voor tekst 42">
            <a:extLst>
              <a:ext uri="{FF2B5EF4-FFF2-40B4-BE49-F238E27FC236}">
                <a16:creationId xmlns:a16="http://schemas.microsoft.com/office/drawing/2014/main" id="{075C507D-F7B8-CC29-BE7F-E8E98D840A2E}"/>
              </a:ext>
            </a:extLst>
          </p:cNvPr>
          <p:cNvSpPr txBox="1">
            <a:spLocks/>
          </p:cNvSpPr>
          <p:nvPr/>
        </p:nvSpPr>
        <p:spPr>
          <a:xfrm>
            <a:off x="376684" y="4445724"/>
            <a:ext cx="529933" cy="2304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1219170" rtl="0" eaLnBrk="1" latinLnBrk="0" hangingPunct="1">
              <a:lnSpc>
                <a:spcPct val="90000"/>
              </a:lnSpc>
              <a:spcBef>
                <a:spcPts val="1333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indent="0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indent="0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5" indent="0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indent="0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2023</a:t>
            </a:r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5BAE867C-8EF2-EA54-90BB-E690471BC01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796371" y="585830"/>
            <a:ext cx="1716701" cy="272567"/>
          </a:xfrm>
        </p:spPr>
        <p:txBody>
          <a:bodyPr/>
          <a:lstStyle/>
          <a:p>
            <a:r>
              <a:rPr lang="nl-NL" dirty="0"/>
              <a:t>6823 KS Arnhem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538" name="Inkt 537">
                <a:extLst>
                  <a:ext uri="{FF2B5EF4-FFF2-40B4-BE49-F238E27FC236}">
                    <a16:creationId xmlns:a16="http://schemas.microsoft.com/office/drawing/2014/main" id="{7E55FC3B-4266-5586-F242-93BD49E89A57}"/>
                  </a:ext>
                </a:extLst>
              </p14:cNvPr>
              <p14:cNvContentPartPr/>
              <p14:nvPr/>
            </p14:nvContentPartPr>
            <p14:xfrm>
              <a:off x="5906940" y="4958760"/>
              <a:ext cx="570240" cy="100800"/>
            </p14:xfrm>
          </p:contentPart>
        </mc:Choice>
        <mc:Fallback xmlns="">
          <p:pic>
            <p:nvPicPr>
              <p:cNvPr id="538" name="Inkt 537">
                <a:extLst>
                  <a:ext uri="{FF2B5EF4-FFF2-40B4-BE49-F238E27FC236}">
                    <a16:creationId xmlns:a16="http://schemas.microsoft.com/office/drawing/2014/main" id="{7E55FC3B-4266-5586-F242-93BD49E89A57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852940" y="4851120"/>
                <a:ext cx="677880" cy="31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539" name="Inkt 538">
                <a:extLst>
                  <a:ext uri="{FF2B5EF4-FFF2-40B4-BE49-F238E27FC236}">
                    <a16:creationId xmlns:a16="http://schemas.microsoft.com/office/drawing/2014/main" id="{506970E9-D65E-32E7-193D-2E7650CEBBD8}"/>
                  </a:ext>
                </a:extLst>
              </p14:cNvPr>
              <p14:cNvContentPartPr/>
              <p14:nvPr/>
            </p14:nvContentPartPr>
            <p14:xfrm>
              <a:off x="6164700" y="5036880"/>
              <a:ext cx="425880" cy="23400"/>
            </p14:xfrm>
          </p:contentPart>
        </mc:Choice>
        <mc:Fallback xmlns="">
          <p:pic>
            <p:nvPicPr>
              <p:cNvPr id="539" name="Inkt 538">
                <a:extLst>
                  <a:ext uri="{FF2B5EF4-FFF2-40B4-BE49-F238E27FC236}">
                    <a16:creationId xmlns:a16="http://schemas.microsoft.com/office/drawing/2014/main" id="{506970E9-D65E-32E7-193D-2E7650CEBBD8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110700" y="4928880"/>
                <a:ext cx="533520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540" name="Inkt 539">
                <a:extLst>
                  <a:ext uri="{FF2B5EF4-FFF2-40B4-BE49-F238E27FC236}">
                    <a16:creationId xmlns:a16="http://schemas.microsoft.com/office/drawing/2014/main" id="{B5AFE525-97F5-9D7E-C3FD-26D586555BC6}"/>
                  </a:ext>
                </a:extLst>
              </p14:cNvPr>
              <p14:cNvContentPartPr/>
              <p14:nvPr/>
            </p14:nvContentPartPr>
            <p14:xfrm>
              <a:off x="6045900" y="5036880"/>
              <a:ext cx="368640" cy="91440"/>
            </p14:xfrm>
          </p:contentPart>
        </mc:Choice>
        <mc:Fallback xmlns="">
          <p:pic>
            <p:nvPicPr>
              <p:cNvPr id="540" name="Inkt 539">
                <a:extLst>
                  <a:ext uri="{FF2B5EF4-FFF2-40B4-BE49-F238E27FC236}">
                    <a16:creationId xmlns:a16="http://schemas.microsoft.com/office/drawing/2014/main" id="{B5AFE525-97F5-9D7E-C3FD-26D586555BC6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992260" y="4928880"/>
                <a:ext cx="476280" cy="30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541" name="Inkt 540">
                <a:extLst>
                  <a:ext uri="{FF2B5EF4-FFF2-40B4-BE49-F238E27FC236}">
                    <a16:creationId xmlns:a16="http://schemas.microsoft.com/office/drawing/2014/main" id="{B9B31E57-8071-F4A7-B061-C6F36D2A1778}"/>
                  </a:ext>
                </a:extLst>
              </p14:cNvPr>
              <p14:cNvContentPartPr/>
              <p14:nvPr/>
            </p14:nvContentPartPr>
            <p14:xfrm>
              <a:off x="4533900" y="4892160"/>
              <a:ext cx="35640" cy="277920"/>
            </p14:xfrm>
          </p:contentPart>
        </mc:Choice>
        <mc:Fallback xmlns="">
          <p:pic>
            <p:nvPicPr>
              <p:cNvPr id="541" name="Inkt 540">
                <a:extLst>
                  <a:ext uri="{FF2B5EF4-FFF2-40B4-BE49-F238E27FC236}">
                    <a16:creationId xmlns:a16="http://schemas.microsoft.com/office/drawing/2014/main" id="{B9B31E57-8071-F4A7-B061-C6F36D2A1778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479900" y="4784160"/>
                <a:ext cx="143280" cy="49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542" name="Inkt 541">
                <a:extLst>
                  <a:ext uri="{FF2B5EF4-FFF2-40B4-BE49-F238E27FC236}">
                    <a16:creationId xmlns:a16="http://schemas.microsoft.com/office/drawing/2014/main" id="{94B93917-B033-5C66-E738-BA95CDB7465F}"/>
                  </a:ext>
                </a:extLst>
              </p14:cNvPr>
              <p14:cNvContentPartPr/>
              <p14:nvPr/>
            </p14:nvContentPartPr>
            <p14:xfrm>
              <a:off x="2986980" y="5029320"/>
              <a:ext cx="376200" cy="108000"/>
            </p14:xfrm>
          </p:contentPart>
        </mc:Choice>
        <mc:Fallback xmlns="">
          <p:pic>
            <p:nvPicPr>
              <p:cNvPr id="542" name="Inkt 541">
                <a:extLst>
                  <a:ext uri="{FF2B5EF4-FFF2-40B4-BE49-F238E27FC236}">
                    <a16:creationId xmlns:a16="http://schemas.microsoft.com/office/drawing/2014/main" id="{94B93917-B033-5C66-E738-BA95CDB7465F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932980" y="4921320"/>
                <a:ext cx="483840" cy="32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543" name="Inkt 542">
                <a:extLst>
                  <a:ext uri="{FF2B5EF4-FFF2-40B4-BE49-F238E27FC236}">
                    <a16:creationId xmlns:a16="http://schemas.microsoft.com/office/drawing/2014/main" id="{D7279091-365A-FE4A-2B00-8FB73E83C534}"/>
                  </a:ext>
                </a:extLst>
              </p14:cNvPr>
              <p14:cNvContentPartPr/>
              <p14:nvPr/>
            </p14:nvContentPartPr>
            <p14:xfrm>
              <a:off x="3413580" y="5097000"/>
              <a:ext cx="610920" cy="55440"/>
            </p14:xfrm>
          </p:contentPart>
        </mc:Choice>
        <mc:Fallback xmlns="">
          <p:pic>
            <p:nvPicPr>
              <p:cNvPr id="543" name="Inkt 542">
                <a:extLst>
                  <a:ext uri="{FF2B5EF4-FFF2-40B4-BE49-F238E27FC236}">
                    <a16:creationId xmlns:a16="http://schemas.microsoft.com/office/drawing/2014/main" id="{D7279091-365A-FE4A-2B00-8FB73E83C534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323580" y="4917000"/>
                <a:ext cx="790560" cy="41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544" name="Inkt 543">
                <a:extLst>
                  <a:ext uri="{FF2B5EF4-FFF2-40B4-BE49-F238E27FC236}">
                    <a16:creationId xmlns:a16="http://schemas.microsoft.com/office/drawing/2014/main" id="{F8425B29-697D-1797-970D-A3B31DE9712D}"/>
                  </a:ext>
                </a:extLst>
              </p14:cNvPr>
              <p14:cNvContentPartPr/>
              <p14:nvPr/>
            </p14:nvContentPartPr>
            <p14:xfrm>
              <a:off x="2028954" y="4879694"/>
              <a:ext cx="1095120" cy="484560"/>
            </p14:xfrm>
          </p:contentPart>
        </mc:Choice>
        <mc:Fallback xmlns="">
          <p:pic>
            <p:nvPicPr>
              <p:cNvPr id="544" name="Inkt 543">
                <a:extLst>
                  <a:ext uri="{FF2B5EF4-FFF2-40B4-BE49-F238E27FC236}">
                    <a16:creationId xmlns:a16="http://schemas.microsoft.com/office/drawing/2014/main" id="{F8425B29-697D-1797-970D-A3B31DE9712D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938954" y="4699694"/>
                <a:ext cx="1274760" cy="84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545" name="Inkt 544">
                <a:extLst>
                  <a:ext uri="{FF2B5EF4-FFF2-40B4-BE49-F238E27FC236}">
                    <a16:creationId xmlns:a16="http://schemas.microsoft.com/office/drawing/2014/main" id="{FDAD9321-C2E5-CE62-3D10-EA2CA0E7B4B6}"/>
                  </a:ext>
                </a:extLst>
              </p14:cNvPr>
              <p14:cNvContentPartPr/>
              <p14:nvPr/>
            </p14:nvContentPartPr>
            <p14:xfrm>
              <a:off x="2415660" y="4706040"/>
              <a:ext cx="626760" cy="298440"/>
            </p14:xfrm>
          </p:contentPart>
        </mc:Choice>
        <mc:Fallback xmlns="">
          <p:pic>
            <p:nvPicPr>
              <p:cNvPr id="545" name="Inkt 544">
                <a:extLst>
                  <a:ext uri="{FF2B5EF4-FFF2-40B4-BE49-F238E27FC236}">
                    <a16:creationId xmlns:a16="http://schemas.microsoft.com/office/drawing/2014/main" id="{FDAD9321-C2E5-CE62-3D10-EA2CA0E7B4B6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325660" y="4526040"/>
                <a:ext cx="806400" cy="65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546" name="Inkt 545">
                <a:extLst>
                  <a:ext uri="{FF2B5EF4-FFF2-40B4-BE49-F238E27FC236}">
                    <a16:creationId xmlns:a16="http://schemas.microsoft.com/office/drawing/2014/main" id="{65BAE182-5902-091C-ADF7-CD0621165ED4}"/>
                  </a:ext>
                </a:extLst>
              </p14:cNvPr>
              <p14:cNvContentPartPr/>
              <p14:nvPr/>
            </p14:nvContentPartPr>
            <p14:xfrm>
              <a:off x="3244020" y="4859760"/>
              <a:ext cx="1533240" cy="454320"/>
            </p14:xfrm>
          </p:contentPart>
        </mc:Choice>
        <mc:Fallback xmlns="">
          <p:pic>
            <p:nvPicPr>
              <p:cNvPr id="546" name="Inkt 545">
                <a:extLst>
                  <a:ext uri="{FF2B5EF4-FFF2-40B4-BE49-F238E27FC236}">
                    <a16:creationId xmlns:a16="http://schemas.microsoft.com/office/drawing/2014/main" id="{65BAE182-5902-091C-ADF7-CD0621165ED4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154380" y="4679760"/>
                <a:ext cx="1712880" cy="81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547" name="Inkt 546">
                <a:extLst>
                  <a:ext uri="{FF2B5EF4-FFF2-40B4-BE49-F238E27FC236}">
                    <a16:creationId xmlns:a16="http://schemas.microsoft.com/office/drawing/2014/main" id="{14F9D814-C02A-0248-A8DA-06BB3BF8748A}"/>
                  </a:ext>
                </a:extLst>
              </p14:cNvPr>
              <p14:cNvContentPartPr/>
              <p14:nvPr/>
            </p14:nvContentPartPr>
            <p14:xfrm>
              <a:off x="4358580" y="5250000"/>
              <a:ext cx="360" cy="360"/>
            </p14:xfrm>
          </p:contentPart>
        </mc:Choice>
        <mc:Fallback xmlns="">
          <p:pic>
            <p:nvPicPr>
              <p:cNvPr id="547" name="Inkt 546">
                <a:extLst>
                  <a:ext uri="{FF2B5EF4-FFF2-40B4-BE49-F238E27FC236}">
                    <a16:creationId xmlns:a16="http://schemas.microsoft.com/office/drawing/2014/main" id="{14F9D814-C02A-0248-A8DA-06BB3BF8748A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268580" y="5070000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548" name="Inkt 547">
                <a:extLst>
                  <a:ext uri="{FF2B5EF4-FFF2-40B4-BE49-F238E27FC236}">
                    <a16:creationId xmlns:a16="http://schemas.microsoft.com/office/drawing/2014/main" id="{08BD8957-1A83-1C26-2F66-707C03BAFB38}"/>
                  </a:ext>
                </a:extLst>
              </p14:cNvPr>
              <p14:cNvContentPartPr/>
              <p14:nvPr/>
            </p14:nvContentPartPr>
            <p14:xfrm>
              <a:off x="4427340" y="4991160"/>
              <a:ext cx="360" cy="360"/>
            </p14:xfrm>
          </p:contentPart>
        </mc:Choice>
        <mc:Fallback xmlns="">
          <p:pic>
            <p:nvPicPr>
              <p:cNvPr id="548" name="Inkt 547">
                <a:extLst>
                  <a:ext uri="{FF2B5EF4-FFF2-40B4-BE49-F238E27FC236}">
                    <a16:creationId xmlns:a16="http://schemas.microsoft.com/office/drawing/2014/main" id="{08BD8957-1A83-1C26-2F66-707C03BAFB38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337340" y="4811160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549" name="Inkt 548">
                <a:extLst>
                  <a:ext uri="{FF2B5EF4-FFF2-40B4-BE49-F238E27FC236}">
                    <a16:creationId xmlns:a16="http://schemas.microsoft.com/office/drawing/2014/main" id="{C94C7ECC-4261-D720-CE8C-7819E9D2808B}"/>
                  </a:ext>
                </a:extLst>
              </p14:cNvPr>
              <p14:cNvContentPartPr/>
              <p14:nvPr/>
            </p14:nvContentPartPr>
            <p14:xfrm>
              <a:off x="4427340" y="4991160"/>
              <a:ext cx="360" cy="360"/>
            </p14:xfrm>
          </p:contentPart>
        </mc:Choice>
        <mc:Fallback xmlns="">
          <p:pic>
            <p:nvPicPr>
              <p:cNvPr id="549" name="Inkt 548">
                <a:extLst>
                  <a:ext uri="{FF2B5EF4-FFF2-40B4-BE49-F238E27FC236}">
                    <a16:creationId xmlns:a16="http://schemas.microsoft.com/office/drawing/2014/main" id="{C94C7ECC-4261-D720-CE8C-7819E9D2808B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337340" y="4811160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550" name="Inkt 549">
                <a:extLst>
                  <a:ext uri="{FF2B5EF4-FFF2-40B4-BE49-F238E27FC236}">
                    <a16:creationId xmlns:a16="http://schemas.microsoft.com/office/drawing/2014/main" id="{B21B674F-2E98-2E1F-0680-04721C23F749}"/>
                  </a:ext>
                </a:extLst>
              </p14:cNvPr>
              <p14:cNvContentPartPr/>
              <p14:nvPr/>
            </p14:nvContentPartPr>
            <p14:xfrm>
              <a:off x="3896340" y="4836000"/>
              <a:ext cx="2034360" cy="477000"/>
            </p14:xfrm>
          </p:contentPart>
        </mc:Choice>
        <mc:Fallback xmlns="">
          <p:pic>
            <p:nvPicPr>
              <p:cNvPr id="550" name="Inkt 549">
                <a:extLst>
                  <a:ext uri="{FF2B5EF4-FFF2-40B4-BE49-F238E27FC236}">
                    <a16:creationId xmlns:a16="http://schemas.microsoft.com/office/drawing/2014/main" id="{B21B674F-2E98-2E1F-0680-04721C23F749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806340" y="4656000"/>
                <a:ext cx="2214000" cy="83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551" name="Inkt 550">
                <a:extLst>
                  <a:ext uri="{FF2B5EF4-FFF2-40B4-BE49-F238E27FC236}">
                    <a16:creationId xmlns:a16="http://schemas.microsoft.com/office/drawing/2014/main" id="{EEA63D36-77B4-0C3F-6D22-F0BFB6614B6D}"/>
                  </a:ext>
                </a:extLst>
              </p14:cNvPr>
              <p14:cNvContentPartPr/>
              <p14:nvPr/>
            </p14:nvContentPartPr>
            <p14:xfrm>
              <a:off x="4332660" y="4551240"/>
              <a:ext cx="1348560" cy="717840"/>
            </p14:xfrm>
          </p:contentPart>
        </mc:Choice>
        <mc:Fallback xmlns="">
          <p:pic>
            <p:nvPicPr>
              <p:cNvPr id="551" name="Inkt 550">
                <a:extLst>
                  <a:ext uri="{FF2B5EF4-FFF2-40B4-BE49-F238E27FC236}">
                    <a16:creationId xmlns:a16="http://schemas.microsoft.com/office/drawing/2014/main" id="{EEA63D36-77B4-0C3F-6D22-F0BFB6614B6D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242660" y="4371240"/>
                <a:ext cx="1528200" cy="10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553" name="Inkt 552">
                <a:extLst>
                  <a:ext uri="{FF2B5EF4-FFF2-40B4-BE49-F238E27FC236}">
                    <a16:creationId xmlns:a16="http://schemas.microsoft.com/office/drawing/2014/main" id="{957A9D7C-3D74-7E79-8F71-9880DD33AD7B}"/>
                  </a:ext>
                </a:extLst>
              </p14:cNvPr>
              <p14:cNvContentPartPr/>
              <p14:nvPr/>
            </p14:nvContentPartPr>
            <p14:xfrm>
              <a:off x="6278100" y="4901520"/>
              <a:ext cx="93960" cy="550800"/>
            </p14:xfrm>
          </p:contentPart>
        </mc:Choice>
        <mc:Fallback xmlns="">
          <p:pic>
            <p:nvPicPr>
              <p:cNvPr id="553" name="Inkt 552">
                <a:extLst>
                  <a:ext uri="{FF2B5EF4-FFF2-40B4-BE49-F238E27FC236}">
                    <a16:creationId xmlns:a16="http://schemas.microsoft.com/office/drawing/2014/main" id="{957A9D7C-3D74-7E79-8F71-9880DD33AD7B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6215460" y="4838880"/>
                <a:ext cx="219600" cy="67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555" name="Inkt 554">
                <a:extLst>
                  <a:ext uri="{FF2B5EF4-FFF2-40B4-BE49-F238E27FC236}">
                    <a16:creationId xmlns:a16="http://schemas.microsoft.com/office/drawing/2014/main" id="{BA5594B0-ED18-F894-C27E-FC98C2ABB53A}"/>
                  </a:ext>
                </a:extLst>
              </p14:cNvPr>
              <p14:cNvContentPartPr/>
              <p14:nvPr/>
            </p14:nvContentPartPr>
            <p14:xfrm>
              <a:off x="2940540" y="4323000"/>
              <a:ext cx="3295800" cy="950400"/>
            </p14:xfrm>
          </p:contentPart>
        </mc:Choice>
        <mc:Fallback xmlns="">
          <p:pic>
            <p:nvPicPr>
              <p:cNvPr id="555" name="Inkt 554">
                <a:extLst>
                  <a:ext uri="{FF2B5EF4-FFF2-40B4-BE49-F238E27FC236}">
                    <a16:creationId xmlns:a16="http://schemas.microsoft.com/office/drawing/2014/main" id="{BA5594B0-ED18-F894-C27E-FC98C2ABB53A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2877540" y="4260000"/>
                <a:ext cx="3421440" cy="107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556" name="Inkt 555">
                <a:extLst>
                  <a:ext uri="{FF2B5EF4-FFF2-40B4-BE49-F238E27FC236}">
                    <a16:creationId xmlns:a16="http://schemas.microsoft.com/office/drawing/2014/main" id="{02A28A76-329C-692A-735D-90BE108EAFAD}"/>
                  </a:ext>
                </a:extLst>
              </p14:cNvPr>
              <p14:cNvContentPartPr/>
              <p14:nvPr/>
            </p14:nvContentPartPr>
            <p14:xfrm>
              <a:off x="4663140" y="4503360"/>
              <a:ext cx="92160" cy="327960"/>
            </p14:xfrm>
          </p:contentPart>
        </mc:Choice>
        <mc:Fallback xmlns="">
          <p:pic>
            <p:nvPicPr>
              <p:cNvPr id="556" name="Inkt 555">
                <a:extLst>
                  <a:ext uri="{FF2B5EF4-FFF2-40B4-BE49-F238E27FC236}">
                    <a16:creationId xmlns:a16="http://schemas.microsoft.com/office/drawing/2014/main" id="{02A28A76-329C-692A-735D-90BE108EAFAD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4600140" y="4440360"/>
                <a:ext cx="217800" cy="453600"/>
              </a:xfrm>
              <a:prstGeom prst="rect">
                <a:avLst/>
              </a:prstGeom>
            </p:spPr>
          </p:pic>
        </mc:Fallback>
      </mc:AlternateContent>
      <p:sp>
        <p:nvSpPr>
          <p:cNvPr id="78" name="Tekstvak 77">
            <a:extLst>
              <a:ext uri="{FF2B5EF4-FFF2-40B4-BE49-F238E27FC236}">
                <a16:creationId xmlns:a16="http://schemas.microsoft.com/office/drawing/2014/main" id="{34EEA002-8590-E813-F5A6-1C2F40B1083D}"/>
              </a:ext>
            </a:extLst>
          </p:cNvPr>
          <p:cNvSpPr txBox="1"/>
          <p:nvPr/>
        </p:nvSpPr>
        <p:spPr>
          <a:xfrm>
            <a:off x="3190113" y="5626322"/>
            <a:ext cx="304781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2018-2019: </a:t>
            </a:r>
            <a:r>
              <a:rPr lang="nl-NL" sz="1300" dirty="0">
                <a:solidFill>
                  <a:schemeClr val="tx2"/>
                </a:solidFill>
                <a:latin typeface="+mj-lt"/>
              </a:rPr>
              <a:t>Restaurant Nova Munda </a:t>
            </a:r>
          </a:p>
        </p:txBody>
      </p:sp>
      <p:sp>
        <p:nvSpPr>
          <p:cNvPr id="79" name="Tekstvak 78">
            <a:extLst>
              <a:ext uri="{FF2B5EF4-FFF2-40B4-BE49-F238E27FC236}">
                <a16:creationId xmlns:a16="http://schemas.microsoft.com/office/drawing/2014/main" id="{34C83F68-3262-5F36-2855-CCBB6AB376E2}"/>
              </a:ext>
            </a:extLst>
          </p:cNvPr>
          <p:cNvSpPr txBox="1"/>
          <p:nvPr/>
        </p:nvSpPr>
        <p:spPr>
          <a:xfrm>
            <a:off x="3188161" y="5395352"/>
            <a:ext cx="304781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2019-2021: </a:t>
            </a:r>
            <a:r>
              <a:rPr lang="nl-NL" sz="1300" dirty="0">
                <a:solidFill>
                  <a:schemeClr val="tx2"/>
                </a:solidFill>
                <a:latin typeface="+mj-lt"/>
              </a:rPr>
              <a:t>Restaurant Bella Italia </a:t>
            </a:r>
          </a:p>
        </p:txBody>
      </p:sp>
      <p:sp>
        <p:nvSpPr>
          <p:cNvPr id="80" name="Tekstvak 79">
            <a:extLst>
              <a:ext uri="{FF2B5EF4-FFF2-40B4-BE49-F238E27FC236}">
                <a16:creationId xmlns:a16="http://schemas.microsoft.com/office/drawing/2014/main" id="{342F446B-5ACF-7F22-4BD1-5E232D68AEE0}"/>
              </a:ext>
            </a:extLst>
          </p:cNvPr>
          <p:cNvSpPr txBox="1"/>
          <p:nvPr/>
        </p:nvSpPr>
        <p:spPr>
          <a:xfrm>
            <a:off x="3183468" y="5162172"/>
            <a:ext cx="340735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2020-2021: </a:t>
            </a:r>
            <a:r>
              <a:rPr lang="nl-NL" sz="1300" dirty="0">
                <a:solidFill>
                  <a:schemeClr val="tx2"/>
                </a:solidFill>
                <a:latin typeface="+mj-lt"/>
              </a:rPr>
              <a:t>GSM Arnhem telefoon winkel</a:t>
            </a:r>
          </a:p>
        </p:txBody>
      </p:sp>
      <p:sp>
        <p:nvSpPr>
          <p:cNvPr id="81" name="Tekstvak 80">
            <a:extLst>
              <a:ext uri="{FF2B5EF4-FFF2-40B4-BE49-F238E27FC236}">
                <a16:creationId xmlns:a16="http://schemas.microsoft.com/office/drawing/2014/main" id="{27AC2221-F688-EC9D-A404-C4C17C6D5870}"/>
              </a:ext>
            </a:extLst>
          </p:cNvPr>
          <p:cNvSpPr txBox="1"/>
          <p:nvPr/>
        </p:nvSpPr>
        <p:spPr>
          <a:xfrm>
            <a:off x="3190113" y="4923972"/>
            <a:ext cx="304781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2021-2022: </a:t>
            </a:r>
            <a:r>
              <a:rPr lang="nl-NL" sz="1300" dirty="0">
                <a:solidFill>
                  <a:schemeClr val="tx2"/>
                </a:solidFill>
                <a:latin typeface="+mj-lt"/>
              </a:rPr>
              <a:t>Treshold automatisering</a:t>
            </a:r>
          </a:p>
        </p:txBody>
      </p:sp>
      <p:sp>
        <p:nvSpPr>
          <p:cNvPr id="82" name="Tekstvak 81">
            <a:extLst>
              <a:ext uri="{FF2B5EF4-FFF2-40B4-BE49-F238E27FC236}">
                <a16:creationId xmlns:a16="http://schemas.microsoft.com/office/drawing/2014/main" id="{ED1D3603-2CA5-CF87-CED1-BAECEFB7CB3E}"/>
              </a:ext>
            </a:extLst>
          </p:cNvPr>
          <p:cNvSpPr txBox="1"/>
          <p:nvPr/>
        </p:nvSpPr>
        <p:spPr>
          <a:xfrm>
            <a:off x="3185569" y="4423053"/>
            <a:ext cx="334147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2022-hedden: </a:t>
            </a:r>
            <a:r>
              <a:rPr lang="nl-NL" sz="1300" dirty="0">
                <a:solidFill>
                  <a:schemeClr val="tx2"/>
                </a:solidFill>
                <a:latin typeface="+mj-lt"/>
              </a:rPr>
              <a:t>Total Energies Tankstation</a:t>
            </a:r>
          </a:p>
        </p:txBody>
      </p:sp>
      <p:sp>
        <p:nvSpPr>
          <p:cNvPr id="83" name="Tekstvak 82">
            <a:extLst>
              <a:ext uri="{FF2B5EF4-FFF2-40B4-BE49-F238E27FC236}">
                <a16:creationId xmlns:a16="http://schemas.microsoft.com/office/drawing/2014/main" id="{813C949C-5376-2102-3A7B-517B60519E40}"/>
              </a:ext>
            </a:extLst>
          </p:cNvPr>
          <p:cNvSpPr txBox="1"/>
          <p:nvPr/>
        </p:nvSpPr>
        <p:spPr>
          <a:xfrm>
            <a:off x="3184509" y="4687071"/>
            <a:ext cx="304781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2023-2024: </a:t>
            </a:r>
            <a:r>
              <a:rPr lang="nl-NL" sz="1300" dirty="0">
                <a:solidFill>
                  <a:schemeClr val="tx2"/>
                </a:solidFill>
                <a:latin typeface="+mj-lt"/>
              </a:rPr>
              <a:t>Akas kassasystemen</a:t>
            </a:r>
          </a:p>
        </p:txBody>
      </p:sp>
      <p:sp>
        <p:nvSpPr>
          <p:cNvPr id="84" name="Tekstvak 83">
            <a:extLst>
              <a:ext uri="{FF2B5EF4-FFF2-40B4-BE49-F238E27FC236}">
                <a16:creationId xmlns:a16="http://schemas.microsoft.com/office/drawing/2014/main" id="{D4A593B1-0D6B-F8D1-7193-E687FD5F8E5C}"/>
              </a:ext>
            </a:extLst>
          </p:cNvPr>
          <p:cNvSpPr txBox="1"/>
          <p:nvPr/>
        </p:nvSpPr>
        <p:spPr>
          <a:xfrm>
            <a:off x="4412046" y="6445785"/>
            <a:ext cx="205248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500" dirty="0">
                <a:latin typeface="+mj-lt"/>
              </a:rPr>
              <a:t>Mee gewerkte talen</a:t>
            </a:r>
          </a:p>
        </p:txBody>
      </p:sp>
      <p:sp>
        <p:nvSpPr>
          <p:cNvPr id="86" name="Tekstvak 85">
            <a:extLst>
              <a:ext uri="{FF2B5EF4-FFF2-40B4-BE49-F238E27FC236}">
                <a16:creationId xmlns:a16="http://schemas.microsoft.com/office/drawing/2014/main" id="{580E5C6F-62D6-0E4D-1296-B3D8126E57DC}"/>
              </a:ext>
            </a:extLst>
          </p:cNvPr>
          <p:cNvSpPr txBox="1"/>
          <p:nvPr/>
        </p:nvSpPr>
        <p:spPr>
          <a:xfrm>
            <a:off x="4448214" y="6789883"/>
            <a:ext cx="189799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300" dirty="0">
                <a:solidFill>
                  <a:schemeClr val="tx2"/>
                </a:solidFill>
                <a:latin typeface="+mj-lt"/>
              </a:rPr>
              <a:t>Java/ javascript</a:t>
            </a:r>
          </a:p>
        </p:txBody>
      </p:sp>
      <p:sp>
        <p:nvSpPr>
          <p:cNvPr id="87" name="Tekstvak 86">
            <a:extLst>
              <a:ext uri="{FF2B5EF4-FFF2-40B4-BE49-F238E27FC236}">
                <a16:creationId xmlns:a16="http://schemas.microsoft.com/office/drawing/2014/main" id="{2A859611-32FA-EC38-9A2E-1E1F7B80DE6E}"/>
              </a:ext>
            </a:extLst>
          </p:cNvPr>
          <p:cNvSpPr txBox="1"/>
          <p:nvPr/>
        </p:nvSpPr>
        <p:spPr>
          <a:xfrm>
            <a:off x="4448214" y="7143754"/>
            <a:ext cx="189799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300" dirty="0" err="1">
                <a:solidFill>
                  <a:schemeClr val="tx2"/>
                </a:solidFill>
                <a:latin typeface="+mj-lt"/>
              </a:rPr>
              <a:t>NextJS</a:t>
            </a:r>
            <a:r>
              <a:rPr lang="nl-NL" sz="1300" dirty="0">
                <a:solidFill>
                  <a:schemeClr val="tx2"/>
                </a:solidFill>
                <a:latin typeface="+mj-lt"/>
              </a:rPr>
              <a:t>/ Typescript</a:t>
            </a:r>
          </a:p>
        </p:txBody>
      </p:sp>
      <p:sp>
        <p:nvSpPr>
          <p:cNvPr id="88" name="Tekstvak 87">
            <a:extLst>
              <a:ext uri="{FF2B5EF4-FFF2-40B4-BE49-F238E27FC236}">
                <a16:creationId xmlns:a16="http://schemas.microsoft.com/office/drawing/2014/main" id="{2E2488D0-E19B-419C-CC10-1500C404BA06}"/>
              </a:ext>
            </a:extLst>
          </p:cNvPr>
          <p:cNvSpPr txBox="1"/>
          <p:nvPr/>
        </p:nvSpPr>
        <p:spPr>
          <a:xfrm>
            <a:off x="4448214" y="7481330"/>
            <a:ext cx="189799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300" dirty="0">
                <a:solidFill>
                  <a:schemeClr val="tx2"/>
                </a:solidFill>
                <a:latin typeface="+mj-lt"/>
              </a:rPr>
              <a:t>Python / </a:t>
            </a:r>
            <a:r>
              <a:rPr lang="nl-NL" sz="1300" dirty="0" err="1">
                <a:solidFill>
                  <a:schemeClr val="tx2"/>
                </a:solidFill>
                <a:latin typeface="+mj-lt"/>
              </a:rPr>
              <a:t>Wordpress</a:t>
            </a:r>
            <a:endParaRPr lang="nl-NL" sz="1300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18942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hema">
  <a:themeElements>
    <a:clrScheme name="Custom 51">
      <a:dk1>
        <a:sysClr val="windowText" lastClr="000000"/>
      </a:dk1>
      <a:lt1>
        <a:sysClr val="window" lastClr="FFFFFF"/>
      </a:lt1>
      <a:dk2>
        <a:srgbClr val="C1272D"/>
      </a:dk2>
      <a:lt2>
        <a:srgbClr val="788086"/>
      </a:lt2>
      <a:accent1>
        <a:srgbClr val="A3AFB5"/>
      </a:accent1>
      <a:accent2>
        <a:srgbClr val="ED7D31"/>
      </a:accent2>
      <a:accent3>
        <a:srgbClr val="EEF2F2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47">
      <a:majorFont>
        <a:latin typeface="Rockwel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7543865_TF67228363" id="{54732D26-0928-4E6A-9EA1-769E70C51E07}" vid="{F641B77C-05CA-4E28-84C2-0971A2055256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F67B630AD178B4CAD26AB6B1708E0B4" ma:contentTypeVersion="4" ma:contentTypeDescription="Een nieuw document maken." ma:contentTypeScope="" ma:versionID="2ddcb3a1b2427d2f682b2c8afeed0a9b">
  <xsd:schema xmlns:xsd="http://www.w3.org/2001/XMLSchema" xmlns:xs="http://www.w3.org/2001/XMLSchema" xmlns:p="http://schemas.microsoft.com/office/2006/metadata/properties" xmlns:ns3="f6139000-e1ca-453b-99f3-d8fc79978f3f" targetNamespace="http://schemas.microsoft.com/office/2006/metadata/properties" ma:root="true" ma:fieldsID="da20591abd602d73373e5dce6da5250f" ns3:_="">
    <xsd:import namespace="f6139000-e1ca-453b-99f3-d8fc79978f3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139000-e1ca-453b-99f3-d8fc79978f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f6139000-e1ca-453b-99f3-d8fc79978f3f" xsi:nil="true"/>
  </documentManagement>
</p:properties>
</file>

<file path=customXml/itemProps1.xml><?xml version="1.0" encoding="utf-8"?>
<ds:datastoreItem xmlns:ds="http://schemas.openxmlformats.org/officeDocument/2006/customXml" ds:itemID="{A7DAF56E-0C8E-4343-AC5D-A89EF2BB2E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6139000-e1ca-453b-99f3-d8fc79978f3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4DDBBB0-B5DD-4698-B882-E83022A8139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3F1BF1B-6F12-4D01-8AE0-3F0996FDBF0C}">
  <ds:schemaRefs>
    <ds:schemaRef ds:uri="http://purl.org/dc/terms/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f6139000-e1ca-453b-99f3-d8fc79978f3f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tf67228363_win32</Template>
  <TotalTime>67790</TotalTime>
  <Words>171</Words>
  <Application>Microsoft Office PowerPoint</Application>
  <PresentationFormat>Brief (216 x 279 mm)</PresentationFormat>
  <Paragraphs>57</Paragraphs>
  <Slides>1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7" baseType="lpstr">
      <vt:lpstr>Arial</vt:lpstr>
      <vt:lpstr>Calibri</vt:lpstr>
      <vt:lpstr>gg sans</vt:lpstr>
      <vt:lpstr>Rockwell</vt:lpstr>
      <vt:lpstr>Verdana</vt:lpstr>
      <vt:lpstr>Office-thema</vt:lpstr>
      <vt:lpstr>Ali Fadhil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Huzaifa Balaksi</dc:title>
  <dc:creator>Balaksi, Huzaifa - Student Rijn IJssel</dc:creator>
  <cp:lastModifiedBy>Ali Fadhil</cp:lastModifiedBy>
  <cp:revision>28</cp:revision>
  <dcterms:created xsi:type="dcterms:W3CDTF">2020-12-11T12:20:11Z</dcterms:created>
  <dcterms:modified xsi:type="dcterms:W3CDTF">2025-01-21T10:35:07Z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0x010100EF67B630AD178B4CAD26AB6B1708E0B4</vt:lpwstr>
  </property>
</Properties>
</file>