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92D2-DB16-E9B1-2E8C-AC5D2B20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BF01-63FE-AC05-8C84-0A69426FB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E168-F4C6-3060-DA90-FC84BE6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7555-826D-3470-EC41-379D5CF2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2A44-5B71-ACFF-DE29-12C43DD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9AB5-0E96-FB26-8965-FA0EB0AD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ACE43-2D9C-F32A-EA6F-7D3098D6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735E-CAEB-ACAA-023E-D1978384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A509-53D8-9719-B292-AA219ECD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CB10-DA0E-00FA-38E6-65EB369E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EE089-4D53-0272-CBC3-B429062AA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4A99-34BF-7C7C-3F0E-92AEC885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87DC-43D4-43BD-161C-7DD67280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C079-B6FB-3CAC-91ED-71566220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1F4-0543-5000-B4E1-6F46C976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C593-F6BA-0BE7-D0F2-7D0C87E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537E-52E5-0097-1DFE-58D68770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6CD2-7BA4-E2EA-9637-C7A55FF8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4592-0648-F8DF-5560-7C74D0C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213-AEAF-DDD3-6BF8-551B8865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B11C-EB55-8E36-FDC0-2AF52787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AAA5-9D95-AD40-3766-DD924EF4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EEC3-0D44-8CF4-4EA1-B6E5044C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68AA-0F06-4706-9704-F32E4482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D179-CDDD-CE30-1ACE-BDBFA5C9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EC0-5E3E-44E6-C11A-7282384B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1982-C56F-33C9-DFDC-D7032C19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41817-F48C-B754-15A6-D41532477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04978-98A6-C334-8A9B-65E232B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5DE6-2115-D3A2-A0F2-387034E4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245C-E479-8583-1ED0-B644DCAD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8D9-4634-2EAE-1DA5-B7354F43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2A6B-451C-8351-5A6F-00469527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3B494-EDE2-0C1B-17C9-AAC8FCC5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641F4-BD48-D8A7-9DA6-7CC91D11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DEC25-D0D9-356A-8B6D-3C3BCFAF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74A7-F03E-92FE-44D3-B61CD1D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71EF4-EF27-ABA1-DDC2-7B729FF6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3C19E-F636-5A87-0AA6-40EA5CE3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2F38-39C0-776A-5714-1BC27C13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79FAF-EE30-E2B5-E56E-CC622E28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D2EF7-D220-1126-B3A8-888E3E01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207F0-1686-281E-B965-4BA18F2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5A20E-F1D0-F323-F58A-F363D61D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BB846-62F2-4430-6699-5A4AEC3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9F5D-B3F1-7EF7-2500-34C0589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350-F379-19DB-141E-FA73516E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693F-3BB3-B9E6-8992-7540ABFE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1DC18-0E6B-0DE4-43AF-E7DB0B82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BA5DB-4B82-FA06-3B54-5E2D82D2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54D3-D3BA-90F1-73B0-8BC2B30F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FB92D-66C9-681E-51F4-933EC35F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16D-096D-3E14-A72A-4F2FCF90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7067A-BCAB-6888-9C98-BD952B28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285E-779B-852B-3D62-0EF3DE07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26AA9-FB79-BC75-162B-B1E84E33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C78B-8580-419F-109D-1AFE630C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DBAD-A679-2D8A-CEAD-FD660BF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8868B-DBD6-0EA6-88B8-7CCAC484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06673-E3D7-186B-6001-6CE52FEA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4B4E-240A-3E02-AA44-52E95CDE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1F2A-3D3F-48D0-A789-EB24D46D52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4683-8707-9DE9-1924-BB8DB364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8367-3036-EA6B-089A-1BF8567A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26D1-B07A-40B7-AC60-51024517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3B31-791B-9729-572E-D66CC959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770021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Merge Sort (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Birləşdirməli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nizamlama</a:t>
            </a:r>
            <a:r>
              <a:rPr lang="en-US" sz="42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) Al</a:t>
            </a:r>
            <a:r>
              <a:rPr lang="az-Latn-AZ" sz="42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q</a:t>
            </a:r>
            <a:r>
              <a:rPr lang="en-US" sz="4200" b="1" dirty="0" err="1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ori</a:t>
            </a:r>
            <a:r>
              <a:rPr lang="az-Latn-AZ" sz="42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tmi</a:t>
            </a:r>
            <a:br>
              <a:rPr lang="en-US" sz="4200" b="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</a:br>
            <a:endParaRPr lang="en-US" sz="4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22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5530-3D76-8DE3-97F6-0251B63E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az-Latn-AZ" b="1" dirty="0">
                <a:solidFill>
                  <a:srgbClr val="FFFFFF"/>
                </a:solidFill>
                <a:latin typeface="Bahnschrift" panose="020B0502040204020203" pitchFamily="34" charset="0"/>
              </a:rPr>
              <a:t>İşləmə prinsipi</a:t>
            </a:r>
            <a:endParaRPr lang="en-US" b="1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40FF-9426-2256-5760-8819AE37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 b="1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Birləşdirməli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1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nizamlama</a:t>
            </a:r>
            <a:r>
              <a:rPr lang="az-Cyrl-AZ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-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neçə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çeşidlənən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giriş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)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siyahının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çıxış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)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siyahıda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birləşdirilməsindən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ibarət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çeşidləmə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üsulu</a:t>
            </a:r>
            <a:r>
              <a:rPr lang="az-Latn-AZ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dur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Birinci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siyahının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ilk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elementi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götürülür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və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ikinci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siyahının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birinci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elementi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ilə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müqayisə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olunur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;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seçim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edildikdən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sonra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az-Latn-AZ" sz="20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elementin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seçildiyi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siyahının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başlanğıcının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göstəricisi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növbəti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elementə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keçir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və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beləliklə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siyahılardan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birinin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sonunadək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hərəkət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edilir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. Bu </a:t>
            </a:r>
            <a:r>
              <a:rPr lang="az-Latn-AZ" sz="2000" b="0" i="0" u="none" strike="noStrike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metod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neçə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siyahıya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tətbiq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edilə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bilər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hnschrift" panose="020B0502040204020203" pitchFamily="34" charset="0"/>
              </a:rPr>
              <a:t>. </a:t>
            </a:r>
            <a:endParaRPr lang="en-US" sz="20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3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5394F-CB8E-5C5C-4AAA-54F5FF75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2233749"/>
          </a:xfrm>
        </p:spPr>
        <p:txBody>
          <a:bodyPr>
            <a:normAutofit/>
          </a:bodyPr>
          <a:lstStyle/>
          <a:p>
            <a:r>
              <a:rPr lang="az-Latn-AZ" b="1" dirty="0">
                <a:solidFill>
                  <a:schemeClr val="bg1"/>
                </a:solidFill>
                <a:latin typeface="Bahnschrift" panose="020B0502040204020203" pitchFamily="34" charset="0"/>
              </a:rPr>
              <a:t>Tarixi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D338-D0F3-897D-4370-F4D84FC3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600" b="0" i="0" dirty="0" err="1">
                <a:effectLst/>
                <a:latin typeface="Bahnschrift" panose="020B0502040204020203" pitchFamily="34" charset="0"/>
              </a:rPr>
              <a:t>Birləşdirməklə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nizamlama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alqoritmi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 </a:t>
            </a:r>
            <a:r>
              <a:rPr lang="az-Latn-AZ" sz="3600" b="0" i="0" u="none" strike="noStrike" dirty="0">
                <a:effectLst/>
                <a:latin typeface="Bahnschrift" panose="020B0502040204020203" pitchFamily="34" charset="0"/>
              </a:rPr>
              <a:t>Con Fon Neyman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tərəfindən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az-Latn-AZ" sz="3600" b="0" i="0" dirty="0">
                <a:effectLst/>
                <a:latin typeface="Bahnschrift" panose="020B0502040204020203" pitchFamily="34" charset="0"/>
              </a:rPr>
              <a:t>1945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-ci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ildə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ixtira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edilmiş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, </a:t>
            </a:r>
            <a:r>
              <a:rPr lang="az-Latn-AZ" sz="3600" b="1" i="0" u="none" strike="noStrike" dirty="0">
                <a:effectLst/>
                <a:latin typeface="Bahnschrift" panose="020B0502040204020203" pitchFamily="34" charset="0"/>
              </a:rPr>
              <a:t>parçala və idare et mexanizminə </a:t>
            </a:r>
            <a:r>
              <a:rPr lang="en-US" sz="3600" b="1" i="0" dirty="0" err="1">
                <a:effectLst/>
                <a:latin typeface="Bahnschrift" panose="020B0502040204020203" pitchFamily="34" charset="0"/>
              </a:rPr>
              <a:t>əsaslanan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nizamlama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alqoritmidir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.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Alqoritm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ən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pis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,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ən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yaxşı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və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orta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halda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eyni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sayda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əməliyyat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yerinə</a:t>
            </a:r>
            <a:r>
              <a:rPr lang="en-US" sz="36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en-US" sz="3600" b="0" i="0" dirty="0" err="1">
                <a:effectLst/>
                <a:latin typeface="Bahnschrift" panose="020B0502040204020203" pitchFamily="34" charset="0"/>
              </a:rPr>
              <a:t>yetirir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E2D-05CB-8A4B-E3C3-910309AD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b="1" i="0">
                <a:effectLst/>
                <a:latin typeface="Arial" panose="020B0604020202020204" pitchFamily="34" charset="0"/>
              </a:rPr>
              <a:t>Bir qayda olaraq birləşdirməklə nizamlama alqoritmi aşağıdakı kimi işləyir:</a:t>
            </a:r>
          </a:p>
          <a:p>
            <a:pPr>
              <a:buFont typeface="+mj-lt"/>
              <a:buAutoNum type="arabicPeriod"/>
            </a:pPr>
            <a:r>
              <a:rPr lang="en-US" sz="2400" b="1" i="0">
                <a:effectLst/>
                <a:latin typeface="Arial" panose="020B0604020202020204" pitchFamily="34" charset="0"/>
              </a:rPr>
              <a:t>Sıralanmamış siyahını hər birində bir element olmaqla n alt-siyahıya böl. (1 elementdən ibarət olan siyahı nizamlanmış hesab edilir).</a:t>
            </a:r>
          </a:p>
          <a:p>
            <a:pPr>
              <a:buFont typeface="+mj-lt"/>
              <a:buAutoNum type="arabicPeriod"/>
            </a:pPr>
            <a:r>
              <a:rPr lang="en-US" sz="2400" b="1" i="0">
                <a:effectLst/>
                <a:latin typeface="Arial" panose="020B0604020202020204" pitchFamily="34" charset="0"/>
              </a:rPr>
              <a:t>Bir alt-siyahı qalanadək təkrar olaraq alt-siyahıları sıralanmış qaydada birləşdir. Bu nizamlanmış siyahı olacaq. 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72285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4F3B8-9846-C738-FF32-755BAC2F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Nümunə</a:t>
            </a:r>
            <a:endParaRPr lang="en-US" b="1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1D0FF2-7D33-181B-CD8D-55C19373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00" y="566916"/>
            <a:ext cx="5948904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Berlin Sans FB Demi</vt:lpstr>
      <vt:lpstr>Calibri</vt:lpstr>
      <vt:lpstr>Calibri Light</vt:lpstr>
      <vt:lpstr>Tw Cen MT</vt:lpstr>
      <vt:lpstr>Office Theme</vt:lpstr>
      <vt:lpstr>Merge Sort (Birləşdirməli nizamlama) Alqoritmi </vt:lpstr>
      <vt:lpstr>İşləmə prinsipi</vt:lpstr>
      <vt:lpstr>Tarixi</vt:lpstr>
      <vt:lpstr>PowerPoint Presentation</vt:lpstr>
      <vt:lpstr>Nümunə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(Bileştirme Sıralaması) Algoritmi </dc:title>
  <dc:creator>Əli Əlili</dc:creator>
  <cp:lastModifiedBy>Əli Əlili</cp:lastModifiedBy>
  <cp:revision>2</cp:revision>
  <dcterms:created xsi:type="dcterms:W3CDTF">2022-11-02T14:05:20Z</dcterms:created>
  <dcterms:modified xsi:type="dcterms:W3CDTF">2022-11-02T14:22:41Z</dcterms:modified>
</cp:coreProperties>
</file>