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88" r:id="rId1"/>
  </p:sldMasterIdLst>
  <p:handoutMasterIdLst>
    <p:handoutMasterId r:id="rId3"/>
  </p:handoutMasterIdLst>
  <p:sldIdLst>
    <p:sldId id="256" r:id="rId2"/>
  </p:sldIdLst>
  <p:sldSz cx="36576000" cy="29260800"/>
  <p:notesSz cx="6858000" cy="9199563"/>
  <p:defaultTextStyle>
    <a:defPPr>
      <a:defRPr lang="en-US"/>
    </a:defPPr>
    <a:lvl1pPr algn="l" rtl="0" eaLnBrk="0" fontAlgn="base" hangingPunct="0">
      <a:spcBef>
        <a:spcPct val="0"/>
      </a:spcBef>
      <a:spcAft>
        <a:spcPct val="0"/>
      </a:spcAft>
      <a:defRPr sz="2200" kern="1200">
        <a:solidFill>
          <a:schemeClr val="tx1"/>
        </a:solidFill>
        <a:latin typeface="Arial" charset="0"/>
        <a:ea typeface="+mn-ea"/>
        <a:cs typeface="+mn-cs"/>
      </a:defRPr>
    </a:lvl1pPr>
    <a:lvl2pPr marL="457200" algn="l" rtl="0" eaLnBrk="0" fontAlgn="base" hangingPunct="0">
      <a:spcBef>
        <a:spcPct val="0"/>
      </a:spcBef>
      <a:spcAft>
        <a:spcPct val="0"/>
      </a:spcAft>
      <a:defRPr sz="2200" kern="1200">
        <a:solidFill>
          <a:schemeClr val="tx1"/>
        </a:solidFill>
        <a:latin typeface="Arial" charset="0"/>
        <a:ea typeface="+mn-ea"/>
        <a:cs typeface="+mn-cs"/>
      </a:defRPr>
    </a:lvl2pPr>
    <a:lvl3pPr marL="914400" algn="l" rtl="0" eaLnBrk="0" fontAlgn="base" hangingPunct="0">
      <a:spcBef>
        <a:spcPct val="0"/>
      </a:spcBef>
      <a:spcAft>
        <a:spcPct val="0"/>
      </a:spcAft>
      <a:defRPr sz="2200" kern="1200">
        <a:solidFill>
          <a:schemeClr val="tx1"/>
        </a:solidFill>
        <a:latin typeface="Arial" charset="0"/>
        <a:ea typeface="+mn-ea"/>
        <a:cs typeface="+mn-cs"/>
      </a:defRPr>
    </a:lvl3pPr>
    <a:lvl4pPr marL="1371600" algn="l" rtl="0" eaLnBrk="0" fontAlgn="base" hangingPunct="0">
      <a:spcBef>
        <a:spcPct val="0"/>
      </a:spcBef>
      <a:spcAft>
        <a:spcPct val="0"/>
      </a:spcAft>
      <a:defRPr sz="2200" kern="1200">
        <a:solidFill>
          <a:schemeClr val="tx1"/>
        </a:solidFill>
        <a:latin typeface="Arial" charset="0"/>
        <a:ea typeface="+mn-ea"/>
        <a:cs typeface="+mn-cs"/>
      </a:defRPr>
    </a:lvl4pPr>
    <a:lvl5pPr marL="1828800" algn="l" rtl="0" eaLnBrk="0" fontAlgn="base" hangingPunct="0">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snapToGrid="0">
      <p:cViewPr>
        <p:scale>
          <a:sx n="35" d="100"/>
          <a:sy n="35" d="100"/>
        </p:scale>
        <p:origin x="-312" y="2312"/>
      </p:cViewPr>
      <p:guideLst>
        <p:guide orient="horz" pos="2993"/>
        <p:guide pos="620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60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18" charset="0"/>
              </a:defRPr>
            </a:lvl1pPr>
          </a:lstStyle>
          <a:p>
            <a:pPr>
              <a:defRPr/>
            </a:pPr>
            <a:endParaRPr lang="en-US" altLang="en-US"/>
          </a:p>
        </p:txBody>
      </p:sp>
      <p:sp>
        <p:nvSpPr>
          <p:cNvPr id="4099" name="Rectangle 3"/>
          <p:cNvSpPr>
            <a:spLocks noGrp="1" noChangeArrowheads="1"/>
          </p:cNvSpPr>
          <p:nvPr>
            <p:ph type="dt" sz="quarter" idx="1"/>
          </p:nvPr>
        </p:nvSpPr>
        <p:spPr bwMode="auto">
          <a:xfrm>
            <a:off x="3886200" y="0"/>
            <a:ext cx="2971800" cy="460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18" charset="0"/>
              </a:defRPr>
            </a:lvl1pPr>
          </a:lstStyle>
          <a:p>
            <a:pPr>
              <a:defRPr/>
            </a:pPr>
            <a:endParaRPr lang="en-US" altLang="en-US"/>
          </a:p>
        </p:txBody>
      </p:sp>
      <p:sp>
        <p:nvSpPr>
          <p:cNvPr id="4100" name="Rectangle 4"/>
          <p:cNvSpPr>
            <a:spLocks noGrp="1" noChangeArrowheads="1"/>
          </p:cNvSpPr>
          <p:nvPr>
            <p:ph type="ftr" sz="quarter" idx="2"/>
          </p:nvPr>
        </p:nvSpPr>
        <p:spPr bwMode="auto">
          <a:xfrm>
            <a:off x="0" y="8739188"/>
            <a:ext cx="2971800" cy="4603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18" charset="0"/>
              </a:defRPr>
            </a:lvl1pPr>
          </a:lstStyle>
          <a:p>
            <a:pPr>
              <a:defRPr/>
            </a:pPr>
            <a:endParaRPr lang="en-US" altLang="en-US"/>
          </a:p>
        </p:txBody>
      </p:sp>
      <p:sp>
        <p:nvSpPr>
          <p:cNvPr id="4101" name="Rectangle 5"/>
          <p:cNvSpPr>
            <a:spLocks noGrp="1" noChangeArrowheads="1"/>
          </p:cNvSpPr>
          <p:nvPr>
            <p:ph type="sldNum" sz="quarter" idx="3"/>
          </p:nvPr>
        </p:nvSpPr>
        <p:spPr bwMode="auto">
          <a:xfrm>
            <a:off x="3886200" y="8739188"/>
            <a:ext cx="2971800" cy="4603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pitchFamily="18" charset="0"/>
              </a:defRPr>
            </a:lvl1pPr>
          </a:lstStyle>
          <a:p>
            <a:pPr>
              <a:defRPr/>
            </a:pPr>
            <a:fld id="{376F11B5-AEC9-4AF5-960C-1DB54A49C529}" type="slidenum">
              <a:rPr lang="en-US" altLang="en-US"/>
              <a:pPr>
                <a:defRPr/>
              </a:pPr>
              <a:t>‹#›</a:t>
            </a:fld>
            <a:endParaRPr lang="en-US" altLang="en-US"/>
          </a:p>
        </p:txBody>
      </p:sp>
    </p:spTree>
    <p:extLst>
      <p:ext uri="{BB962C8B-B14F-4D97-AF65-F5344CB8AC3E}">
        <p14:creationId xmlns:p14="http://schemas.microsoft.com/office/powerpoint/2010/main" val="176137512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20275737"/>
            <a:ext cx="36576000" cy="9015305"/>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376202" tIns="188101" rIns="376202" bIns="188101" anchor="t" compatLnSpc="1"/>
          <a:lstStyle/>
          <a:p>
            <a:endParaRPr kumimoji="0" lang="en-US"/>
          </a:p>
        </p:txBody>
      </p:sp>
      <p:sp>
        <p:nvSpPr>
          <p:cNvPr id="8" name="Freeform 7"/>
          <p:cNvSpPr>
            <a:spLocks/>
          </p:cNvSpPr>
          <p:nvPr/>
        </p:nvSpPr>
        <p:spPr bwMode="auto">
          <a:xfrm>
            <a:off x="24422102" y="0"/>
            <a:ext cx="12153900" cy="292608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376202" tIns="188101" rIns="376202" bIns="188101" anchor="t" compatLnSpc="1"/>
          <a:lstStyle/>
          <a:p>
            <a:endParaRPr kumimoji="0" lang="en-US"/>
          </a:p>
        </p:txBody>
      </p:sp>
      <p:sp>
        <p:nvSpPr>
          <p:cNvPr id="9" name="Title 8"/>
          <p:cNvSpPr>
            <a:spLocks noGrp="1"/>
          </p:cNvSpPr>
          <p:nvPr>
            <p:ph type="ctrTitle"/>
          </p:nvPr>
        </p:nvSpPr>
        <p:spPr>
          <a:xfrm>
            <a:off x="1716256" y="14240256"/>
            <a:ext cx="25920192" cy="9818624"/>
          </a:xfrm>
        </p:spPr>
        <p:txBody>
          <a:bodyPr rIns="188101"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1732200" y="6591198"/>
            <a:ext cx="25920192" cy="7477760"/>
          </a:xfrm>
        </p:spPr>
        <p:txBody>
          <a:bodyPr tIns="0" rIns="188101" bIns="0" anchor="b">
            <a:normAutofit/>
          </a:bodyPr>
          <a:lstStyle>
            <a:lvl1pPr marL="0" indent="0" algn="r">
              <a:buNone/>
              <a:defRPr sz="8200">
                <a:solidFill>
                  <a:schemeClr val="tx1"/>
                </a:solidFill>
                <a:effectLst/>
              </a:defRPr>
            </a:lvl1pPr>
            <a:lvl2pPr marL="1881012" indent="0" algn="ctr">
              <a:buNone/>
            </a:lvl2pPr>
            <a:lvl3pPr marL="3762024" indent="0" algn="ctr">
              <a:buNone/>
            </a:lvl3pPr>
            <a:lvl4pPr marL="5643037" indent="0" algn="ctr">
              <a:buNone/>
            </a:lvl4pPr>
            <a:lvl5pPr marL="7524049" indent="0" algn="ctr">
              <a:buNone/>
            </a:lvl5pPr>
            <a:lvl6pPr marL="9405061" indent="0" algn="ctr">
              <a:buNone/>
            </a:lvl6pPr>
            <a:lvl7pPr marL="11286073" indent="0" algn="ctr">
              <a:buNone/>
            </a:lvl7pPr>
            <a:lvl8pPr marL="13167086" indent="0" algn="ctr">
              <a:buNone/>
            </a:lvl8pPr>
            <a:lvl9pPr marL="15048098"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pPr>
              <a:defRPr/>
            </a:pPr>
            <a:endParaRPr lang="en-US" altLang="en-US"/>
          </a:p>
        </p:txBody>
      </p:sp>
      <p:sp>
        <p:nvSpPr>
          <p:cNvPr id="19" name="Footer Placeholder 18"/>
          <p:cNvSpPr>
            <a:spLocks noGrp="1"/>
          </p:cNvSpPr>
          <p:nvPr>
            <p:ph type="ftr" sz="quarter" idx="11"/>
          </p:nvPr>
        </p:nvSpPr>
        <p:spPr/>
        <p:txBody>
          <a:bodyPr/>
          <a:lstStyle/>
          <a:p>
            <a:pPr>
              <a:defRPr/>
            </a:pPr>
            <a:endParaRPr lang="en-US" altLang="en-US"/>
          </a:p>
        </p:txBody>
      </p:sp>
      <p:sp>
        <p:nvSpPr>
          <p:cNvPr id="27" name="Slide Number Placeholder 26"/>
          <p:cNvSpPr>
            <a:spLocks noGrp="1"/>
          </p:cNvSpPr>
          <p:nvPr>
            <p:ph type="sldNum" sz="quarter" idx="12"/>
          </p:nvPr>
        </p:nvSpPr>
        <p:spPr/>
        <p:txBody>
          <a:bodyPr/>
          <a:lstStyle/>
          <a:p>
            <a:pPr>
              <a:defRPr/>
            </a:pPr>
            <a:fld id="{356FBD5E-C5AE-4E49-B9AB-337B9EBECE0D}" type="slidenum">
              <a:rPr lang="en-US" altLang="en-US" smtClean="0"/>
              <a:pPr>
                <a:defRPr/>
              </a:pPr>
              <a:t>‹#›</a:t>
            </a:fld>
            <a:endParaRPr lang="en-US" altLang="en-US"/>
          </a:p>
        </p:txBody>
      </p:sp>
    </p:spTree>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DD817AE4-C6B7-4689-BED5-E27B4B6FBE01}" type="slidenum">
              <a:rPr lang="en-US" altLang="en-US" smtClean="0"/>
              <a:pPr>
                <a:defRPr/>
              </a:pPr>
              <a:t>‹#›</a:t>
            </a:fld>
            <a:endParaRPr lang="en-US" altLang="en-US"/>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517600" y="1171791"/>
            <a:ext cx="8229600" cy="24966507"/>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828800" y="1171791"/>
            <a:ext cx="24079200" cy="24966507"/>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AECE03DF-9C28-4F50-B571-C5445C9E42C3}" type="slidenum">
              <a:rPr lang="en-US" altLang="en-US" smtClean="0"/>
              <a:pPr>
                <a:defRPr/>
              </a:pPr>
              <a:t>‹#›</a:t>
            </a:fld>
            <a:endParaRPr lang="en-US" altLang="en-US"/>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BA3ABF28-A6B4-46BA-B02C-52D12DA7A317}" type="slidenum">
              <a:rPr lang="en-US" altLang="en-US" smtClean="0"/>
              <a:pPr>
                <a:defRPr/>
              </a:pPr>
              <a:t>‹#›</a:t>
            </a:fld>
            <a:endParaRPr lang="en-US" altLang="en-US"/>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20275737"/>
            <a:ext cx="36576000" cy="9015305"/>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376202" tIns="188101" rIns="376202" bIns="188101" anchor="t" compatLnSpc="1"/>
          <a:lstStyle/>
          <a:p>
            <a:endParaRPr kumimoji="0" lang="en-US"/>
          </a:p>
        </p:txBody>
      </p:sp>
      <p:sp>
        <p:nvSpPr>
          <p:cNvPr id="9" name="Freeform 8"/>
          <p:cNvSpPr>
            <a:spLocks/>
          </p:cNvSpPr>
          <p:nvPr/>
        </p:nvSpPr>
        <p:spPr bwMode="auto">
          <a:xfrm>
            <a:off x="24422102" y="0"/>
            <a:ext cx="12153900" cy="292608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376202" tIns="188101" rIns="376202" bIns="188101" anchor="t" compatLnSpc="1"/>
          <a:lstStyle/>
          <a:p>
            <a:endParaRPr kumimoji="0" lang="en-US"/>
          </a:p>
        </p:txBody>
      </p:sp>
      <p:sp>
        <p:nvSpPr>
          <p:cNvPr id="2" name="Title 1"/>
          <p:cNvSpPr>
            <a:spLocks noGrp="1"/>
          </p:cNvSpPr>
          <p:nvPr>
            <p:ph type="title"/>
          </p:nvPr>
        </p:nvSpPr>
        <p:spPr>
          <a:xfrm>
            <a:off x="2743200" y="15291040"/>
            <a:ext cx="26517600" cy="7792482"/>
          </a:xfrm>
        </p:spPr>
        <p:txBody>
          <a:bodyPr tIns="0" bIns="0" anchor="t"/>
          <a:lstStyle>
            <a:lvl1pPr algn="l">
              <a:buNone/>
              <a:defRPr sz="173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743200" y="10606080"/>
            <a:ext cx="26517600" cy="4551202"/>
          </a:xfrm>
        </p:spPr>
        <p:txBody>
          <a:bodyPr lIns="188101" tIns="0" rIns="188101" bIns="0" anchor="b"/>
          <a:lstStyle>
            <a:lvl1pPr marL="0" indent="0" algn="l">
              <a:buNone/>
              <a:defRPr sz="8200">
                <a:solidFill>
                  <a:schemeClr val="tx1"/>
                </a:solidFill>
                <a:effectLst/>
              </a:defRPr>
            </a:lvl1pPr>
            <a:lvl2pPr>
              <a:buNone/>
              <a:defRPr sz="7400">
                <a:solidFill>
                  <a:schemeClr val="tx1">
                    <a:tint val="75000"/>
                  </a:schemeClr>
                </a:solidFill>
              </a:defRPr>
            </a:lvl2pPr>
            <a:lvl3pPr>
              <a:buNone/>
              <a:defRPr sz="6600">
                <a:solidFill>
                  <a:schemeClr val="tx1">
                    <a:tint val="75000"/>
                  </a:schemeClr>
                </a:solidFill>
              </a:defRPr>
            </a:lvl3pPr>
            <a:lvl4pPr>
              <a:buNone/>
              <a:defRPr sz="5800">
                <a:solidFill>
                  <a:schemeClr val="tx1">
                    <a:tint val="75000"/>
                  </a:schemeClr>
                </a:solidFill>
              </a:defRPr>
            </a:lvl4pPr>
            <a:lvl5pPr>
              <a:buNone/>
              <a:defRPr sz="58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1D1F4413-4E01-463D-8606-30D9A1305D53}" type="slidenum">
              <a:rPr lang="en-US" altLang="en-US" smtClean="0"/>
              <a:pPr>
                <a:defRPr/>
              </a:pPr>
              <a:t>‹#›</a:t>
            </a:fld>
            <a:endParaRPr lang="en-US" altLang="en-US"/>
          </a:p>
        </p:txBody>
      </p:sp>
    </p:spTree>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828800" y="1171789"/>
            <a:ext cx="29870400" cy="48768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1828800" y="6827522"/>
            <a:ext cx="14630400" cy="19310775"/>
          </a:xfrm>
        </p:spPr>
        <p:txBody>
          <a:bodyPr/>
          <a:lstStyle>
            <a:lvl1pPr>
              <a:defRPr sz="10700"/>
            </a:lvl1pPr>
            <a:lvl2pPr>
              <a:defRPr sz="9100"/>
            </a:lvl2pPr>
            <a:lvl3pPr>
              <a:defRPr sz="8200"/>
            </a:lvl3pPr>
            <a:lvl4pPr>
              <a:defRPr sz="7400"/>
            </a:lvl4pPr>
            <a:lvl5pPr>
              <a:defRPr sz="74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17068800" y="6827522"/>
            <a:ext cx="14630400" cy="19310775"/>
          </a:xfrm>
        </p:spPr>
        <p:txBody>
          <a:bodyPr/>
          <a:lstStyle>
            <a:lvl1pPr>
              <a:defRPr sz="10700"/>
            </a:lvl1pPr>
            <a:lvl2pPr>
              <a:defRPr sz="9100"/>
            </a:lvl2pPr>
            <a:lvl3pPr>
              <a:defRPr sz="8200"/>
            </a:lvl3pPr>
            <a:lvl4pPr>
              <a:defRPr sz="7400"/>
            </a:lvl4pPr>
            <a:lvl5pPr>
              <a:defRPr sz="74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pPr>
              <a:defRPr/>
            </a:pPr>
            <a:fld id="{CA054B69-9F8D-4174-AB14-D3802AF546E5}" type="slidenum">
              <a:rPr lang="en-US" altLang="en-US" smtClean="0"/>
              <a:pPr>
                <a:defRPr/>
              </a:pPr>
              <a:t>‹#›</a:t>
            </a:fld>
            <a:endParaRPr lang="en-US" altLang="en-US"/>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28800" y="1165013"/>
            <a:ext cx="32918400" cy="48768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828800" y="23408640"/>
            <a:ext cx="16160752" cy="3576320"/>
          </a:xfrm>
        </p:spPr>
        <p:txBody>
          <a:bodyPr anchor="t"/>
          <a:lstStyle>
            <a:lvl1pPr marL="0" indent="0">
              <a:buNone/>
              <a:defRPr sz="9900" b="1">
                <a:solidFill>
                  <a:schemeClr val="accent1"/>
                </a:solidFill>
              </a:defRPr>
            </a:lvl1pPr>
            <a:lvl2pPr>
              <a:buNone/>
              <a:defRPr sz="8200" b="1"/>
            </a:lvl2pPr>
            <a:lvl3pPr>
              <a:buNone/>
              <a:defRPr sz="7400" b="1"/>
            </a:lvl3pPr>
            <a:lvl4pPr>
              <a:buNone/>
              <a:defRPr sz="6600" b="1"/>
            </a:lvl4pPr>
            <a:lvl5pPr>
              <a:buNone/>
              <a:defRPr sz="6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18580102" y="23408640"/>
            <a:ext cx="16167100" cy="3576320"/>
          </a:xfrm>
        </p:spPr>
        <p:txBody>
          <a:bodyPr anchor="t"/>
          <a:lstStyle>
            <a:lvl1pPr marL="0" indent="0">
              <a:buNone/>
              <a:defRPr sz="9900" b="1">
                <a:solidFill>
                  <a:schemeClr val="accent1"/>
                </a:solidFill>
              </a:defRPr>
            </a:lvl1pPr>
            <a:lvl2pPr>
              <a:buNone/>
              <a:defRPr sz="8200" b="1"/>
            </a:lvl2pPr>
            <a:lvl3pPr>
              <a:buNone/>
              <a:defRPr sz="7400" b="1"/>
            </a:lvl3pPr>
            <a:lvl4pPr>
              <a:buNone/>
              <a:defRPr sz="6600" b="1"/>
            </a:lvl4pPr>
            <a:lvl5pPr>
              <a:buNone/>
              <a:defRPr sz="6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1828800" y="6472160"/>
            <a:ext cx="16160752" cy="16818189"/>
          </a:xfrm>
        </p:spPr>
        <p:txBody>
          <a:bodyPr/>
          <a:lstStyle>
            <a:lvl1pPr>
              <a:defRPr sz="9900"/>
            </a:lvl1pPr>
            <a:lvl2pPr>
              <a:defRPr sz="8200"/>
            </a:lvl2pPr>
            <a:lvl3pPr>
              <a:defRPr sz="7400"/>
            </a:lvl3pPr>
            <a:lvl4pPr>
              <a:defRPr sz="6600"/>
            </a:lvl4pPr>
            <a:lvl5pPr>
              <a:defRPr sz="6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18580102" y="6472160"/>
            <a:ext cx="16167100" cy="16818189"/>
          </a:xfrm>
        </p:spPr>
        <p:txBody>
          <a:bodyPr/>
          <a:lstStyle>
            <a:lvl1pPr>
              <a:defRPr sz="9900"/>
            </a:lvl1pPr>
            <a:lvl2pPr>
              <a:defRPr sz="8200"/>
            </a:lvl2pPr>
            <a:lvl3pPr>
              <a:defRPr sz="7400"/>
            </a:lvl3pPr>
            <a:lvl4pPr>
              <a:defRPr sz="6600"/>
            </a:lvl4pPr>
            <a:lvl5pPr>
              <a:defRPr sz="6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endParaRPr lang="en-US" altLang="en-US"/>
          </a:p>
        </p:txBody>
      </p:sp>
      <p:sp>
        <p:nvSpPr>
          <p:cNvPr id="8" name="Footer Placeholder 7"/>
          <p:cNvSpPr>
            <a:spLocks noGrp="1"/>
          </p:cNvSpPr>
          <p:nvPr>
            <p:ph type="ftr" sz="quarter" idx="11"/>
          </p:nvPr>
        </p:nvSpPr>
        <p:spPr/>
        <p:txBody>
          <a:bodyPr/>
          <a:lstStyle/>
          <a:p>
            <a:pPr>
              <a:defRPr/>
            </a:pPr>
            <a:endParaRPr lang="en-US" altLang="en-US"/>
          </a:p>
        </p:txBody>
      </p:sp>
      <p:sp>
        <p:nvSpPr>
          <p:cNvPr id="9" name="Slide Number Placeholder 8"/>
          <p:cNvSpPr>
            <a:spLocks noGrp="1"/>
          </p:cNvSpPr>
          <p:nvPr>
            <p:ph type="sldNum" sz="quarter" idx="12"/>
          </p:nvPr>
        </p:nvSpPr>
        <p:spPr/>
        <p:txBody>
          <a:bodyPr/>
          <a:lstStyle/>
          <a:p>
            <a:pPr>
              <a:defRPr/>
            </a:pPr>
            <a:fld id="{5D3D6181-F49F-4CE6-875E-0639DD3A4F3D}" type="slidenum">
              <a:rPr lang="en-US" altLang="en-US" smtClean="0"/>
              <a:pPr>
                <a:defRPr/>
              </a:pPr>
              <a:t>‹#›</a:t>
            </a:fld>
            <a:endParaRPr lang="en-US" altLang="en-US"/>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828800" y="1170432"/>
            <a:ext cx="29882592" cy="4876800"/>
          </a:xfrm>
        </p:spPr>
        <p:txBody>
          <a:bodyPr anchor="ctr"/>
          <a:lstStyle>
            <a:lvl1pPr algn="l">
              <a:defRPr sz="189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pPr>
              <a:defRPr/>
            </a:pPr>
            <a:endParaRPr lang="en-US" altLang="en-US"/>
          </a:p>
        </p:txBody>
      </p:sp>
      <p:sp>
        <p:nvSpPr>
          <p:cNvPr id="8" name="Slide Number Placeholder 7"/>
          <p:cNvSpPr>
            <a:spLocks noGrp="1"/>
          </p:cNvSpPr>
          <p:nvPr>
            <p:ph type="sldNum" sz="quarter" idx="11"/>
          </p:nvPr>
        </p:nvSpPr>
        <p:spPr/>
        <p:txBody>
          <a:bodyPr/>
          <a:lstStyle/>
          <a:p>
            <a:pPr>
              <a:defRPr/>
            </a:pPr>
            <a:fld id="{1BB37826-BA40-400E-9DE9-3FCB73A895D5}" type="slidenum">
              <a:rPr lang="en-US" altLang="en-US" smtClean="0"/>
              <a:pPr>
                <a:defRPr/>
              </a:pPr>
              <a:t>‹#›</a:t>
            </a:fld>
            <a:endParaRPr lang="en-US" altLang="en-US"/>
          </a:p>
        </p:txBody>
      </p:sp>
      <p:sp>
        <p:nvSpPr>
          <p:cNvPr id="9" name="Footer Placeholder 8"/>
          <p:cNvSpPr>
            <a:spLocks noGrp="1"/>
          </p:cNvSpPr>
          <p:nvPr>
            <p:ph type="ftr" sz="quarter" idx="12"/>
          </p:nvPr>
        </p:nvSpPr>
        <p:spPr/>
        <p:txBody>
          <a:bodyPr/>
          <a:lstStyle/>
          <a:p>
            <a:pPr>
              <a:defRPr/>
            </a:pPr>
            <a:endParaRPr lang="en-US" altLang="en-US"/>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en-US"/>
          </a:p>
        </p:txBody>
      </p:sp>
      <p:sp>
        <p:nvSpPr>
          <p:cNvPr id="3" name="Footer Placeholder 2"/>
          <p:cNvSpPr>
            <a:spLocks noGrp="1"/>
          </p:cNvSpPr>
          <p:nvPr>
            <p:ph type="ftr" sz="quarter" idx="11"/>
          </p:nvPr>
        </p:nvSpPr>
        <p:spPr/>
        <p:txBody>
          <a:bodyPr/>
          <a:lstStyle/>
          <a:p>
            <a:pPr>
              <a:defRPr/>
            </a:pPr>
            <a:endParaRPr lang="en-US" altLang="en-US"/>
          </a:p>
        </p:txBody>
      </p:sp>
      <p:sp>
        <p:nvSpPr>
          <p:cNvPr id="4" name="Slide Number Placeholder 3"/>
          <p:cNvSpPr>
            <a:spLocks noGrp="1"/>
          </p:cNvSpPr>
          <p:nvPr>
            <p:ph type="sldNum" sz="quarter" idx="12"/>
          </p:nvPr>
        </p:nvSpPr>
        <p:spPr/>
        <p:txBody>
          <a:bodyPr/>
          <a:lstStyle/>
          <a:p>
            <a:pPr>
              <a:defRPr/>
            </a:pPr>
            <a:fld id="{A62FB9E2-916F-4F45-9C5C-5BDE33DBCCE0}" type="slidenum">
              <a:rPr lang="en-US" altLang="en-US" smtClean="0"/>
              <a:pPr>
                <a:defRPr/>
              </a:pPr>
              <a:t>‹#›</a:t>
            </a:fld>
            <a:endParaRPr lang="en-US" altLang="en-US"/>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5058253"/>
            <a:ext cx="12801600" cy="3115733"/>
          </a:xfrm>
        </p:spPr>
        <p:txBody>
          <a:bodyPr tIns="0" bIns="0" anchor="t"/>
          <a:lstStyle>
            <a:lvl1pPr algn="l">
              <a:buNone/>
              <a:defRPr sz="74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828800" y="914876"/>
            <a:ext cx="10972800" cy="3901440"/>
          </a:xfrm>
        </p:spPr>
        <p:txBody>
          <a:bodyPr lIns="188101" tIns="0" rIns="188101" bIns="0" anchor="b"/>
          <a:lstStyle>
            <a:lvl1pPr marL="0" indent="0" algn="l">
              <a:buNone/>
              <a:defRPr sz="5800"/>
            </a:lvl1pPr>
            <a:lvl2pPr>
              <a:buNone/>
              <a:defRPr sz="4900"/>
            </a:lvl2pPr>
            <a:lvl3pPr>
              <a:buNone/>
              <a:defRPr sz="4100"/>
            </a:lvl3pPr>
            <a:lvl4pPr>
              <a:buNone/>
              <a:defRPr sz="3700"/>
            </a:lvl4pPr>
            <a:lvl5pPr>
              <a:buNone/>
              <a:defRPr sz="37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828800" y="8453120"/>
            <a:ext cx="28346400" cy="16256000"/>
          </a:xfrm>
        </p:spPr>
        <p:txBody>
          <a:bodyPr/>
          <a:lstStyle>
            <a:lvl1pPr>
              <a:defRPr sz="11500"/>
            </a:lvl1pPr>
            <a:lvl2pPr>
              <a:defRPr sz="9900"/>
            </a:lvl2pPr>
            <a:lvl3pPr>
              <a:defRPr sz="9100"/>
            </a:lvl3pPr>
            <a:lvl4pPr>
              <a:defRPr sz="8200"/>
            </a:lvl4pPr>
            <a:lvl5pPr>
              <a:defRPr sz="82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a:xfrm>
            <a:off x="32625792" y="27400808"/>
            <a:ext cx="3048000" cy="1557867"/>
          </a:xfrm>
        </p:spPr>
        <p:txBody>
          <a:bodyPr/>
          <a:lstStyle/>
          <a:p>
            <a:pPr>
              <a:defRPr/>
            </a:pPr>
            <a:fld id="{594E8B2F-653A-4934-8F3B-56B591F2F799}" type="slidenum">
              <a:rPr lang="en-US" altLang="en-US" smtClean="0"/>
              <a:pPr>
                <a:defRPr/>
              </a:pPr>
              <a:t>‹#›</a:t>
            </a:fld>
            <a:endParaRPr lang="en-US" altLang="en-US"/>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226928" y="7277692"/>
            <a:ext cx="12215472" cy="5349581"/>
          </a:xfrm>
        </p:spPr>
        <p:txBody>
          <a:bodyPr anchor="b"/>
          <a:lstStyle>
            <a:lvl1pPr algn="l">
              <a:buNone/>
              <a:defRPr sz="91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262512" y="4351603"/>
            <a:ext cx="16459200" cy="1755648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1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22226936" y="12794731"/>
            <a:ext cx="12215464" cy="11364190"/>
          </a:xfrm>
        </p:spPr>
        <p:txBody>
          <a:bodyPr lIns="188101" rIns="188101"/>
          <a:lstStyle>
            <a:lvl1pPr marL="0" indent="0">
              <a:buFontTx/>
              <a:buNone/>
              <a:defRPr sz="4900"/>
            </a:lvl1pPr>
            <a:lvl2pPr>
              <a:buFontTx/>
              <a:buNone/>
              <a:defRPr sz="4900"/>
            </a:lvl2pPr>
            <a:lvl3pPr>
              <a:buFontTx/>
              <a:buNone/>
              <a:defRPr sz="4100"/>
            </a:lvl3pPr>
            <a:lvl4pPr>
              <a:buFontTx/>
              <a:buNone/>
              <a:defRPr sz="3700"/>
            </a:lvl4pPr>
            <a:lvl5pPr>
              <a:buFontTx/>
              <a:buNone/>
              <a:defRPr sz="37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828800" y="27400808"/>
            <a:ext cx="8534400" cy="1557867"/>
          </a:xfrm>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pPr>
              <a:defRPr/>
            </a:pPr>
            <a:fld id="{AD0B1EF4-A591-4E1E-B69A-B00A4B50DF83}" type="slidenum">
              <a:rPr lang="en-US" altLang="en-US" smtClean="0"/>
              <a:pPr>
                <a:defRPr/>
              </a:pPr>
              <a:t>‹#›</a:t>
            </a:fld>
            <a:endParaRPr lang="en-US" altLang="en-US"/>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20275737"/>
            <a:ext cx="36576000" cy="9015305"/>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376202" tIns="188101" rIns="376202" bIns="188101" anchor="t" compatLnSpc="1"/>
          <a:lstStyle/>
          <a:p>
            <a:endParaRPr kumimoji="0" lang="en-US"/>
          </a:p>
        </p:txBody>
      </p:sp>
      <p:sp>
        <p:nvSpPr>
          <p:cNvPr id="16" name="Freeform 15"/>
          <p:cNvSpPr>
            <a:spLocks/>
          </p:cNvSpPr>
          <p:nvPr/>
        </p:nvSpPr>
        <p:spPr bwMode="auto">
          <a:xfrm>
            <a:off x="29260800" y="0"/>
            <a:ext cx="7315200" cy="292608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376202" tIns="188101" rIns="376202" bIns="188101" anchor="t" compatLnSpc="1"/>
          <a:lstStyle/>
          <a:p>
            <a:endParaRPr kumimoji="0" lang="en-US"/>
          </a:p>
        </p:txBody>
      </p:sp>
      <p:sp>
        <p:nvSpPr>
          <p:cNvPr id="9" name="Title Placeholder 8"/>
          <p:cNvSpPr>
            <a:spLocks noGrp="1"/>
          </p:cNvSpPr>
          <p:nvPr>
            <p:ph type="title"/>
          </p:nvPr>
        </p:nvSpPr>
        <p:spPr>
          <a:xfrm>
            <a:off x="1828800" y="1171789"/>
            <a:ext cx="29870400" cy="4876800"/>
          </a:xfrm>
          <a:prstGeom prst="rect">
            <a:avLst/>
          </a:prstGeom>
        </p:spPr>
        <p:txBody>
          <a:bodyPr vert="horz" lIns="188101" tIns="188101" rIns="188101" bIns="188101"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1828800" y="6827522"/>
            <a:ext cx="29870400" cy="19310775"/>
          </a:xfrm>
          <a:prstGeom prst="rect">
            <a:avLst/>
          </a:prstGeom>
        </p:spPr>
        <p:txBody>
          <a:bodyPr vert="horz" lIns="376202" tIns="188101" rIns="376202" bIns="188101">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1828800" y="27400808"/>
            <a:ext cx="8534400" cy="1557867"/>
          </a:xfrm>
          <a:prstGeom prst="rect">
            <a:avLst/>
          </a:prstGeom>
        </p:spPr>
        <p:txBody>
          <a:bodyPr vert="horz" lIns="376202" tIns="188101" rIns="376202" bIns="0" anchor="b"/>
          <a:lstStyle>
            <a:lvl1pPr algn="l" eaLnBrk="1" latinLnBrk="0" hangingPunct="1">
              <a:defRPr kumimoji="0" sz="4100">
                <a:solidFill>
                  <a:schemeClr val="tx2">
                    <a:shade val="50000"/>
                  </a:schemeClr>
                </a:solidFill>
              </a:defRPr>
            </a:lvl1pPr>
          </a:lstStyle>
          <a:p>
            <a:pPr>
              <a:defRPr/>
            </a:pPr>
            <a:endParaRPr lang="en-US" altLang="en-US"/>
          </a:p>
        </p:txBody>
      </p:sp>
      <p:sp>
        <p:nvSpPr>
          <p:cNvPr id="22" name="Footer Placeholder 21"/>
          <p:cNvSpPr>
            <a:spLocks noGrp="1"/>
          </p:cNvSpPr>
          <p:nvPr>
            <p:ph type="ftr" sz="quarter" idx="3"/>
          </p:nvPr>
        </p:nvSpPr>
        <p:spPr>
          <a:xfrm>
            <a:off x="12496800" y="27400808"/>
            <a:ext cx="11582400" cy="1557867"/>
          </a:xfrm>
          <a:prstGeom prst="rect">
            <a:avLst/>
          </a:prstGeom>
        </p:spPr>
        <p:txBody>
          <a:bodyPr vert="horz" lIns="0" tIns="188101" rIns="0" bIns="0" anchor="b"/>
          <a:lstStyle>
            <a:lvl1pPr algn="ctr" eaLnBrk="1" latinLnBrk="0" hangingPunct="1">
              <a:defRPr kumimoji="0" sz="4100">
                <a:solidFill>
                  <a:schemeClr val="tx2">
                    <a:shade val="50000"/>
                  </a:schemeClr>
                </a:solidFill>
              </a:defRPr>
            </a:lvl1pPr>
          </a:lstStyle>
          <a:p>
            <a:pPr>
              <a:defRPr/>
            </a:pPr>
            <a:endParaRPr lang="en-US" altLang="en-US"/>
          </a:p>
        </p:txBody>
      </p:sp>
      <p:sp>
        <p:nvSpPr>
          <p:cNvPr id="18" name="Slide Number Placeholder 17"/>
          <p:cNvSpPr>
            <a:spLocks noGrp="1"/>
          </p:cNvSpPr>
          <p:nvPr>
            <p:ph type="sldNum" sz="quarter" idx="4"/>
          </p:nvPr>
        </p:nvSpPr>
        <p:spPr>
          <a:xfrm>
            <a:off x="32613600" y="27400808"/>
            <a:ext cx="3048000" cy="1557867"/>
          </a:xfrm>
          <a:prstGeom prst="rect">
            <a:avLst/>
          </a:prstGeom>
        </p:spPr>
        <p:txBody>
          <a:bodyPr vert="horz" lIns="0" tIns="0" rIns="0" bIns="0" anchor="b"/>
          <a:lstStyle>
            <a:lvl1pPr algn="r" eaLnBrk="1" latinLnBrk="0" hangingPunct="1">
              <a:defRPr kumimoji="0" sz="4100">
                <a:solidFill>
                  <a:schemeClr val="tx2">
                    <a:shade val="50000"/>
                  </a:schemeClr>
                </a:solidFill>
              </a:defRPr>
            </a:lvl1pPr>
          </a:lstStyle>
          <a:p>
            <a:pPr>
              <a:defRPr/>
            </a:pPr>
            <a:fld id="{6055CB8B-7007-408E-AFFE-56B260E646A6}" type="slidenum">
              <a:rPr lang="en-US" altLang="en-US" smtClean="0"/>
              <a:pPr>
                <a:defRPr/>
              </a:pPr>
              <a:t>‹#›</a:t>
            </a:fld>
            <a:endParaRPr lang="en-US" altLang="en-US"/>
          </a:p>
        </p:txBody>
      </p:sp>
    </p:spTree>
  </p:cSld>
  <p:clrMap bg1="dk1" tx1="lt1" bg2="dk2" tx2="lt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rtl="0" eaLnBrk="1" latinLnBrk="0" hangingPunct="1">
        <a:spcBef>
          <a:spcPct val="0"/>
        </a:spcBef>
        <a:buNone/>
        <a:defRPr kumimoji="0" sz="18900" kern="1200">
          <a:solidFill>
            <a:schemeClr val="tx1"/>
          </a:solidFill>
          <a:latin typeface="+mj-lt"/>
          <a:ea typeface="+mj-ea"/>
          <a:cs typeface="+mj-cs"/>
        </a:defRPr>
      </a:lvl1pPr>
    </p:titleStyle>
    <p:bodyStyle>
      <a:lvl1pPr marL="1730531" indent="-1580050" algn="l" rtl="0" eaLnBrk="1" latinLnBrk="0" hangingPunct="1">
        <a:spcBef>
          <a:spcPct val="20000"/>
        </a:spcBef>
        <a:buClr>
          <a:schemeClr val="accent1"/>
        </a:buClr>
        <a:buSzPct val="80000"/>
        <a:buFont typeface="Wingdings 2"/>
        <a:buChar char=""/>
        <a:defRPr kumimoji="0" sz="12300" kern="1200">
          <a:solidFill>
            <a:schemeClr val="tx1"/>
          </a:solidFill>
          <a:latin typeface="+mn-lt"/>
          <a:ea typeface="+mn-ea"/>
          <a:cs typeface="+mn-cs"/>
        </a:defRPr>
      </a:lvl1pPr>
      <a:lvl2pPr marL="2971999" indent="-1128607" algn="l" rtl="0" eaLnBrk="1" latinLnBrk="0" hangingPunct="1">
        <a:spcBef>
          <a:spcPct val="20000"/>
        </a:spcBef>
        <a:buClr>
          <a:schemeClr val="accent1"/>
        </a:buClr>
        <a:buSzPct val="90000"/>
        <a:buFont typeface="Wingdings 2"/>
        <a:buChar char=""/>
        <a:defRPr kumimoji="0" sz="10700" kern="1200">
          <a:solidFill>
            <a:schemeClr val="tx1"/>
          </a:solidFill>
          <a:latin typeface="+mn-lt"/>
          <a:ea typeface="+mn-ea"/>
          <a:cs typeface="+mn-cs"/>
        </a:defRPr>
      </a:lvl2pPr>
      <a:lvl3pPr marL="4138227" indent="-1053367" algn="l" rtl="0" eaLnBrk="1" latinLnBrk="0" hangingPunct="1">
        <a:spcBef>
          <a:spcPct val="20000"/>
        </a:spcBef>
        <a:buClr>
          <a:schemeClr val="accent2"/>
        </a:buClr>
        <a:buSzPct val="85000"/>
        <a:buFont typeface="Arial"/>
        <a:buChar char="○"/>
        <a:defRPr kumimoji="0" sz="9900" kern="1200">
          <a:solidFill>
            <a:schemeClr val="tx1"/>
          </a:solidFill>
          <a:latin typeface="+mn-lt"/>
          <a:ea typeface="+mn-ea"/>
          <a:cs typeface="+mn-cs"/>
        </a:defRPr>
      </a:lvl3pPr>
      <a:lvl4pPr marL="5266834" indent="-978126" algn="l" rtl="0" eaLnBrk="1" latinLnBrk="0" hangingPunct="1">
        <a:spcBef>
          <a:spcPct val="20000"/>
        </a:spcBef>
        <a:buClr>
          <a:schemeClr val="accent3"/>
        </a:buClr>
        <a:buSzPct val="90000"/>
        <a:buFont typeface="Wingdings 2"/>
        <a:buChar char=""/>
        <a:defRPr kumimoji="0" sz="8200" kern="1200">
          <a:solidFill>
            <a:schemeClr val="tx1"/>
          </a:solidFill>
          <a:latin typeface="+mn-lt"/>
          <a:ea typeface="+mn-ea"/>
          <a:cs typeface="+mn-cs"/>
        </a:defRPr>
      </a:lvl4pPr>
      <a:lvl5pPr marL="6132100" indent="-752405" algn="l" rtl="0" eaLnBrk="1" latinLnBrk="0" hangingPunct="1">
        <a:spcBef>
          <a:spcPct val="20000"/>
        </a:spcBef>
        <a:buClr>
          <a:schemeClr val="accent4"/>
        </a:buClr>
        <a:buSzPct val="100000"/>
        <a:buFont typeface="Arial"/>
        <a:buChar char="-"/>
        <a:defRPr kumimoji="0" sz="8200" kern="1200">
          <a:solidFill>
            <a:schemeClr val="tx1"/>
          </a:solidFill>
          <a:latin typeface="+mn-lt"/>
          <a:ea typeface="+mn-ea"/>
          <a:cs typeface="+mn-cs"/>
        </a:defRPr>
      </a:lvl5pPr>
      <a:lvl6pPr marL="6997366" indent="-752405" algn="l" rtl="0" eaLnBrk="1" latinLnBrk="0" hangingPunct="1">
        <a:spcBef>
          <a:spcPct val="20000"/>
        </a:spcBef>
        <a:buClr>
          <a:schemeClr val="accent5"/>
        </a:buClr>
        <a:buFont typeface="Arial"/>
        <a:buChar char="-"/>
        <a:defRPr kumimoji="0" sz="8200" kern="1200" baseline="0">
          <a:solidFill>
            <a:schemeClr val="tx1"/>
          </a:solidFill>
          <a:latin typeface="+mn-lt"/>
          <a:ea typeface="+mn-ea"/>
          <a:cs typeface="+mn-cs"/>
        </a:defRPr>
      </a:lvl6pPr>
      <a:lvl7pPr marL="7900251" indent="-752405" algn="l" rtl="0" eaLnBrk="1" latinLnBrk="0" hangingPunct="1">
        <a:spcBef>
          <a:spcPct val="20000"/>
        </a:spcBef>
        <a:buClr>
          <a:schemeClr val="accent6"/>
        </a:buClr>
        <a:buSzPct val="100000"/>
        <a:buFont typeface="Arial"/>
        <a:buChar char="•"/>
        <a:defRPr kumimoji="0" sz="7400" kern="1200" baseline="0">
          <a:solidFill>
            <a:schemeClr val="tx1"/>
          </a:solidFill>
          <a:latin typeface="+mn-lt"/>
          <a:ea typeface="+mn-ea"/>
          <a:cs typeface="+mn-cs"/>
        </a:defRPr>
      </a:lvl7pPr>
      <a:lvl8pPr marL="8803137" indent="-752405" algn="l" rtl="0" eaLnBrk="1" latinLnBrk="0" hangingPunct="1">
        <a:spcBef>
          <a:spcPct val="20000"/>
        </a:spcBef>
        <a:buClr>
          <a:schemeClr val="accent6"/>
        </a:buClr>
        <a:buFont typeface="Arial"/>
        <a:buChar char="▪"/>
        <a:defRPr kumimoji="0" sz="6600" kern="1200">
          <a:solidFill>
            <a:schemeClr val="tx1"/>
          </a:solidFill>
          <a:latin typeface="+mn-lt"/>
          <a:ea typeface="+mn-ea"/>
          <a:cs typeface="+mn-cs"/>
        </a:defRPr>
      </a:lvl8pPr>
      <a:lvl9pPr marL="9593162" indent="-752405" algn="l" rtl="0" eaLnBrk="1" latinLnBrk="0" hangingPunct="1">
        <a:spcBef>
          <a:spcPct val="20000"/>
        </a:spcBef>
        <a:buClr>
          <a:schemeClr val="accent6"/>
        </a:buClr>
        <a:buFont typeface="Arial"/>
        <a:buChar char="•"/>
        <a:defRPr kumimoji="0" sz="6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1881012" algn="l" rtl="0" eaLnBrk="1" latinLnBrk="0" hangingPunct="1">
        <a:defRPr kumimoji="0" kern="1200">
          <a:solidFill>
            <a:schemeClr val="tx1"/>
          </a:solidFill>
          <a:latin typeface="+mn-lt"/>
          <a:ea typeface="+mn-ea"/>
          <a:cs typeface="+mn-cs"/>
        </a:defRPr>
      </a:lvl2pPr>
      <a:lvl3pPr marL="3762024" algn="l" rtl="0" eaLnBrk="1" latinLnBrk="0" hangingPunct="1">
        <a:defRPr kumimoji="0" kern="1200">
          <a:solidFill>
            <a:schemeClr val="tx1"/>
          </a:solidFill>
          <a:latin typeface="+mn-lt"/>
          <a:ea typeface="+mn-ea"/>
          <a:cs typeface="+mn-cs"/>
        </a:defRPr>
      </a:lvl3pPr>
      <a:lvl4pPr marL="5643037" algn="l" rtl="0" eaLnBrk="1" latinLnBrk="0" hangingPunct="1">
        <a:defRPr kumimoji="0" kern="1200">
          <a:solidFill>
            <a:schemeClr val="tx1"/>
          </a:solidFill>
          <a:latin typeface="+mn-lt"/>
          <a:ea typeface="+mn-ea"/>
          <a:cs typeface="+mn-cs"/>
        </a:defRPr>
      </a:lvl4pPr>
      <a:lvl5pPr marL="7524049" algn="l" rtl="0" eaLnBrk="1" latinLnBrk="0" hangingPunct="1">
        <a:defRPr kumimoji="0" kern="1200">
          <a:solidFill>
            <a:schemeClr val="tx1"/>
          </a:solidFill>
          <a:latin typeface="+mn-lt"/>
          <a:ea typeface="+mn-ea"/>
          <a:cs typeface="+mn-cs"/>
        </a:defRPr>
      </a:lvl5pPr>
      <a:lvl6pPr marL="9405061" algn="l" rtl="0" eaLnBrk="1" latinLnBrk="0" hangingPunct="1">
        <a:defRPr kumimoji="0" kern="1200">
          <a:solidFill>
            <a:schemeClr val="tx1"/>
          </a:solidFill>
          <a:latin typeface="+mn-lt"/>
          <a:ea typeface="+mn-ea"/>
          <a:cs typeface="+mn-cs"/>
        </a:defRPr>
      </a:lvl6pPr>
      <a:lvl7pPr marL="11286073" algn="l" rtl="0" eaLnBrk="1" latinLnBrk="0" hangingPunct="1">
        <a:defRPr kumimoji="0" kern="1200">
          <a:solidFill>
            <a:schemeClr val="tx1"/>
          </a:solidFill>
          <a:latin typeface="+mn-lt"/>
          <a:ea typeface="+mn-ea"/>
          <a:cs typeface="+mn-cs"/>
        </a:defRPr>
      </a:lvl7pPr>
      <a:lvl8pPr marL="13167086" algn="l" rtl="0" eaLnBrk="1" latinLnBrk="0" hangingPunct="1">
        <a:defRPr kumimoji="0" kern="1200">
          <a:solidFill>
            <a:schemeClr val="tx1"/>
          </a:solidFill>
          <a:latin typeface="+mn-lt"/>
          <a:ea typeface="+mn-ea"/>
          <a:cs typeface="+mn-cs"/>
        </a:defRPr>
      </a:lvl8pPr>
      <a:lvl9pPr marL="15048098"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hyperlink" Target="https://mail.google.com/mail/?ui=2&amp;ik=ca23bedc55&amp;view=att&amp;th=12c7a546ae5b7e1d&amp;attid=0.1&amp;disp=inline&amp;zw" TargetMode="External"/><Relationship Id="rId5" Type="http://schemas.openxmlformats.org/officeDocument/2006/relationships/image" Target="../media/image3.png"/><Relationship Id="rId6" Type="http://schemas.openxmlformats.org/officeDocument/2006/relationships/image" Target="../media/image4.png"/><Relationship Id="rId1" Type="http://schemas.openxmlformats.org/officeDocument/2006/relationships/slideLayout" Target="../slideLayouts/slideLayout7.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iforest_erro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7706" y="21763101"/>
            <a:ext cx="6398487" cy="4798865"/>
          </a:xfrm>
          <a:prstGeom prst="rect">
            <a:avLst/>
          </a:prstGeom>
          <a:ln>
            <a:noFill/>
          </a:ln>
        </p:spPr>
      </p:pic>
      <p:pic>
        <p:nvPicPr>
          <p:cNvPr id="11" name="Picture 10" descr="top_dis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17546" y="21822990"/>
            <a:ext cx="6415314" cy="4811486"/>
          </a:xfrm>
          <a:prstGeom prst="rect">
            <a:avLst/>
          </a:prstGeom>
        </p:spPr>
      </p:pic>
      <p:sp>
        <p:nvSpPr>
          <p:cNvPr id="2050" name="Rectangle 340"/>
          <p:cNvSpPr>
            <a:spLocks noChangeArrowheads="1"/>
          </p:cNvSpPr>
          <p:nvPr/>
        </p:nvSpPr>
        <p:spPr bwMode="auto">
          <a:xfrm>
            <a:off x="3924300" y="477512"/>
            <a:ext cx="31523940" cy="3524250"/>
          </a:xfrm>
          <a:prstGeom prst="rect">
            <a:avLst/>
          </a:prstGeom>
          <a:noFill/>
          <a:ln w="9525">
            <a:noFill/>
            <a:miter lim="800000"/>
            <a:headEnd/>
            <a:tailEnd/>
          </a:ln>
        </p:spPr>
        <p:txBody>
          <a:bodyPr lIns="82198" tIns="41097" rIns="82198" bIns="41097" anchor="ctr"/>
          <a:lstStyle/>
          <a:p>
            <a:pPr algn="ctr"/>
            <a:r>
              <a:rPr lang="en-US" sz="8000" b="1" dirty="0"/>
              <a:t>Anomaly </a:t>
            </a:r>
            <a:r>
              <a:rPr lang="en-US" sz="8000" b="1" dirty="0" smtClean="0"/>
              <a:t>Detection </a:t>
            </a:r>
            <a:r>
              <a:rPr lang="en-US" sz="8000" b="1" dirty="0"/>
              <a:t>in </a:t>
            </a:r>
            <a:r>
              <a:rPr lang="en-US" sz="8000" b="1" dirty="0" smtClean="0"/>
              <a:t>Image Data Sets </a:t>
            </a:r>
          </a:p>
          <a:p>
            <a:pPr algn="ctr"/>
            <a:r>
              <a:rPr lang="en-US" sz="8000" b="1" dirty="0" smtClean="0"/>
              <a:t>using Deep Learning</a:t>
            </a:r>
          </a:p>
          <a:p>
            <a:pPr algn="ctr"/>
            <a:r>
              <a:rPr lang="en-US" altLang="en-US" sz="4800" u="sng" dirty="0" smtClean="0">
                <a:solidFill>
                  <a:schemeClr val="tx2"/>
                </a:solidFill>
              </a:rPr>
              <a:t>Ali Radha, Kumar </a:t>
            </a:r>
            <a:r>
              <a:rPr lang="en-US" altLang="en-US" sz="4800" u="sng" dirty="0" err="1" smtClean="0">
                <a:solidFill>
                  <a:schemeClr val="tx2"/>
                </a:solidFill>
              </a:rPr>
              <a:t>Saketh</a:t>
            </a:r>
            <a:r>
              <a:rPr lang="en-US" altLang="en-US" sz="4800" u="sng" dirty="0" smtClean="0">
                <a:solidFill>
                  <a:schemeClr val="tx2"/>
                </a:solidFill>
              </a:rPr>
              <a:t>,</a:t>
            </a:r>
            <a:r>
              <a:rPr lang="en-US" altLang="en-US" sz="4800" dirty="0" smtClean="0">
                <a:solidFill>
                  <a:schemeClr val="tx2"/>
                </a:solidFill>
              </a:rPr>
              <a:t> </a:t>
            </a:r>
          </a:p>
          <a:p>
            <a:pPr algn="ctr"/>
            <a:r>
              <a:rPr lang="en-US" altLang="en-US" sz="4800" dirty="0" smtClean="0">
                <a:solidFill>
                  <a:schemeClr val="tx2"/>
                </a:solidFill>
              </a:rPr>
              <a:t>Electrical Engineering and Computer Science, University of Michigan, Ann Arbor, MI, 48109 </a:t>
            </a:r>
          </a:p>
        </p:txBody>
      </p:sp>
      <p:sp>
        <p:nvSpPr>
          <p:cNvPr id="2051" name="Rectangle 363"/>
          <p:cNvSpPr>
            <a:spLocks noChangeArrowheads="1"/>
          </p:cNvSpPr>
          <p:nvPr/>
        </p:nvSpPr>
        <p:spPr bwMode="auto">
          <a:xfrm>
            <a:off x="2206625" y="4751388"/>
            <a:ext cx="7642225" cy="644525"/>
          </a:xfrm>
          <a:prstGeom prst="rect">
            <a:avLst/>
          </a:prstGeom>
          <a:solidFill>
            <a:srgbClr val="003300"/>
          </a:solidFill>
          <a:ln w="9525">
            <a:noFill/>
            <a:miter lim="800000"/>
            <a:headEnd/>
            <a:tailEnd/>
          </a:ln>
        </p:spPr>
        <p:txBody>
          <a:bodyPr lIns="82198" tIns="41097" rIns="82198" bIns="41097" anchor="ctr"/>
          <a:lstStyle/>
          <a:p>
            <a:pPr algn="ctr" defTabSz="3178175"/>
            <a:r>
              <a:rPr lang="en-US" altLang="en-US" sz="3300" b="1" dirty="0" smtClean="0">
                <a:solidFill>
                  <a:schemeClr val="bg1"/>
                </a:solidFill>
              </a:rPr>
              <a:t>Abstract</a:t>
            </a:r>
            <a:endParaRPr lang="en-US" altLang="en-US" sz="3300" b="1" dirty="0">
              <a:solidFill>
                <a:schemeClr val="bg1"/>
              </a:solidFill>
            </a:endParaRPr>
          </a:p>
        </p:txBody>
      </p:sp>
      <p:sp>
        <p:nvSpPr>
          <p:cNvPr id="2052" name="Rectangle 350"/>
          <p:cNvSpPr>
            <a:spLocks noChangeArrowheads="1"/>
          </p:cNvSpPr>
          <p:nvPr/>
        </p:nvSpPr>
        <p:spPr bwMode="auto">
          <a:xfrm>
            <a:off x="2152196" y="12158104"/>
            <a:ext cx="7643813" cy="646112"/>
          </a:xfrm>
          <a:prstGeom prst="rect">
            <a:avLst/>
          </a:prstGeom>
          <a:solidFill>
            <a:srgbClr val="003300"/>
          </a:solidFill>
          <a:ln w="9525">
            <a:noFill/>
            <a:miter lim="800000"/>
            <a:headEnd/>
            <a:tailEnd/>
          </a:ln>
        </p:spPr>
        <p:txBody>
          <a:bodyPr lIns="82198" tIns="41097" rIns="82198" bIns="41097" anchor="ctr"/>
          <a:lstStyle/>
          <a:p>
            <a:pPr algn="ctr" defTabSz="3178175"/>
            <a:r>
              <a:rPr lang="en-US" altLang="en-US" sz="3300" b="1" dirty="0" smtClean="0">
                <a:solidFill>
                  <a:schemeClr val="bg1"/>
                </a:solidFill>
              </a:rPr>
              <a:t>Introduction</a:t>
            </a:r>
            <a:endParaRPr lang="en-US" altLang="en-US" sz="3300" b="1" dirty="0">
              <a:solidFill>
                <a:schemeClr val="bg1"/>
              </a:solidFill>
            </a:endParaRPr>
          </a:p>
        </p:txBody>
      </p:sp>
      <p:sp>
        <p:nvSpPr>
          <p:cNvPr id="2053" name="Rectangle 369"/>
          <p:cNvSpPr>
            <a:spLocks noChangeArrowheads="1"/>
          </p:cNvSpPr>
          <p:nvPr/>
        </p:nvSpPr>
        <p:spPr bwMode="auto">
          <a:xfrm>
            <a:off x="10142538" y="4751388"/>
            <a:ext cx="15671800" cy="644525"/>
          </a:xfrm>
          <a:prstGeom prst="rect">
            <a:avLst/>
          </a:prstGeom>
          <a:solidFill>
            <a:srgbClr val="003300"/>
          </a:solidFill>
          <a:ln w="9525">
            <a:noFill/>
            <a:miter lim="800000"/>
            <a:headEnd/>
            <a:tailEnd/>
          </a:ln>
        </p:spPr>
        <p:txBody>
          <a:bodyPr lIns="82198" tIns="41097" rIns="82198" bIns="41097" anchor="ctr"/>
          <a:lstStyle/>
          <a:p>
            <a:pPr algn="ctr" defTabSz="3178175"/>
            <a:r>
              <a:rPr lang="en-US" altLang="en-US" sz="3300" b="1" dirty="0" smtClean="0">
                <a:solidFill>
                  <a:schemeClr val="bg1"/>
                </a:solidFill>
              </a:rPr>
              <a:t>Implementation Progress</a:t>
            </a:r>
            <a:endParaRPr lang="en-US" altLang="en-US" sz="3300" b="1" dirty="0">
              <a:solidFill>
                <a:schemeClr val="bg1"/>
              </a:solidFill>
            </a:endParaRPr>
          </a:p>
        </p:txBody>
      </p:sp>
      <p:sp>
        <p:nvSpPr>
          <p:cNvPr id="2054" name="Rectangle 370"/>
          <p:cNvSpPr>
            <a:spLocks noChangeArrowheads="1"/>
          </p:cNvSpPr>
          <p:nvPr/>
        </p:nvSpPr>
        <p:spPr bwMode="auto">
          <a:xfrm>
            <a:off x="10188575" y="5772151"/>
            <a:ext cx="15625763" cy="4652009"/>
          </a:xfrm>
          <a:prstGeom prst="rect">
            <a:avLst/>
          </a:prstGeom>
          <a:noFill/>
          <a:ln w="9525">
            <a:noFill/>
            <a:miter lim="800000"/>
            <a:headEnd/>
            <a:tailEnd/>
          </a:ln>
        </p:spPr>
        <p:txBody>
          <a:bodyPr lIns="82198" tIns="41097" rIns="82198" bIns="41097"/>
          <a:lstStyle/>
          <a:p>
            <a:r>
              <a:rPr lang="en-US" sz="2800" dirty="0" smtClean="0"/>
              <a:t>Thus </a:t>
            </a:r>
            <a:r>
              <a:rPr lang="en-US" sz="2800" dirty="0"/>
              <a:t>far, we have worked on identifying anomalies in the MNIST data set. To identify anomalies, we have implemented the current state-of-the-art method based on reconstruction </a:t>
            </a:r>
            <a:r>
              <a:rPr lang="en-US" sz="2800" dirty="0" smtClean="0"/>
              <a:t>errors. </a:t>
            </a:r>
            <a:r>
              <a:rPr lang="en-US" sz="2800" dirty="0"/>
              <a:t>We have also implemented our proposed approach of building an unsupervised auto-</a:t>
            </a:r>
            <a:r>
              <a:rPr lang="en-US" sz="2800" dirty="0" smtClean="0"/>
              <a:t>encoder on </a:t>
            </a:r>
            <a:r>
              <a:rPr lang="en-US" sz="2800" dirty="0"/>
              <a:t>the MNIST images, and then using the features learned by the auto encoder as input to the </a:t>
            </a:r>
            <a:r>
              <a:rPr lang="en-US" sz="2800" i="1" dirty="0" smtClean="0"/>
              <a:t>k</a:t>
            </a:r>
            <a:r>
              <a:rPr lang="en-US" sz="2800" dirty="0" smtClean="0"/>
              <a:t>-</a:t>
            </a:r>
            <a:r>
              <a:rPr lang="en-US" sz="2800" dirty="0"/>
              <a:t>nearest neighbor (</a:t>
            </a:r>
            <a:r>
              <a:rPr lang="en-US" sz="2800" dirty="0" err="1"/>
              <a:t>kNN</a:t>
            </a:r>
            <a:r>
              <a:rPr lang="en-US" sz="2800" dirty="0"/>
              <a:t>) anomaly detection algorithm </a:t>
            </a:r>
            <a:r>
              <a:rPr lang="en-US" sz="2800" dirty="0" smtClean="0"/>
              <a:t>and </a:t>
            </a:r>
            <a:r>
              <a:rPr lang="en-US" sz="2800" dirty="0"/>
              <a:t>the Isolation </a:t>
            </a:r>
            <a:r>
              <a:rPr lang="en-US" sz="2800" dirty="0" smtClean="0"/>
              <a:t>Forest </a:t>
            </a:r>
            <a:r>
              <a:rPr lang="en-US" sz="2800" dirty="0"/>
              <a:t>anomaly detection algorithm in order to detect </a:t>
            </a:r>
            <a:r>
              <a:rPr lang="en-US" sz="2800" dirty="0" smtClean="0"/>
              <a:t>anomalies.</a:t>
            </a:r>
          </a:p>
          <a:p>
            <a:endParaRPr lang="en-US" sz="2800" dirty="0"/>
          </a:p>
          <a:p>
            <a:r>
              <a:rPr lang="en-US" sz="2800" dirty="0" smtClean="0"/>
              <a:t>We have successfully </a:t>
            </a:r>
            <a:r>
              <a:rPr lang="en-US" sz="2800" dirty="0"/>
              <a:t>implemented a single hidden layer auto-</a:t>
            </a:r>
            <a:r>
              <a:rPr lang="en-US" sz="2800" dirty="0" smtClean="0"/>
              <a:t>encoder (Figure 1) </a:t>
            </a:r>
            <a:r>
              <a:rPr lang="en-US" sz="2800" dirty="0"/>
              <a:t>in </a:t>
            </a:r>
            <a:r>
              <a:rPr lang="en-US" sz="2800" dirty="0" err="1"/>
              <a:t>Matlab</a:t>
            </a:r>
            <a:r>
              <a:rPr lang="en-US" sz="2800" dirty="0"/>
              <a:t>. This auto encoder learns features by minimizing reconstruction error between the input, and the output composed of the learned features. The input and output </a:t>
            </a:r>
            <a:r>
              <a:rPr lang="en-US" sz="2800" dirty="0" smtClean="0"/>
              <a:t>nodes </a:t>
            </a:r>
            <a:r>
              <a:rPr lang="en-US" sz="2800" dirty="0"/>
              <a:t>of this network are equal to the number of pixels in each MNIST </a:t>
            </a:r>
            <a:r>
              <a:rPr lang="en-US" sz="2800" dirty="0" smtClean="0"/>
              <a:t>image. After </a:t>
            </a:r>
            <a:r>
              <a:rPr lang="en-US" sz="2800" dirty="0"/>
              <a:t>training the auto-encoder network, we used the network to represent each MNIST image as a 50-dimensional vector corresponding to the 50 nodes in the hidden layer</a:t>
            </a:r>
            <a:r>
              <a:rPr lang="en-US" sz="2800" dirty="0" smtClean="0"/>
              <a:t>.</a:t>
            </a:r>
          </a:p>
          <a:p>
            <a:endParaRPr lang="en-US" sz="2800" dirty="0"/>
          </a:p>
          <a:p>
            <a:r>
              <a:rPr lang="en-US" sz="2800" dirty="0"/>
              <a:t>We also implemented the Isolation Forest (</a:t>
            </a:r>
            <a:r>
              <a:rPr lang="en-US" sz="2800" dirty="0" err="1"/>
              <a:t>iForest</a:t>
            </a:r>
            <a:r>
              <a:rPr lang="en-US" sz="2800" dirty="0"/>
              <a:t>) algorithm in </a:t>
            </a:r>
            <a:r>
              <a:rPr lang="en-US" sz="2800" dirty="0" smtClean="0"/>
              <a:t>Python. The </a:t>
            </a:r>
            <a:r>
              <a:rPr lang="en-US" sz="2800" dirty="0" err="1"/>
              <a:t>iForest</a:t>
            </a:r>
            <a:r>
              <a:rPr lang="en-US" sz="2800" dirty="0"/>
              <a:t> algorithm involves construction of isolation trees, which recursively partition the data by randomly splitting the data along a randomly chosen axis. The number of cuts needed to isolate a point is then used as an indicator of the anomalousness of the point - the more easy it is to isolate a point (i.e., smaller isolation depth in the tree), the more anomalous the point is. We computed a total of 2000 isolation trees and used the average isolation depth of each point as the measure of anomalousness.</a:t>
            </a:r>
            <a:endParaRPr lang="en-US" sz="2800" dirty="0" smtClean="0"/>
          </a:p>
          <a:p>
            <a:endParaRPr lang="en-US" sz="2800" dirty="0"/>
          </a:p>
          <a:p>
            <a:endParaRPr lang="en-US" sz="2800" dirty="0"/>
          </a:p>
          <a:p>
            <a:endParaRPr lang="en-US" sz="2800" dirty="0"/>
          </a:p>
        </p:txBody>
      </p:sp>
      <p:sp>
        <p:nvSpPr>
          <p:cNvPr id="2055" name="Rectangle 376"/>
          <p:cNvSpPr>
            <a:spLocks noChangeArrowheads="1"/>
          </p:cNvSpPr>
          <p:nvPr/>
        </p:nvSpPr>
        <p:spPr bwMode="auto">
          <a:xfrm>
            <a:off x="10128250" y="15884525"/>
            <a:ext cx="15670213" cy="646113"/>
          </a:xfrm>
          <a:prstGeom prst="rect">
            <a:avLst/>
          </a:prstGeom>
          <a:solidFill>
            <a:srgbClr val="003300"/>
          </a:solidFill>
          <a:ln w="9525">
            <a:noFill/>
            <a:miter lim="800000"/>
            <a:headEnd/>
            <a:tailEnd/>
          </a:ln>
        </p:spPr>
        <p:txBody>
          <a:bodyPr lIns="82198" tIns="41097" rIns="82198" bIns="41097" anchor="ctr"/>
          <a:lstStyle/>
          <a:p>
            <a:pPr algn="ctr" defTabSz="3178175"/>
            <a:r>
              <a:rPr lang="en-US" altLang="en-US" sz="3300" b="1" dirty="0" smtClean="0">
                <a:solidFill>
                  <a:schemeClr val="bg1"/>
                </a:solidFill>
              </a:rPr>
              <a:t>Comparison of Results</a:t>
            </a:r>
            <a:endParaRPr lang="en-US" altLang="en-US" sz="3300" b="1" i="1" dirty="0">
              <a:solidFill>
                <a:schemeClr val="tx2"/>
              </a:solidFill>
            </a:endParaRPr>
          </a:p>
        </p:txBody>
      </p:sp>
      <p:sp>
        <p:nvSpPr>
          <p:cNvPr id="2058" name="Rectangle 402"/>
          <p:cNvSpPr>
            <a:spLocks noChangeArrowheads="1"/>
          </p:cNvSpPr>
          <p:nvPr/>
        </p:nvSpPr>
        <p:spPr bwMode="auto">
          <a:xfrm>
            <a:off x="18605500" y="13385800"/>
            <a:ext cx="7539038" cy="514350"/>
          </a:xfrm>
          <a:prstGeom prst="rect">
            <a:avLst/>
          </a:prstGeom>
          <a:noFill/>
          <a:ln w="9525">
            <a:noFill/>
            <a:miter lim="800000"/>
            <a:headEnd/>
            <a:tailEnd/>
          </a:ln>
        </p:spPr>
        <p:txBody>
          <a:bodyPr lIns="82198" tIns="41097" rIns="82198" bIns="41097"/>
          <a:lstStyle/>
          <a:p>
            <a:pPr algn="just" defTabSz="3178175">
              <a:spcBef>
                <a:spcPct val="20000"/>
              </a:spcBef>
            </a:pPr>
            <a:endParaRPr lang="en-US" altLang="en-US" sz="2100"/>
          </a:p>
        </p:txBody>
      </p:sp>
      <p:sp>
        <p:nvSpPr>
          <p:cNvPr id="2061" name="Rectangle 529"/>
          <p:cNvSpPr>
            <a:spLocks noChangeArrowheads="1"/>
          </p:cNvSpPr>
          <p:nvPr/>
        </p:nvSpPr>
        <p:spPr bwMode="auto">
          <a:xfrm>
            <a:off x="10033000" y="19638963"/>
            <a:ext cx="7543800" cy="1046162"/>
          </a:xfrm>
          <a:prstGeom prst="rect">
            <a:avLst/>
          </a:prstGeom>
          <a:noFill/>
          <a:ln w="9525">
            <a:noFill/>
            <a:miter lim="800000"/>
            <a:headEnd/>
            <a:tailEnd/>
          </a:ln>
        </p:spPr>
        <p:txBody>
          <a:bodyPr lIns="82198" tIns="41097" rIns="82198" bIns="41097"/>
          <a:lstStyle/>
          <a:p>
            <a:pPr algn="just" defTabSz="3178175">
              <a:spcBef>
                <a:spcPct val="20000"/>
              </a:spcBef>
            </a:pPr>
            <a:endParaRPr lang="en-US" altLang="en-US" sz="2100"/>
          </a:p>
        </p:txBody>
      </p:sp>
      <p:sp>
        <p:nvSpPr>
          <p:cNvPr id="2063" name="Rectangle 536"/>
          <p:cNvSpPr>
            <a:spLocks noChangeArrowheads="1"/>
          </p:cNvSpPr>
          <p:nvPr/>
        </p:nvSpPr>
        <p:spPr bwMode="auto">
          <a:xfrm>
            <a:off x="17938750" y="15012988"/>
            <a:ext cx="7543800" cy="1460500"/>
          </a:xfrm>
          <a:prstGeom prst="rect">
            <a:avLst/>
          </a:prstGeom>
          <a:noFill/>
          <a:ln w="9525">
            <a:noFill/>
            <a:miter lim="800000"/>
            <a:headEnd/>
            <a:tailEnd/>
          </a:ln>
        </p:spPr>
        <p:txBody>
          <a:bodyPr lIns="82198" tIns="41097" rIns="82198" bIns="41097"/>
          <a:lstStyle/>
          <a:p>
            <a:pPr algn="just" defTabSz="3178175">
              <a:spcBef>
                <a:spcPct val="20000"/>
              </a:spcBef>
            </a:pPr>
            <a:endParaRPr lang="en-US" altLang="en-US" sz="2100"/>
          </a:p>
        </p:txBody>
      </p:sp>
      <p:sp>
        <p:nvSpPr>
          <p:cNvPr id="2068" name="Text Box 556"/>
          <p:cNvSpPr txBox="1">
            <a:spLocks noChangeArrowheads="1"/>
          </p:cNvSpPr>
          <p:nvPr/>
        </p:nvSpPr>
        <p:spPr bwMode="auto">
          <a:xfrm>
            <a:off x="2303916" y="16872924"/>
            <a:ext cx="7440612" cy="420688"/>
          </a:xfrm>
          <a:prstGeom prst="rect">
            <a:avLst/>
          </a:prstGeom>
          <a:noFill/>
          <a:ln w="9525">
            <a:noFill/>
            <a:miter lim="800000"/>
            <a:headEnd/>
            <a:tailEnd/>
          </a:ln>
        </p:spPr>
        <p:txBody>
          <a:bodyPr lIns="84216" tIns="42108" rIns="84216" bIns="42108">
            <a:spAutoFit/>
          </a:bodyPr>
          <a:lstStyle/>
          <a:p>
            <a:pPr defTabSz="841375">
              <a:spcBef>
                <a:spcPct val="50000"/>
              </a:spcBef>
            </a:pPr>
            <a:endParaRPr lang="en-US"/>
          </a:p>
        </p:txBody>
      </p:sp>
      <p:sp>
        <p:nvSpPr>
          <p:cNvPr id="2" name="AutoShape 2" descr="final_msu_mcnair_seal.jpg">
            <a:hlinkClick r:id="rId4"/>
          </p:cNvPr>
          <p:cNvSpPr>
            <a:spLocks noChangeAspect="1" noChangeArrowheads="1"/>
          </p:cNvSpPr>
          <p:nvPr/>
        </p:nvSpPr>
        <p:spPr bwMode="auto">
          <a:xfrm>
            <a:off x="3635375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4" name="TextBox 23"/>
          <p:cNvSpPr txBox="1"/>
          <p:nvPr/>
        </p:nvSpPr>
        <p:spPr>
          <a:xfrm>
            <a:off x="2206625" y="5794673"/>
            <a:ext cx="7303135" cy="6740306"/>
          </a:xfrm>
          <a:prstGeom prst="rect">
            <a:avLst/>
          </a:prstGeom>
          <a:noFill/>
        </p:spPr>
        <p:txBody>
          <a:bodyPr wrap="square" rtlCol="0">
            <a:spAutoFit/>
          </a:bodyPr>
          <a:lstStyle/>
          <a:p>
            <a:r>
              <a:rPr lang="en-US" sz="2400" dirty="0" smtClean="0"/>
              <a:t>In </a:t>
            </a:r>
            <a:r>
              <a:rPr lang="en-US" sz="2400" dirty="0"/>
              <a:t>this project, we are interested in designing an algorithm for automatically detecting anomalies in image data sets. To get around hand-engineering features, we plan to exploit current work on deep learning to automatically extract features in an unsupervised manner. In particular, we plan to learn deep networks (in an unsupervised manner) from the unlabeled image data set of interest, and subsequently use the learned network in two different ways to detect anomalies: (</a:t>
            </a:r>
            <a:r>
              <a:rPr lang="en-US" sz="2400" dirty="0" err="1"/>
              <a:t>i</a:t>
            </a:r>
            <a:r>
              <a:rPr lang="en-US" sz="2400" dirty="0"/>
              <a:t>) detect anomalous images using the features learned by the network, and (ii) detect anomalous images based on the pattern generated by the active nodes  corresponding to each image</a:t>
            </a:r>
            <a:r>
              <a:rPr lang="en-US" sz="2400" dirty="0" smtClean="0"/>
              <a:t>.</a:t>
            </a:r>
          </a:p>
          <a:p>
            <a:endParaRPr lang="en-US" sz="2400" dirty="0" smtClean="0"/>
          </a:p>
          <a:p>
            <a:endParaRPr lang="en-US" sz="2400" dirty="0" smtClean="0"/>
          </a:p>
          <a:p>
            <a:endParaRPr lang="en-US" sz="2400" dirty="0" smtClean="0"/>
          </a:p>
          <a:p>
            <a:pPr lvl="1"/>
            <a:endParaRPr lang="en-US" sz="2400" dirty="0"/>
          </a:p>
        </p:txBody>
      </p:sp>
      <p:sp>
        <p:nvSpPr>
          <p:cNvPr id="35" name="TextBox 34"/>
          <p:cNvSpPr txBox="1"/>
          <p:nvPr/>
        </p:nvSpPr>
        <p:spPr>
          <a:xfrm>
            <a:off x="2068534" y="13041205"/>
            <a:ext cx="7303135" cy="14496274"/>
          </a:xfrm>
          <a:prstGeom prst="rect">
            <a:avLst/>
          </a:prstGeom>
          <a:noFill/>
        </p:spPr>
        <p:txBody>
          <a:bodyPr wrap="square" rtlCol="0">
            <a:spAutoFit/>
          </a:bodyPr>
          <a:lstStyle/>
          <a:p>
            <a:r>
              <a:rPr lang="en-US" sz="2400" dirty="0"/>
              <a:t>Anomaly detection is the task of identifying entities in a data set which differ from the nominal majority. Anomaly detection has been studied extensively for structured multivariate data where each entity is represented by a set of </a:t>
            </a:r>
            <a:r>
              <a:rPr lang="en-US" sz="2400" i="1" dirty="0" smtClean="0"/>
              <a:t>d </a:t>
            </a:r>
            <a:r>
              <a:rPr lang="en-US" sz="2400" dirty="0" smtClean="0"/>
              <a:t>features</a:t>
            </a:r>
            <a:r>
              <a:rPr lang="en-US" sz="2400" dirty="0"/>
              <a:t>. Recently, there has been some work on solving anomaly detection for unstructured data such as time-series, network graphs and </a:t>
            </a:r>
            <a:r>
              <a:rPr lang="en-US" sz="2400" dirty="0" smtClean="0"/>
              <a:t>images </a:t>
            </a:r>
            <a:r>
              <a:rPr lang="en-US" sz="2400" dirty="0"/>
              <a:t>. However, most of these methods rely on extracting hand-engineered features from the unstructured data and subsequently applying anomaly detection methods for structured data.</a:t>
            </a:r>
          </a:p>
          <a:p>
            <a:endParaRPr lang="en-US" sz="2400" dirty="0" smtClean="0"/>
          </a:p>
          <a:p>
            <a:r>
              <a:rPr lang="en-US" sz="2400" dirty="0" smtClean="0"/>
              <a:t>With </a:t>
            </a:r>
            <a:r>
              <a:rPr lang="en-US" sz="2400" dirty="0"/>
              <a:t>the advent of deep learning, feature representations can now be learned automatically from large unlabeled collections of images. It has been shown that the features inherently learned by these deep architectures have been successful in several tasks in computer vision including classification and segmentation.  We believe that these deep architectures can also be exploited to detect anomalous images in large image data sets. </a:t>
            </a:r>
          </a:p>
          <a:p>
            <a:endParaRPr lang="en-US" sz="2400" dirty="0"/>
          </a:p>
          <a:p>
            <a:r>
              <a:rPr lang="en-US" sz="2400" dirty="0"/>
              <a:t>We are keen to build off of this work and use the features learned from deep neural networks to detect anomalous images. If we are successful, our proposed idea of using deep learning to detect anomalous images will have the advantage over traditional hand-engineering based methods in that (</a:t>
            </a:r>
            <a:r>
              <a:rPr lang="en-US" sz="2400" dirty="0" err="1"/>
              <a:t>i</a:t>
            </a:r>
            <a:r>
              <a:rPr lang="en-US" sz="2400" dirty="0"/>
              <a:t>) the algorithm will generalize to a wide variety of image data sets, and (ii) the performance of our algorithm, as is the case in classification tasks, could potentially be better that the performance of hand-engineered systems. For these reasons, we are excited to work on this problem.</a:t>
            </a:r>
          </a:p>
          <a:p>
            <a:endParaRPr lang="en-US" sz="2400" dirty="0"/>
          </a:p>
          <a:p>
            <a:endParaRPr lang="en-US" sz="2400" dirty="0"/>
          </a:p>
          <a:p>
            <a:endParaRPr lang="en-US" sz="2400" dirty="0"/>
          </a:p>
          <a:p>
            <a:endParaRPr lang="en-US" sz="2400" dirty="0"/>
          </a:p>
        </p:txBody>
      </p:sp>
      <p:sp>
        <p:nvSpPr>
          <p:cNvPr id="36" name="Rectangle 370"/>
          <p:cNvSpPr>
            <a:spLocks noChangeArrowheads="1"/>
          </p:cNvSpPr>
          <p:nvPr/>
        </p:nvSpPr>
        <p:spPr bwMode="auto">
          <a:xfrm>
            <a:off x="10128250" y="16928149"/>
            <a:ext cx="15625763" cy="4224971"/>
          </a:xfrm>
          <a:prstGeom prst="rect">
            <a:avLst/>
          </a:prstGeom>
          <a:noFill/>
          <a:ln w="9525">
            <a:noFill/>
            <a:miter lim="800000"/>
            <a:headEnd/>
            <a:tailEnd/>
          </a:ln>
        </p:spPr>
        <p:txBody>
          <a:bodyPr lIns="82198" tIns="41097" rIns="82198" bIns="41097"/>
          <a:lstStyle/>
          <a:p>
            <a:r>
              <a:rPr lang="en-US" sz="2400" dirty="0"/>
              <a:t>In the MNIST dataset, because we do not have labels on which points are normal and which are anomalous, we are currently restricted to qualitatively comparing the performance of these algorithms. In </a:t>
            </a:r>
            <a:r>
              <a:rPr lang="en-US" sz="2400" dirty="0" smtClean="0"/>
              <a:t>Figure 1, </a:t>
            </a:r>
            <a:r>
              <a:rPr lang="en-US" sz="2400" dirty="0"/>
              <a:t>we display the top 20 images for each of the following categories: (</a:t>
            </a:r>
            <a:r>
              <a:rPr lang="en-US" sz="2400" dirty="0" err="1"/>
              <a:t>i</a:t>
            </a:r>
            <a:r>
              <a:rPr lang="en-US" sz="2400" dirty="0"/>
              <a:t>) images with lowest reconstruction error, (ii) images with highest reconstruction error, (iii) images with smallest isolation depth, and (iv) images with highest </a:t>
            </a:r>
            <a:r>
              <a:rPr lang="en-US" sz="2400" dirty="0" err="1"/>
              <a:t>kNN</a:t>
            </a:r>
            <a:r>
              <a:rPr lang="en-US" sz="2400" dirty="0"/>
              <a:t> distance. </a:t>
            </a:r>
          </a:p>
          <a:p>
            <a:endParaRPr lang="en-US" sz="2400" dirty="0"/>
          </a:p>
          <a:p>
            <a:r>
              <a:rPr lang="en-US" sz="2400" dirty="0"/>
              <a:t>Based on these results, we make the following observations: (</a:t>
            </a:r>
            <a:r>
              <a:rPr lang="en-US" sz="2400" dirty="0" err="1"/>
              <a:t>i</a:t>
            </a:r>
            <a:r>
              <a:rPr lang="en-US" sz="2400" dirty="0"/>
              <a:t>) the results of the </a:t>
            </a:r>
            <a:r>
              <a:rPr lang="en-US" sz="2400" dirty="0" err="1"/>
              <a:t>kNN</a:t>
            </a:r>
            <a:r>
              <a:rPr lang="en-US" sz="2400" dirty="0"/>
              <a:t> method seem to be qualitatively better than both the reconstruction method and the </a:t>
            </a:r>
            <a:r>
              <a:rPr lang="en-US" sz="2400" dirty="0" err="1"/>
              <a:t>iForest</a:t>
            </a:r>
            <a:r>
              <a:rPr lang="en-US" sz="2400" dirty="0"/>
              <a:t> method - in particular, the later two algorithms seems to be picking several '1' digits that look fairly normal to us; (ii) it also appears that the reconstruction error methods picks digits which are anomalous because of their orientation; (iii) the </a:t>
            </a:r>
            <a:r>
              <a:rPr lang="en-US" sz="2400" dirty="0" err="1"/>
              <a:t>kNN</a:t>
            </a:r>
            <a:r>
              <a:rPr lang="en-US" sz="2400" dirty="0"/>
              <a:t> methods picks digits which are anomalous because certain strokes are exaggerated in length (for e.g., see 4's in the </a:t>
            </a:r>
            <a:r>
              <a:rPr lang="en-US" sz="2400" dirty="0" err="1"/>
              <a:t>kNN</a:t>
            </a:r>
            <a:r>
              <a:rPr lang="en-US" sz="2400" dirty="0"/>
              <a:t> image set). </a:t>
            </a:r>
            <a:endParaRPr lang="en-US" sz="2400" dirty="0" smtClean="0"/>
          </a:p>
        </p:txBody>
      </p:sp>
      <p:sp>
        <p:nvSpPr>
          <p:cNvPr id="40" name="TextBox 39"/>
          <p:cNvSpPr txBox="1"/>
          <p:nvPr/>
        </p:nvSpPr>
        <p:spPr>
          <a:xfrm>
            <a:off x="13961991" y="27037950"/>
            <a:ext cx="8650325" cy="830997"/>
          </a:xfrm>
          <a:prstGeom prst="rect">
            <a:avLst/>
          </a:prstGeom>
          <a:noFill/>
        </p:spPr>
        <p:txBody>
          <a:bodyPr wrap="none" rtlCol="0">
            <a:spAutoFit/>
          </a:bodyPr>
          <a:lstStyle/>
          <a:p>
            <a:r>
              <a:rPr lang="en-US" sz="2400" b="1" dirty="0"/>
              <a:t>Figure </a:t>
            </a:r>
            <a:r>
              <a:rPr lang="en-US" sz="2400" b="1" dirty="0" smtClean="0"/>
              <a:t>1</a:t>
            </a:r>
            <a:r>
              <a:rPr lang="en-US" sz="2400" b="1" dirty="0"/>
              <a:t>: </a:t>
            </a:r>
            <a:r>
              <a:rPr lang="en-US" sz="2400" b="1" smtClean="0"/>
              <a:t>Three sets of </a:t>
            </a:r>
            <a:r>
              <a:rPr lang="en-US" sz="2400" b="1" dirty="0"/>
              <a:t>MNIST images. </a:t>
            </a:r>
            <a:r>
              <a:rPr lang="en-US" sz="2400" b="1" dirty="0" smtClean="0"/>
              <a:t>From left to right: </a:t>
            </a:r>
          </a:p>
          <a:p>
            <a:r>
              <a:rPr lang="en-US" sz="2400" b="1" dirty="0" smtClean="0"/>
              <a:t>Anomalies </a:t>
            </a:r>
            <a:r>
              <a:rPr lang="en-US" sz="2400" b="1" dirty="0" err="1" smtClean="0"/>
              <a:t>wrt</a:t>
            </a:r>
            <a:r>
              <a:rPr lang="en-US" sz="2400" b="1" dirty="0" smtClean="0"/>
              <a:t>. reconstruction </a:t>
            </a:r>
            <a:r>
              <a:rPr lang="en-US" sz="2400" b="1" dirty="0"/>
              <a:t>error, Isolation forest, </a:t>
            </a:r>
            <a:r>
              <a:rPr lang="en-US" sz="2400" b="1" dirty="0" err="1"/>
              <a:t>kNN</a:t>
            </a:r>
            <a:r>
              <a:rPr lang="en-US" sz="2400" b="1" dirty="0"/>
              <a:t>.</a:t>
            </a:r>
          </a:p>
        </p:txBody>
      </p:sp>
      <p:pic>
        <p:nvPicPr>
          <p:cNvPr id="4" name="Picture 3"/>
          <p:cNvPicPr>
            <a:picLocks noChangeAspect="1"/>
          </p:cNvPicPr>
          <p:nvPr/>
        </p:nvPicPr>
        <p:blipFill>
          <a:blip r:embed="rId5"/>
          <a:stretch>
            <a:fillRect/>
          </a:stretch>
        </p:blipFill>
        <p:spPr>
          <a:xfrm>
            <a:off x="145144" y="145148"/>
            <a:ext cx="4011470" cy="3986784"/>
          </a:xfrm>
          <a:prstGeom prst="rect">
            <a:avLst/>
          </a:prstGeom>
        </p:spPr>
      </p:pic>
      <p:sp>
        <p:nvSpPr>
          <p:cNvPr id="46" name="Rectangle 526"/>
          <p:cNvSpPr>
            <a:spLocks noChangeArrowheads="1"/>
          </p:cNvSpPr>
          <p:nvPr/>
        </p:nvSpPr>
        <p:spPr bwMode="auto">
          <a:xfrm>
            <a:off x="26436638" y="4751388"/>
            <a:ext cx="7643812" cy="644525"/>
          </a:xfrm>
          <a:prstGeom prst="rect">
            <a:avLst/>
          </a:prstGeom>
          <a:solidFill>
            <a:srgbClr val="003300"/>
          </a:solidFill>
          <a:ln w="9525">
            <a:noFill/>
            <a:miter lim="800000"/>
            <a:headEnd/>
            <a:tailEnd/>
          </a:ln>
        </p:spPr>
        <p:txBody>
          <a:bodyPr lIns="82198" tIns="41097" rIns="82198" bIns="41097" anchor="ctr"/>
          <a:lstStyle/>
          <a:p>
            <a:pPr algn="ctr" defTabSz="3178175"/>
            <a:r>
              <a:rPr lang="en-US" altLang="en-US" sz="3300" b="1" dirty="0" smtClean="0">
                <a:solidFill>
                  <a:schemeClr val="bg1"/>
                </a:solidFill>
              </a:rPr>
              <a:t>Future Work</a:t>
            </a:r>
            <a:endParaRPr lang="en-US" altLang="en-US" sz="3300" b="1" dirty="0">
              <a:solidFill>
                <a:schemeClr val="bg1"/>
              </a:solidFill>
            </a:endParaRPr>
          </a:p>
        </p:txBody>
      </p:sp>
      <p:sp>
        <p:nvSpPr>
          <p:cNvPr id="47" name="TextBox 46"/>
          <p:cNvSpPr txBox="1"/>
          <p:nvPr/>
        </p:nvSpPr>
        <p:spPr>
          <a:xfrm>
            <a:off x="26450925" y="5660450"/>
            <a:ext cx="7635875" cy="8956296"/>
          </a:xfrm>
          <a:prstGeom prst="rect">
            <a:avLst/>
          </a:prstGeom>
          <a:noFill/>
        </p:spPr>
        <p:txBody>
          <a:bodyPr wrap="square" rtlCol="0">
            <a:spAutoFit/>
          </a:bodyPr>
          <a:lstStyle/>
          <a:p>
            <a:r>
              <a:rPr lang="en-US" sz="2400" dirty="0" smtClean="0"/>
              <a:t>We </a:t>
            </a:r>
            <a:r>
              <a:rPr lang="en-US" sz="2400" dirty="0"/>
              <a:t>would like to study the current results in further depth - in particular, to understand why the performance of </a:t>
            </a:r>
            <a:r>
              <a:rPr lang="en-US" sz="2400" dirty="0" err="1"/>
              <a:t>iForest</a:t>
            </a:r>
            <a:r>
              <a:rPr lang="en-US" sz="2400" dirty="0"/>
              <a:t> is relatively worse compared to </a:t>
            </a:r>
            <a:r>
              <a:rPr lang="en-US" sz="2400" dirty="0" err="1"/>
              <a:t>kNN</a:t>
            </a:r>
            <a:r>
              <a:rPr lang="en-US" sz="2400" dirty="0"/>
              <a:t> though both are operating on the same feature spaces. We would also like to understand if there is a fundamental difference in the type of anomalies being identified by the reconstruction method and the feature based methods.</a:t>
            </a:r>
          </a:p>
          <a:p>
            <a:endParaRPr lang="en-US" sz="2400" dirty="0"/>
          </a:p>
          <a:p>
            <a:r>
              <a:rPr lang="en-US" sz="2400" dirty="0" smtClean="0"/>
              <a:t>Next</a:t>
            </a:r>
            <a:r>
              <a:rPr lang="en-US" sz="2400" dirty="0"/>
              <a:t>, we would like to implement a method to quantitatively compare the performance of our algorithms. We plan to do this by constructing anomaly detection data sets from classification data </a:t>
            </a:r>
            <a:r>
              <a:rPr lang="en-US" sz="2400" dirty="0" smtClean="0"/>
              <a:t>sets, </a:t>
            </a:r>
            <a:r>
              <a:rPr lang="en-US" sz="2400" dirty="0"/>
              <a:t>and then using the Area under the ROC curve as a quantitative metric.</a:t>
            </a:r>
          </a:p>
          <a:p>
            <a:endParaRPr lang="en-US" sz="2400" dirty="0"/>
          </a:p>
          <a:p>
            <a:r>
              <a:rPr lang="en-US" sz="2400" dirty="0" smtClean="0"/>
              <a:t>We </a:t>
            </a:r>
            <a:r>
              <a:rPr lang="en-US" sz="2400" dirty="0"/>
              <a:t>plan to run our algorithms on noisy image data sets like </a:t>
            </a:r>
            <a:r>
              <a:rPr lang="en-US" sz="2400" dirty="0" err="1"/>
              <a:t>ImageNet</a:t>
            </a:r>
            <a:r>
              <a:rPr lang="en-US" sz="2400" dirty="0"/>
              <a:t> in order to see if our proposed schemes are more robust in the presence of background noise relative to the reconstruction based method.  </a:t>
            </a:r>
          </a:p>
          <a:p>
            <a:endParaRPr lang="en-US" sz="2400" dirty="0"/>
          </a:p>
          <a:p>
            <a:r>
              <a:rPr lang="en-US" sz="2400" dirty="0" smtClean="0"/>
              <a:t>Finally</a:t>
            </a:r>
            <a:r>
              <a:rPr lang="en-US" sz="2400" dirty="0"/>
              <a:t>, we would like to explore alternative neural network architectures including multi-layer </a:t>
            </a:r>
            <a:r>
              <a:rPr lang="en-US" sz="2400" dirty="0" err="1"/>
              <a:t>autoencoders</a:t>
            </a:r>
            <a:r>
              <a:rPr lang="en-US" sz="2400" dirty="0"/>
              <a:t> and deep belief nets.</a:t>
            </a:r>
          </a:p>
        </p:txBody>
      </p:sp>
      <p:pic>
        <p:nvPicPr>
          <p:cNvPr id="8" name="Picture 7" descr="top_rec_error.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993248" y="21786705"/>
            <a:ext cx="6415399" cy="4811550"/>
          </a:xfrm>
          <a:prstGeom prst="rect">
            <a:avLst/>
          </a:prstGeom>
          <a:ln>
            <a:solidFill>
              <a:schemeClr val="tx1"/>
            </a:solidFill>
          </a:ln>
        </p:spPr>
      </p:pic>
    </p:spTree>
  </p:cSld>
  <p:clrMapOvr>
    <a:overrideClrMapping bg1="lt1" tx1="dk1" bg2="lt2" tx2="dk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6466</TotalTime>
  <Words>1128</Words>
  <Application>Microsoft Macintosh PowerPoint</Application>
  <PresentationFormat>Custom</PresentationFormat>
  <Paragraphs>37</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Technic</vt:lpstr>
      <vt:lpstr>PowerPoint Presentation</vt:lpstr>
    </vt:vector>
  </TitlesOfParts>
  <Company>Western Michigan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GDNF Expression differs in mesenteric artery and vein</dc:title>
  <dc:creator>Steven Thomas</dc:creator>
  <cp:lastModifiedBy>Ali Radha</cp:lastModifiedBy>
  <cp:revision>293</cp:revision>
  <cp:lastPrinted>2000-08-18T15:11:17Z</cp:lastPrinted>
  <dcterms:created xsi:type="dcterms:W3CDTF">2000-04-27T18:58:50Z</dcterms:created>
  <dcterms:modified xsi:type="dcterms:W3CDTF">2015-04-19T21:13:12Z</dcterms:modified>
</cp:coreProperties>
</file>