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B891-F92B-4375-B8C2-9CE7C96D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C25A-B24D-4A80-900D-404D32D6EF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74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600" b="1" u="sng" dirty="0" smtClean="0"/>
              <a:t>Assignment # </a:t>
            </a:r>
            <a:r>
              <a:rPr lang="en-US" sz="6600" b="1" u="sng" dirty="0"/>
              <a:t>3</a:t>
            </a:r>
            <a:br>
              <a:rPr lang="en-US" sz="6600" b="1" u="sng" dirty="0" smtClean="0"/>
            </a:br>
            <a:r>
              <a:rPr lang="en-US" sz="6600" dirty="0">
                <a:sym typeface="+mn-ea"/>
              </a:rPr>
              <a:t>Ali Iqbal 24529</a:t>
            </a:r>
            <a:br>
              <a:rPr lang="en-US" sz="6600" dirty="0"/>
            </a:br>
            <a:br>
              <a:rPr lang="en-US" sz="6600" b="1" u="sng" dirty="0" smtClean="0"/>
            </a:br>
            <a:r>
              <a:rPr lang="en-US" sz="2800" b="1" dirty="0" smtClean="0">
                <a:latin typeface="+mn-lt"/>
              </a:rPr>
              <a:t>Name:</a:t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ERP-ID:</a:t>
            </a:r>
            <a:endParaRPr lang="en-US" sz="28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Run your code for 20 iterations </a:t>
                </a:r>
                <a:r>
                  <a:rPr lang="en-US" dirty="0"/>
                  <a:t>of EA to maximize the function</a:t>
                </a:r>
                <a:endParaRPr lang="en-US" dirty="0"/>
              </a:p>
              <a:p>
                <a:r>
                  <a:rPr lang="en-US" dirty="0"/>
                  <a:t>	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Current generation is given</a:t>
                </a:r>
                <a:endParaRPr lang="en-US" dirty="0"/>
              </a:p>
              <a:p>
                <a:r>
                  <a:rPr lang="en-US" dirty="0"/>
                  <a:t>Binary tournament for parent selection</a:t>
                </a:r>
                <a:endParaRPr lang="en-US" dirty="0"/>
              </a:p>
              <a:p>
                <a:r>
                  <a:rPr lang="en-US" dirty="0"/>
                  <a:t>Produce 4 offspring</a:t>
                </a:r>
                <a:endParaRPr lang="en-US" dirty="0"/>
              </a:p>
              <a:p>
                <a:r>
                  <a:rPr lang="en-US" dirty="0"/>
                  <a:t>Perform crossover by taking x value of parent 1 and y value of parent 2. </a:t>
                </a:r>
                <a:endParaRPr lang="en-US" dirty="0"/>
              </a:p>
              <a:p>
                <a:r>
                  <a:rPr lang="en-US" dirty="0"/>
                  <a:t>Mutation rate is 50% and perform swap mutation. </a:t>
                </a:r>
                <a:endParaRPr lang="en-US" dirty="0"/>
              </a:p>
              <a:p>
                <a:r>
                  <a:rPr lang="en-US" dirty="0"/>
                  <a:t>Truncation will be used as survivor selection.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t="-1124" b="-70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AI - Fall '18 - Unit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BC3-E87C-4B22-9705-DBDF185747DE}" type="slidenum">
              <a:rPr lang="en-US" smtClean="0"/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099194" y="2374806"/>
          <a:ext cx="1511406" cy="277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1"/>
                <a:gridCol w="1259505"/>
              </a:tblGrid>
              <a:tr h="462686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x,y</a:t>
                      </a:r>
                      <a:r>
                        <a:rPr lang="en-US" sz="2300" dirty="0"/>
                        <a:t>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  <a:tr h="462686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(1,2)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  <a:tr h="462686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(-2,3)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  <a:tr h="462686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(4,-1)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  <a:tr h="462686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(5,2)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  <a:tr h="462686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(-3,3)</a:t>
                      </a:r>
                      <a:endParaRPr lang="en-US" sz="2300" dirty="0"/>
                    </a:p>
                  </a:txBody>
                  <a:tcPr marL="75570" marR="75570" marT="55321" marB="5532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pPr algn="ctr"/>
            <a:r>
              <a:rPr lang="en-US" b="1" dirty="0" smtClean="0"/>
              <a:t>Results from Code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92481"/>
          <a:ext cx="4825182" cy="530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591"/>
                <a:gridCol w="2412591"/>
              </a:tblGrid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Name and ERP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Iqbal 24529</a:t>
                      </a:r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Iteration #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Best Fitness Value f(x)</a:t>
                      </a:r>
                      <a:endParaRPr lang="en-US" b="1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+mn-ea"/>
                        </a:rPr>
                        <a:t>50</a:t>
                      </a:r>
                      <a:endParaRPr lang="en-US" sz="180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85702" y="1292481"/>
          <a:ext cx="4751440" cy="530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720"/>
                <a:gridCol w="2375720"/>
              </a:tblGrid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Name and ERP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Iqbal 24529</a:t>
                      </a:r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Iteration #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Best Fitness Value f(x)</a:t>
                      </a:r>
                      <a:endParaRPr lang="en-US" b="1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208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Widescreen</PresentationFormat>
  <Paragraphs>146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Assignment # 3  Name: ERP-ID:</vt:lpstr>
      <vt:lpstr>Assignment # 3</vt:lpstr>
      <vt:lpstr>Results from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 4</dc:title>
  <dc:creator>Sumaira Saeed / PhD Scholar @ City Campus</dc:creator>
  <cp:lastModifiedBy>as</cp:lastModifiedBy>
  <cp:revision>9</cp:revision>
  <dcterms:created xsi:type="dcterms:W3CDTF">2020-04-22T15:36:00Z</dcterms:created>
  <dcterms:modified xsi:type="dcterms:W3CDTF">2023-04-03T20:16:23Z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C32DE5564C35426588C773E8EDAF0A5A</vt:lpwstr>
  </property>
  <property fmtid="{D5CDD505-2E9C-101B-9397-08002B2CF9AE}" pid="3" name="KSOProductBuildVer">
    <vt:lpwstr>1033-11.2.0.11513</vt:lpwstr>
  </property>
</Properties>
</file>