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9954C3-00C1-4948-B1BC-F1F20B865B1D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15BE37-0E74-4CE1-9369-AE1ED669CF9D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9954C3-00C1-4948-B1BC-F1F20B865B1D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7854696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71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Maze using A* algorithm and ACO (Ant Colony Optimization) technique</a:t>
            </a:r>
            <a:endParaRPr lang="en-US" sz="71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71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72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0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en-US" b="1" i="1" dirty="0" smtClean="0"/>
              <a:t>Our heuristic (H) is the </a:t>
            </a:r>
            <a:r>
              <a:rPr lang="en-US" b="1" i="1" dirty="0" smtClean="0"/>
              <a:t>M</a:t>
            </a:r>
            <a:r>
              <a:rPr lang="en-US" b="1" i="1" dirty="0" smtClean="0"/>
              <a:t>anhattan distance of a node from goal node. </a:t>
            </a:r>
            <a:r>
              <a:rPr lang="en-US" b="1" i="1" smtClean="0"/>
              <a:t>If </a:t>
            </a:r>
            <a:r>
              <a:rPr lang="en-US" b="1" i="1" dirty="0" smtClean="0"/>
              <a:t>a node’s position is (0,1) and goal node is at (</a:t>
            </a:r>
            <a:r>
              <a:rPr lang="en-US" b="1" i="1" smtClean="0"/>
              <a:t>5,4),  then heuristic function will give output 8.</a:t>
            </a:r>
            <a:endParaRPr lang="en-US" b="1" i="1" smtClean="0"/>
          </a:p>
          <a:p>
            <a:pPr>
              <a:buNone/>
            </a:pPr>
            <a:r>
              <a:rPr lang="en-US" b="1" i="1" smtClean="0"/>
              <a:t>Actual cost (G) of cell is Manhattan distance from starting cell .</a:t>
            </a:r>
            <a:endParaRPr lang="en-US" b="1" i="1" smtClean="0"/>
          </a:p>
          <a:p>
            <a:pPr>
              <a:buNone/>
            </a:pPr>
            <a:r>
              <a:rPr lang="en-US" b="1" i="1" smtClean="0"/>
              <a:t>Final cost(F) of cell  is sum of G and H and it is used to determine which node should be explored next, cell with least F is preferred.</a:t>
            </a:r>
            <a:endParaRPr lang="en-US" b="1" i="1" smtClean="0"/>
          </a:p>
          <a:p>
            <a:pPr>
              <a:buNone/>
            </a:pPr>
            <a:r>
              <a:rPr lang="en-US" b="1" i="1" smtClean="0"/>
              <a:t>In case F of two cell is same then G is compared, least one is chosen.</a:t>
            </a:r>
            <a:endParaRPr lang="en-US" b="1" i="1" smtClean="0"/>
          </a:p>
          <a:p>
            <a:pPr>
              <a:buNone/>
            </a:pPr>
            <a:r>
              <a:rPr lang="en-US" b="1" i="1" dirty="0" smtClean="0"/>
              <a:t> 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Alpha =0.1</a:t>
            </a:r>
            <a:endParaRPr lang="en-US"/>
          </a:p>
          <a:p>
            <a:r>
              <a:rPr lang="en-US"/>
              <a:t>Beta = 0.1</a:t>
            </a:r>
            <a:endParaRPr lang="en-US"/>
          </a:p>
          <a:p>
            <a:r>
              <a:rPr lang="en-US"/>
              <a:t>Initial pheromone levels =0.01</a:t>
            </a:r>
            <a:endParaRPr lang="en-US"/>
          </a:p>
          <a:p>
            <a:r>
              <a:rPr lang="en-US"/>
              <a:t>Number of ants= 20</a:t>
            </a:r>
            <a:endParaRPr lang="en-US"/>
          </a:p>
          <a:p>
            <a:r>
              <a:rPr lang="en-US"/>
              <a:t>Iterations = 10</a:t>
            </a:r>
            <a:endParaRPr lang="en-US"/>
          </a:p>
          <a:p>
            <a:r>
              <a:rPr lang="en-US"/>
              <a:t>Q = 1</a:t>
            </a:r>
            <a:endParaRPr lang="en-US"/>
          </a:p>
          <a:p>
            <a:r>
              <a:rPr lang="en-US"/>
              <a:t>Heuristic is the distance to goal cell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Experiments of A *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935480"/>
          <a:ext cx="8229600" cy="40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94865"/>
                <a:gridCol w="2019935"/>
                <a:gridCol w="2057400"/>
              </a:tblGrid>
              <a:tr h="1997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Maze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1 1 0 1 2 1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1 1 0 1 1 1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1 1 1 3 1 1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6 by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time(ns)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865500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(0,4) -&gt; (1,4) -&gt; (2,4) -&gt; (3,4) -&gt; (3,3) -&gt; (4,3) -&gt; (5,3)</a:t>
                      </a:r>
                      <a:endParaRPr 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1 0 1 0 2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1 0 0 1 1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3 1 1 1 1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0 0 0 0 1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 by 5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415700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(0,4) -&gt; (1,4) -&gt; (1,3) -&gt; (2,3) -&gt; (2,2) -&gt; (2,1) -&gt; (2,0)</a:t>
                      </a:r>
                      <a:endParaRPr 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1 0 1 2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0 0 0 0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3 1 1 1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by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455700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path exists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Experiments of ACO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93548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94865"/>
                <a:gridCol w="2019935"/>
                <a:gridCol w="2057400"/>
              </a:tblGrid>
              <a:tr h="1997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Maze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1 1 0 1 2 1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1 1 0 1 1 1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1 1 1 3 1 1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size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6 by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time(ns)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7945000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(0,4) -&gt; (1,4) -&gt; (2,4) -&gt; (3,4) -&gt; (3,3) -&gt; (4,3) -&gt; (5,3)</a:t>
                      </a:r>
                      <a:endParaRPr 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1 0 1 0 2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1 0 0 1 1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3 1 1 1 1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0 0 0 0 1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1 1 1 1 0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 by 5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3689600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(0,4) -&gt; (1,4) -&gt; (1,3) -&gt; (2,3) -&gt; (2,2) -&gt; (2,1) -&gt; (2,0)</a:t>
                      </a:r>
                      <a:endParaRPr 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1 0 1 2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0 0 0 0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3 1 1 1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0 0 0 1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 by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6589500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 path exists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 and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Both algorithms are applied on same maze as it can be seen. It can be  ACO is slower than A*. It must be stated that ACO’s outcome time can vary by change in constants. However, output i.e. path </a:t>
            </a:r>
            <a:r>
              <a:rPr lang="en-US">
                <a:sym typeface="+mn-ea"/>
              </a:rPr>
              <a:t>mostly </a:t>
            </a:r>
            <a:r>
              <a:rPr lang="en-US"/>
              <a:t> will remain same.</a:t>
            </a:r>
            <a:endParaRPr lang="en-US"/>
          </a:p>
          <a:p>
            <a:pPr marL="0" indent="0">
              <a:buNone/>
            </a:pPr>
            <a:r>
              <a:rPr lang="en-US"/>
              <a:t>Due to reliance on probability ACO can find new paths to solve mazes. However, in terms of finding the most optimal path A* is much more efficient and consistent as less there is less randomness compared to ACO.  This is conclusion drawn.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1876</Words>
  <Application>WPS Presentation</Application>
  <PresentationFormat>On-screen Show (4:3)</PresentationFormat>
  <Paragraphs>128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2</vt:lpstr>
      <vt:lpstr>Times New Roman</vt:lpstr>
      <vt:lpstr>Constantia</vt:lpstr>
      <vt:lpstr>Microsoft YaHei</vt:lpstr>
      <vt:lpstr>Arial Unicode MS</vt:lpstr>
      <vt:lpstr>Calibri</vt:lpstr>
      <vt:lpstr>Flow</vt:lpstr>
      <vt:lpstr>Artificial Intelligence Project</vt:lpstr>
      <vt:lpstr>A* algorithm</vt:lpstr>
      <vt:lpstr>ACO</vt:lpstr>
      <vt:lpstr>Experiments of A *</vt:lpstr>
      <vt:lpstr>Experiments of ACO</vt:lpstr>
      <vt:lpstr>Analysis and Conclusion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</dc:title>
  <dc:creator>as</dc:creator>
  <cp:lastModifiedBy>aliiq</cp:lastModifiedBy>
  <cp:revision>9</cp:revision>
  <dcterms:created xsi:type="dcterms:W3CDTF">2023-05-28T15:13:00Z</dcterms:created>
  <dcterms:modified xsi:type="dcterms:W3CDTF">2024-05-25T19:45:12Z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6A532D789D69410F943B2EBDA09A4E8F</vt:lpwstr>
  </property>
  <property fmtid="{D5CDD505-2E9C-101B-9397-08002B2CF9AE}" pid="3" name="KSOProductBuildVer">
    <vt:lpwstr>1033-12.2.0.16909</vt:lpwstr>
  </property>
</Properties>
</file>