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5" r:id="rId17"/>
    <p:sldId id="270" r:id="rId18"/>
    <p:sldId id="276" r:id="rId19"/>
    <p:sldId id="271" r:id="rId20"/>
    <p:sldId id="272" r:id="rId21"/>
    <p:sldId id="273" r:id="rId22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2AY3DNheaNSztFqwRHhpggp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06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278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Complete Project Title – Can Occupy 2-3 Lines</a:t>
            </a:r>
            <a:endParaRPr/>
          </a:p>
          <a:p>
            <a:pPr marL="63500" lvl="0" indent="0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/>
              <a:t>Supervised By: Full Name (Designation)</a:t>
            </a:r>
            <a:endParaRPr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Describe roles of your team members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Describe your software development process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Describe your way of working as a team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Summary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2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Summary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&lt;Add diagram according to your project domain i.e., Methodology diagram (AI, IOT </a:t>
            </a:r>
            <a:r>
              <a:rPr lang="en-US" dirty="0" err="1"/>
              <a:t>etc</a:t>
            </a:r>
            <a:r>
              <a:rPr lang="en-US" dirty="0"/>
              <a:t>) OR Flow chart (Data Structures, Algorithms </a:t>
            </a:r>
            <a:r>
              <a:rPr lang="en-US" dirty="0" err="1"/>
              <a:t>etc</a:t>
            </a:r>
            <a:r>
              <a:rPr lang="en-US" dirty="0"/>
              <a:t>)&gt;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&lt;Also explain all steps in bullet points&gt;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33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Summary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0C53-AA21-809A-BBD4-F324A6B8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 Summary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A843-62EA-E47E-8852-8A07452A5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339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Summary</a:t>
            </a:r>
            <a:endParaRPr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Name (CMS#)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Name (CMS#)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Full Name (CMS#)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OUTLOOK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Background and Introduction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Literature Review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Problem Statement</a:t>
            </a:r>
            <a:endParaRPr lang="en-US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Project Scope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Proposed Solution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Requirements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Design Summary</a:t>
            </a:r>
            <a:endParaRPr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dirty="0"/>
              <a:t>Methodology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Implementation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Experiments and Results Summary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Testing Summary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Conclusion and Outlook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Office PowerPoint</Application>
  <PresentationFormat>On-screen Show (4:3)</PresentationFormat>
  <Paragraphs>43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Final Year Project</vt:lpstr>
      <vt:lpstr>Project Team</vt:lpstr>
      <vt:lpstr>Table of Content</vt:lpstr>
      <vt:lpstr>BACKGROUND AND INTRODUCTION</vt:lpstr>
      <vt:lpstr>Background and Introduction</vt:lpstr>
      <vt:lpstr>Literature Review</vt:lpstr>
      <vt:lpstr>Literature Review</vt:lpstr>
      <vt:lpstr>PROBLEM STATEMENT</vt:lpstr>
      <vt:lpstr>Problem Statement</vt:lpstr>
      <vt:lpstr>ENDEAVOUR</vt:lpstr>
      <vt:lpstr>Endeavour</vt:lpstr>
      <vt:lpstr>PROPOSED SOLUTION</vt:lpstr>
      <vt:lpstr>Proposed Solution</vt:lpstr>
      <vt:lpstr>Requirements Summary</vt:lpstr>
      <vt:lpstr>Design Summary</vt:lpstr>
      <vt:lpstr>Methodology</vt:lpstr>
      <vt:lpstr>Implementation Summary</vt:lpstr>
      <vt:lpstr>Experiments and Results Summary</vt:lpstr>
      <vt:lpstr>Testing Summary</vt:lpstr>
      <vt:lpstr>CONCLUSION AND OUTLOOK</vt:lpstr>
      <vt:lpstr>Conclusion &amp;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Muhammad Aadil ur Rehman</cp:lastModifiedBy>
  <cp:revision>4</cp:revision>
  <dcterms:created xsi:type="dcterms:W3CDTF">2013-01-22T07:04:44Z</dcterms:created>
  <dcterms:modified xsi:type="dcterms:W3CDTF">2023-05-19T09:57:17Z</dcterms:modified>
</cp:coreProperties>
</file>