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4C795-FDCC-4A1C-072D-13D6C4EC8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EAF3C-289A-121F-313B-828E7061F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AA486-47ED-1B83-6A77-E073D4F8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3DA30-DF31-6BAF-905F-D7BA3ACA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9096A-637A-3463-30EA-DAF9D98E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7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58967-FB61-1A3A-1E21-04A758F8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DA02B-E579-EAB6-1E9F-46D17E0F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97236-32E8-04AD-F919-FA7EF78A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792DA-B684-6CDE-E924-3C2FD2BA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60EAD-4106-6832-1B7C-E6C31E0F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1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361F2-216B-6EDE-CFDC-DE7A0BB78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AC97E-02FA-0F70-67A7-741B1071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A2840-E300-A085-2CCD-F15B0D46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F07F8-F680-876A-5962-14AEDC56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83CFB-BCED-4278-0087-BFF977EA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3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9AF1B-8548-85B0-ED93-D2BEDFBF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BBA19-7202-6C51-817F-EB65EC93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5E25F-EC4C-F00B-32FB-5C597E5E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DC81-BE42-32EA-81E1-3E95570B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F69EE-6FB7-992B-FCF2-B6F7F6F9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7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2EE47-9C5E-6154-F5B1-DEBD2008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40B83-3C13-3D04-E1A0-8CA3FFC7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7C656-AF41-FF8E-96F0-0797099A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37A95-53F1-284D-7B32-36A18359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5977A-FDB8-4BB6-3341-D298A173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1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7523-B82A-4AFF-1EDD-CDA39B87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5DB46-67AB-0CCD-5AEA-CD5387AAB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995F1-E851-4A91-A0D3-27B63F1E7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C81F2-5FAE-171C-F028-22E9C1B0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13A71-65AC-B79C-C083-7974AD5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66D56-3DD3-AB88-2C1C-9876F021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8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24CE-8EE3-49B4-D788-5205B391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E2234-7259-C7C4-7BA8-8FCE1F1F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D6BEC5-7942-71C6-5F7D-501898128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77967-E040-D5B1-ADF2-6B8514870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1A95F4-B99D-03C5-ADCA-0F77C5E24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B28275-7F79-EFE4-D98A-E0FDFCC8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55C663-B2A0-FCC6-002A-241347AB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21ED49-895D-C316-14B4-F268E526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74782-C675-5C61-7ADC-CA83B91B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11CFE-512D-1F92-4621-29A8E4B6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3AF367-9C78-CC6C-FF0E-96F7D0C0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5FEA75-14FB-38E3-C18E-5FF9D93D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91F2E4-EB2A-5118-9719-157E8075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5F0EAD-9DE3-2505-8288-71F3431C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B067F-B786-FA2C-D827-ED6AFDA5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7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71E7-DFDB-1A6F-1C3B-7870F3FD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37698-004D-C969-B976-CA19FB06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02EF5-A44F-A68F-350E-C9A6870D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BC069-936F-B450-48F1-AD010B42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B078C-D88E-A5DF-6F98-62555444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A580F-B971-B4FC-3DFD-964979DE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3E69E-24AE-E2D5-7774-820C1275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76334D-62D1-A733-3F21-58294425E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90D10-EEB5-53E9-046D-4EA661E6F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0E32E-64DB-2643-3AB4-38FDEEE8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CB37C-E428-E7E1-DD7C-5E774B44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A41CB-B040-74A3-64AD-582B22E1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A6BD0C-8B3B-3469-506E-CD7A5A1C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4ABEA-1546-CD38-2E80-00B9BF4A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C4E95-E2B7-2C10-AA96-F6D0A39C3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6C1C-2488-492A-89FB-CA351BEA62B9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69814-F880-A11B-577F-7677B8A7A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10F11-87D5-8886-D70A-56A5B852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B3B7-5D97-4D0E-AA5C-2410013AA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0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로고이(가) 표시된 사진&#10;&#10;자동 생성된 설명">
            <a:extLst>
              <a:ext uri="{FF2B5EF4-FFF2-40B4-BE49-F238E27FC236}">
                <a16:creationId xmlns:a16="http://schemas.microsoft.com/office/drawing/2014/main" id="{301D1262-4302-E73D-1A27-F6B80DD12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928783-49AB-A787-0E53-0203D6CC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7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웹사이트이(가) 표시된 사진&#10;&#10;자동 생성된 설명">
            <a:extLst>
              <a:ext uri="{FF2B5EF4-FFF2-40B4-BE49-F238E27FC236}">
                <a16:creationId xmlns:a16="http://schemas.microsoft.com/office/drawing/2014/main" id="{B66753BF-2F0C-0987-A89A-DBC7BA96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63A36CA2-FB16-0CCE-EE19-ED1E48F3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5E37B3EA-191E-8CC4-B281-C9B5F0A49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1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933FFA-6C92-3D33-442F-6085B1066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0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092EF7D3-DC9A-D45A-2AE7-CD935A3F8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7C7F7B9-4D3C-CC6A-8001-110BAE1C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8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김솔</dc:creator>
  <cp:lastModifiedBy>김솔</cp:lastModifiedBy>
  <cp:revision>1</cp:revision>
  <dcterms:created xsi:type="dcterms:W3CDTF">2023-05-09T13:13:58Z</dcterms:created>
  <dcterms:modified xsi:type="dcterms:W3CDTF">2023-05-09T13:17:07Z</dcterms:modified>
</cp:coreProperties>
</file>