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8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87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0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476E-2DB9-45C0-B8D7-F3AB39A36D90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5BAA-0011-415B-A7A9-F0941A88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E6146F3-FE59-4250-90A5-ED1C56DCE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054EA6-2D9A-49AB-B9B3-D31BC45C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852878-CE71-4716-B3CC-593A1D479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CD3BFE-D72F-42FB-B53B-8DBFEEE0E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1DEB4C-F391-4344-8333-BC053E07D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7A03F-AF28-43F4-B0FB-CAB77E42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GitKraken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A9C61-B9F2-41D9-856B-C63218F5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A cross-platform Git client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CE459C-B890-487F-AF36-8D9DF5A50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66" y="642795"/>
            <a:ext cx="3347830" cy="5575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86465-DC9A-480A-9D9B-A4E86DA6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30" y="965088"/>
            <a:ext cx="2731172" cy="49210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077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C2F1A-AB90-4421-9D9A-AB10399C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What is GitKraken?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61B4-071C-4F67-82E6-D95988EB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423211" cy="359931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Axosoft</a:t>
            </a:r>
            <a:r>
              <a:rPr lang="en-US" dirty="0"/>
              <a:t> </a:t>
            </a:r>
            <a:r>
              <a:rPr lang="en-US" b="1" dirty="0"/>
              <a:t>GitKraken</a:t>
            </a:r>
            <a:r>
              <a:rPr lang="en-US" dirty="0"/>
              <a:t> is a cross-platform Git client with efficiency, elegance and reliability at the core. It was made for </a:t>
            </a:r>
            <a:r>
              <a:rPr lang="en-US" dirty="0" err="1"/>
              <a:t>devs</a:t>
            </a:r>
            <a:r>
              <a:rPr lang="en-US" dirty="0"/>
              <a:t> by </a:t>
            </a:r>
            <a:r>
              <a:rPr lang="en-US" dirty="0" err="1"/>
              <a:t>devs</a:t>
            </a:r>
            <a:r>
              <a:rPr lang="en-US" dirty="0"/>
              <a:t>. Lets unpack that a bit. Git client – It is a client for working with the version control system git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doesn’t require any command line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It works with GitHub, Bitbucket, Azure DevOps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3D67-A4C4-46A9-B3C9-49488EA3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38997"/>
            <a:ext cx="3358478" cy="338000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4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2A4-2058-4EE0-8F81-3CC68A99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GitKraken?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5F0D-2202-473A-A03A-00788147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User friendly</a:t>
            </a:r>
          </a:p>
          <a:p>
            <a:r>
              <a:rPr lang="en-US" sz="1800" b="1" dirty="0"/>
              <a:t>One Million GitKraken Users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2CB40-439A-46BD-B035-2FC35A6E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67" y="264102"/>
            <a:ext cx="3625733" cy="236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B3027-D094-4A85-8047-697D3EA1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67" y="3201694"/>
            <a:ext cx="9723468" cy="3459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0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809E87-D51D-4ABB-A618-1F89A6AD3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2" r="9384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1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496F-6EFF-4B2F-BEF4-DD1763B0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Downloading GitKraken</a:t>
            </a:r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6F43-EA7D-4B6F-9B8F-C2A50B1F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https://www.gitkraken.com/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7238B-59C2-462A-96F6-E3A112F0B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3" y="2944282"/>
            <a:ext cx="3864694" cy="38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48C2C-13F3-4B98-A8DC-AD77182D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Using GitKraken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9B12F4-6020-407B-BF58-49025622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Live Demonstration!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B910F2F-5798-48EA-90DC-D80B4D3AD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2861-C476-40B1-AC85-35C5F58C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531BD-7AD5-4D56-8018-83647902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2" y="2336800"/>
            <a:ext cx="5567909" cy="4221159"/>
          </a:xfrm>
        </p:spPr>
      </p:pic>
    </p:spTree>
    <p:extLst>
      <p:ext uri="{BB962C8B-B14F-4D97-AF65-F5344CB8AC3E}">
        <p14:creationId xmlns:p14="http://schemas.microsoft.com/office/powerpoint/2010/main" val="5274913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GitKraken</vt:lpstr>
      <vt:lpstr>What is GitKraken?</vt:lpstr>
      <vt:lpstr>Why GitKraken?</vt:lpstr>
      <vt:lpstr>Downloading GitKraken</vt:lpstr>
      <vt:lpstr>Using GitKraken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GitKraken</dc:title>
  <dc:creator>Muhammad Ali</dc:creator>
  <cp:lastModifiedBy>Muhammad Ali</cp:lastModifiedBy>
  <cp:revision>6</cp:revision>
  <dcterms:created xsi:type="dcterms:W3CDTF">2019-02-04T14:49:16Z</dcterms:created>
  <dcterms:modified xsi:type="dcterms:W3CDTF">2019-02-04T16:05:07Z</dcterms:modified>
</cp:coreProperties>
</file>