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2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li" userId="570d81ecd920308e" providerId="LiveId" clId="{26F5689B-0ED8-469D-808E-259E7DD839D2}"/>
    <pc:docChg chg="undo redo custSel addSld modSld sldOrd">
      <pc:chgData name="Muhammad Ali" userId="570d81ecd920308e" providerId="LiveId" clId="{26F5689B-0ED8-469D-808E-259E7DD839D2}" dt="2018-11-29T18:36:39.615" v="918" actId="1076"/>
      <pc:docMkLst>
        <pc:docMk/>
      </pc:docMkLst>
      <pc:sldChg chg="addSp modSp">
        <pc:chgData name="Muhammad Ali" userId="570d81ecd920308e" providerId="LiveId" clId="{26F5689B-0ED8-469D-808E-259E7DD839D2}" dt="2018-11-29T18:32:03.408" v="875" actId="20577"/>
        <pc:sldMkLst>
          <pc:docMk/>
          <pc:sldMk cId="3495986166" sldId="256"/>
        </pc:sldMkLst>
        <pc:spChg chg="mod">
          <ac:chgData name="Muhammad Ali" userId="570d81ecd920308e" providerId="LiveId" clId="{26F5689B-0ED8-469D-808E-259E7DD839D2}" dt="2018-11-29T18:20:45.779" v="336" actId="255"/>
          <ac:spMkLst>
            <pc:docMk/>
            <pc:sldMk cId="3495986166" sldId="256"/>
            <ac:spMk id="2" creationId="{57649FC1-CD97-4B30-8B31-DE24AAC2E914}"/>
          </ac:spMkLst>
        </pc:spChg>
        <pc:spChg chg="mod">
          <ac:chgData name="Muhammad Ali" userId="570d81ecd920308e" providerId="LiveId" clId="{26F5689B-0ED8-469D-808E-259E7DD839D2}" dt="2018-11-29T18:32:03.408" v="875" actId="20577"/>
          <ac:spMkLst>
            <pc:docMk/>
            <pc:sldMk cId="3495986166" sldId="256"/>
            <ac:spMk id="3" creationId="{EFB65903-B1DA-406A-BE6A-17CE6ABF031A}"/>
          </ac:spMkLst>
        </pc:spChg>
        <pc:picChg chg="add mod modCrop">
          <ac:chgData name="Muhammad Ali" userId="570d81ecd920308e" providerId="LiveId" clId="{26F5689B-0ED8-469D-808E-259E7DD839D2}" dt="2018-11-29T18:21:21.057" v="384" actId="1076"/>
          <ac:picMkLst>
            <pc:docMk/>
            <pc:sldMk cId="3495986166" sldId="256"/>
            <ac:picMk id="5" creationId="{0CED5898-506D-41F1-B38C-5F7D197AAF2D}"/>
          </ac:picMkLst>
        </pc:picChg>
      </pc:sldChg>
      <pc:sldChg chg="modSp add">
        <pc:chgData name="Muhammad Ali" userId="570d81ecd920308e" providerId="LiveId" clId="{26F5689B-0ED8-469D-808E-259E7DD839D2}" dt="2018-11-29T18:24:29.396" v="445" actId="20577"/>
        <pc:sldMkLst>
          <pc:docMk/>
          <pc:sldMk cId="1682044450" sldId="257"/>
        </pc:sldMkLst>
        <pc:spChg chg="mod">
          <ac:chgData name="Muhammad Ali" userId="570d81ecd920308e" providerId="LiveId" clId="{26F5689B-0ED8-469D-808E-259E7DD839D2}" dt="2018-11-29T18:11:34.164" v="83" actId="20577"/>
          <ac:spMkLst>
            <pc:docMk/>
            <pc:sldMk cId="1682044450" sldId="257"/>
            <ac:spMk id="2" creationId="{CFE5B15D-E980-4C0B-8D67-3C3D19EA2403}"/>
          </ac:spMkLst>
        </pc:spChg>
        <pc:spChg chg="mod">
          <ac:chgData name="Muhammad Ali" userId="570d81ecd920308e" providerId="LiveId" clId="{26F5689B-0ED8-469D-808E-259E7DD839D2}" dt="2018-11-29T18:24:29.396" v="445" actId="20577"/>
          <ac:spMkLst>
            <pc:docMk/>
            <pc:sldMk cId="1682044450" sldId="257"/>
            <ac:spMk id="3" creationId="{FEC195D9-AF9A-4800-9A8C-3794FC474987}"/>
          </ac:spMkLst>
        </pc:spChg>
      </pc:sldChg>
      <pc:sldChg chg="modSp add">
        <pc:chgData name="Muhammad Ali" userId="570d81ecd920308e" providerId="LiveId" clId="{26F5689B-0ED8-469D-808E-259E7DD839D2}" dt="2018-11-29T18:13:37.120" v="324" actId="20577"/>
        <pc:sldMkLst>
          <pc:docMk/>
          <pc:sldMk cId="3333007403" sldId="258"/>
        </pc:sldMkLst>
        <pc:spChg chg="mod">
          <ac:chgData name="Muhammad Ali" userId="570d81ecd920308e" providerId="LiveId" clId="{26F5689B-0ED8-469D-808E-259E7DD839D2}" dt="2018-11-29T18:13:37.120" v="324" actId="20577"/>
          <ac:spMkLst>
            <pc:docMk/>
            <pc:sldMk cId="3333007403" sldId="258"/>
            <ac:spMk id="2" creationId="{9EE0733F-FCF9-4DFF-A7D3-C7EA49D11C14}"/>
          </ac:spMkLst>
        </pc:spChg>
      </pc:sldChg>
      <pc:sldChg chg="modSp add ord">
        <pc:chgData name="Muhammad Ali" userId="570d81ecd920308e" providerId="LiveId" clId="{26F5689B-0ED8-469D-808E-259E7DD839D2}" dt="2018-11-29T18:31:37.833" v="874" actId="20577"/>
        <pc:sldMkLst>
          <pc:docMk/>
          <pc:sldMk cId="743158001" sldId="259"/>
        </pc:sldMkLst>
        <pc:spChg chg="mod">
          <ac:chgData name="Muhammad Ali" userId="570d81ecd920308e" providerId="LiveId" clId="{26F5689B-0ED8-469D-808E-259E7DD839D2}" dt="2018-11-29T18:24:46.604" v="467" actId="20577"/>
          <ac:spMkLst>
            <pc:docMk/>
            <pc:sldMk cId="743158001" sldId="259"/>
            <ac:spMk id="2" creationId="{896CF665-2FD4-4EE9-B4B6-9A98CA322810}"/>
          </ac:spMkLst>
        </pc:spChg>
        <pc:spChg chg="mod">
          <ac:chgData name="Muhammad Ali" userId="570d81ecd920308e" providerId="LiveId" clId="{26F5689B-0ED8-469D-808E-259E7DD839D2}" dt="2018-11-29T18:31:37.833" v="874" actId="20577"/>
          <ac:spMkLst>
            <pc:docMk/>
            <pc:sldMk cId="743158001" sldId="259"/>
            <ac:spMk id="3" creationId="{0BE4DCBA-F7DF-4E4C-9F96-9DEE24B5B28E}"/>
          </ac:spMkLst>
        </pc:spChg>
      </pc:sldChg>
      <pc:sldChg chg="modSp add">
        <pc:chgData name="Muhammad Ali" userId="570d81ecd920308e" providerId="LiveId" clId="{26F5689B-0ED8-469D-808E-259E7DD839D2}" dt="2018-11-29T18:35:08.422" v="916" actId="20577"/>
        <pc:sldMkLst>
          <pc:docMk/>
          <pc:sldMk cId="3421963664" sldId="260"/>
        </pc:sldMkLst>
        <pc:spChg chg="mod">
          <ac:chgData name="Muhammad Ali" userId="570d81ecd920308e" providerId="LiveId" clId="{26F5689B-0ED8-469D-808E-259E7DD839D2}" dt="2018-11-29T18:25:39.391" v="536" actId="20577"/>
          <ac:spMkLst>
            <pc:docMk/>
            <pc:sldMk cId="3421963664" sldId="260"/>
            <ac:spMk id="2" creationId="{94FD12B6-52C1-4DF8-A738-C8837C389265}"/>
          </ac:spMkLst>
        </pc:spChg>
        <pc:spChg chg="mod">
          <ac:chgData name="Muhammad Ali" userId="570d81ecd920308e" providerId="LiveId" clId="{26F5689B-0ED8-469D-808E-259E7DD839D2}" dt="2018-11-29T18:35:08.422" v="916" actId="20577"/>
          <ac:spMkLst>
            <pc:docMk/>
            <pc:sldMk cId="3421963664" sldId="260"/>
            <ac:spMk id="3" creationId="{38EC7CDC-7BFF-426E-8FF3-E83F4E21AC74}"/>
          </ac:spMkLst>
        </pc:spChg>
      </pc:sldChg>
      <pc:sldChg chg="addSp delSp modSp add">
        <pc:chgData name="Muhammad Ali" userId="570d81ecd920308e" providerId="LiveId" clId="{26F5689B-0ED8-469D-808E-259E7DD839D2}" dt="2018-11-29T18:28:34.966" v="829" actId="1076"/>
        <pc:sldMkLst>
          <pc:docMk/>
          <pc:sldMk cId="2493730210" sldId="261"/>
        </pc:sldMkLst>
        <pc:spChg chg="mod">
          <ac:chgData name="Muhammad Ali" userId="570d81ecd920308e" providerId="LiveId" clId="{26F5689B-0ED8-469D-808E-259E7DD839D2}" dt="2018-11-29T18:27:29.527" v="806" actId="20577"/>
          <ac:spMkLst>
            <pc:docMk/>
            <pc:sldMk cId="2493730210" sldId="261"/>
            <ac:spMk id="2" creationId="{8FB9E11A-18F7-4B86-ADAF-89E656DD3C2A}"/>
          </ac:spMkLst>
        </pc:spChg>
        <pc:spChg chg="del mod">
          <ac:chgData name="Muhammad Ali" userId="570d81ecd920308e" providerId="LiveId" clId="{26F5689B-0ED8-469D-808E-259E7DD839D2}" dt="2018-11-29T18:28:05.142" v="815" actId="1076"/>
          <ac:spMkLst>
            <pc:docMk/>
            <pc:sldMk cId="2493730210" sldId="261"/>
            <ac:spMk id="3" creationId="{570A63E0-A5A0-4264-BC64-40FE06583412}"/>
          </ac:spMkLst>
        </pc:spChg>
        <pc:spChg chg="add mod">
          <ac:chgData name="Muhammad Ali" userId="570d81ecd920308e" providerId="LiveId" clId="{26F5689B-0ED8-469D-808E-259E7DD839D2}" dt="2018-11-29T18:28:34.966" v="829" actId="1076"/>
          <ac:spMkLst>
            <pc:docMk/>
            <pc:sldMk cId="2493730210" sldId="261"/>
            <ac:spMk id="4" creationId="{D3885063-0031-40B3-B26C-193CC4411274}"/>
          </ac:spMkLst>
        </pc:spChg>
      </pc:sldChg>
      <pc:sldChg chg="addSp modSp add">
        <pc:chgData name="Muhammad Ali" userId="570d81ecd920308e" providerId="LiveId" clId="{26F5689B-0ED8-469D-808E-259E7DD839D2}" dt="2018-11-29T18:36:39.615" v="918" actId="1076"/>
        <pc:sldMkLst>
          <pc:docMk/>
          <pc:sldMk cId="2669111074" sldId="262"/>
        </pc:sldMkLst>
        <pc:spChg chg="mod">
          <ac:chgData name="Muhammad Ali" userId="570d81ecd920308e" providerId="LiveId" clId="{26F5689B-0ED8-469D-808E-259E7DD839D2}" dt="2018-11-29T18:28:56.989" v="855" actId="20577"/>
          <ac:spMkLst>
            <pc:docMk/>
            <pc:sldMk cId="2669111074" sldId="262"/>
            <ac:spMk id="2" creationId="{CFAB6419-F774-40F3-BF63-FF2A37DFC169}"/>
          </ac:spMkLst>
        </pc:spChg>
        <pc:spChg chg="mod">
          <ac:chgData name="Muhammad Ali" userId="570d81ecd920308e" providerId="LiveId" clId="{26F5689B-0ED8-469D-808E-259E7DD839D2}" dt="2018-11-29T18:29:38.525" v="861" actId="255"/>
          <ac:spMkLst>
            <pc:docMk/>
            <pc:sldMk cId="2669111074" sldId="262"/>
            <ac:spMk id="3" creationId="{3CC7B365-B402-4DFB-8191-44D8757B6802}"/>
          </ac:spMkLst>
        </pc:spChg>
        <pc:picChg chg="add mod">
          <ac:chgData name="Muhammad Ali" userId="570d81ecd920308e" providerId="LiveId" clId="{26F5689B-0ED8-469D-808E-259E7DD839D2}" dt="2018-11-29T18:36:39.615" v="918" actId="1076"/>
          <ac:picMkLst>
            <pc:docMk/>
            <pc:sldMk cId="2669111074" sldId="262"/>
            <ac:picMk id="5" creationId="{92B10A32-A6F5-4406-B397-17BA87D33A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9FC1-CD97-4B30-8B31-DE24AAC2E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Rick &amp; Morty Travel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65903-B1DA-406A-BE6A-17CE6ABF0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Muhammad ALI &amp; mark zeagler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D5898-506D-41F1-B38C-5F7D197AA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51" t="10099" r="16923" b="10428"/>
          <a:stretch/>
        </p:blipFill>
        <p:spPr>
          <a:xfrm>
            <a:off x="6462346" y="1553420"/>
            <a:ext cx="3612174" cy="44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8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B15D-E980-4C0B-8D67-3C3D19EA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did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195D9-AF9A-4800-9A8C-3794FC474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Muhammad Ali (Front-end): Created the UI and display functionality for the app on Angular, beautified using CSS, established the GitHub repo </a:t>
            </a:r>
          </a:p>
          <a:p>
            <a:r>
              <a:rPr lang="en-US" sz="3600" dirty="0"/>
              <a:t>Mark Zeagler (Back-end): Created the logic on Java EE, setup up the server, wrote tests</a:t>
            </a:r>
          </a:p>
        </p:txBody>
      </p:sp>
    </p:spTree>
    <p:extLst>
      <p:ext uri="{BB962C8B-B14F-4D97-AF65-F5344CB8AC3E}">
        <p14:creationId xmlns:p14="http://schemas.microsoft.com/office/powerpoint/2010/main" val="168204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F665-2FD4-4EE9-B4B6-9A98CA32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DCBA-F7DF-4E4C-9F96-9DEE24B5B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/>
              <a:t>Angular</a:t>
            </a:r>
          </a:p>
          <a:p>
            <a:r>
              <a:rPr lang="en-US" sz="3600" dirty="0"/>
              <a:t>Material Design</a:t>
            </a:r>
          </a:p>
          <a:p>
            <a:r>
              <a:rPr lang="en-US" sz="3600" dirty="0"/>
              <a:t>Java EE</a:t>
            </a:r>
          </a:p>
          <a:p>
            <a:r>
              <a:rPr lang="en-US" sz="3600" dirty="0"/>
              <a:t>CSS</a:t>
            </a:r>
          </a:p>
          <a:p>
            <a:r>
              <a:rPr lang="en-US" sz="3600" dirty="0"/>
              <a:t>HTML</a:t>
            </a:r>
          </a:p>
          <a:p>
            <a:r>
              <a:rPr lang="en-US" sz="3600" dirty="0"/>
              <a:t>Typescript</a:t>
            </a:r>
          </a:p>
          <a:p>
            <a:r>
              <a:rPr lang="en-US" sz="3600" dirty="0"/>
              <a:t>GitHub</a:t>
            </a:r>
          </a:p>
          <a:p>
            <a:r>
              <a:rPr lang="en-US" sz="3600" dirty="0"/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74315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339127"/>
            <a:ext cx="7822043" cy="5298227"/>
          </a:xfrm>
        </p:spPr>
      </p:pic>
    </p:spTree>
    <p:extLst>
      <p:ext uri="{BB962C8B-B14F-4D97-AF65-F5344CB8AC3E}">
        <p14:creationId xmlns:p14="http://schemas.microsoft.com/office/powerpoint/2010/main" val="334904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733F-FCF9-4DFF-A7D3-C7EA49D1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we used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408909"/>
            <a:ext cx="4118853" cy="4195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73" y="3090473"/>
            <a:ext cx="4821382" cy="35141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576" y="452718"/>
            <a:ext cx="5319479" cy="243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0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12B6-52C1-4DF8-A738-C8837C38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C7CDC-7BFF-426E-8FF3-E83F4E21A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Go old school ugly command line interface</a:t>
            </a:r>
          </a:p>
          <a:p>
            <a:r>
              <a:rPr lang="en-US" sz="2400" dirty="0"/>
              <a:t>Needed more time to integrate the front-end and back-end</a:t>
            </a:r>
          </a:p>
          <a:p>
            <a:r>
              <a:rPr lang="en-US" sz="2400" dirty="0"/>
              <a:t>Learned more about Angular and how it is being used today in the industry</a:t>
            </a:r>
          </a:p>
          <a:p>
            <a:r>
              <a:rPr lang="en-US" sz="2400" dirty="0"/>
              <a:t>The hassles of </a:t>
            </a:r>
            <a:r>
              <a:rPr lang="en-US" sz="2400" b="1" dirty="0"/>
              <a:t>Cross-Origin Resource Sharing (CORS)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6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6419-F774-40F3-BF63-FF2A37DF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our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7B365-B402-4DFB-8191-44D8757B6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https://github.com/Ali229/Premium-Travel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10A32-A6F5-4406-B397-17BA87D33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722" y="2733319"/>
            <a:ext cx="28575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1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EF9C-F296-4D84-B08B-ACB17EBD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our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2D739-6A9F-4688-B171-C3568A64D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https://markzeagler.com/docs/premium-travel/</a:t>
            </a:r>
          </a:p>
        </p:txBody>
      </p:sp>
    </p:spTree>
    <p:extLst>
      <p:ext uri="{BB962C8B-B14F-4D97-AF65-F5344CB8AC3E}">
        <p14:creationId xmlns:p14="http://schemas.microsoft.com/office/powerpoint/2010/main" val="11935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E11A-18F7-4B86-ADAF-89E656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885063-0031-40B3-B26C-193CC44112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27865" y="1338922"/>
            <a:ext cx="3147015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dirty="0">
                <a:solidFill>
                  <a:srgbClr val="808080"/>
                </a:solidFill>
                <a:latin typeface="Source Code Pr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___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. -^   `--,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/# =========`-_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/# (--====___====\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/#   .- --.  . --.|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/##   |  * ) (   * ),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|##   \    /\ \   / |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|###   ---   \ ---  |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|####      ___)    #|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|######           ##|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\##### ---------- /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\####           (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`\###          |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 \###         |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  \##        |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   \###.    .)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    `======/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730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153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Source Code Pro</vt:lpstr>
      <vt:lpstr>Wingdings 3</vt:lpstr>
      <vt:lpstr>Ion</vt:lpstr>
      <vt:lpstr>Rick &amp; Morty Travel</vt:lpstr>
      <vt:lpstr>Who did what?</vt:lpstr>
      <vt:lpstr>Technologies we used</vt:lpstr>
      <vt:lpstr>Class Diagram</vt:lpstr>
      <vt:lpstr>Patterns we used</vt:lpstr>
      <vt:lpstr>What we learned?</vt:lpstr>
      <vt:lpstr>Access to our source code</vt:lpstr>
      <vt:lpstr>Access to our documentation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Ali</dc:creator>
  <cp:lastModifiedBy>Muhammad Ali</cp:lastModifiedBy>
  <cp:revision>5</cp:revision>
  <dcterms:created xsi:type="dcterms:W3CDTF">2018-11-29T18:09:50Z</dcterms:created>
  <dcterms:modified xsi:type="dcterms:W3CDTF">2018-11-29T22:40:20Z</dcterms:modified>
</cp:coreProperties>
</file>