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12"/>
  </p:notesMasterIdLst>
  <p:sldIdLst>
    <p:sldId id="395" r:id="rId2"/>
    <p:sldId id="307" r:id="rId3"/>
    <p:sldId id="387" r:id="rId4"/>
    <p:sldId id="313" r:id="rId5"/>
    <p:sldId id="389" r:id="rId6"/>
    <p:sldId id="390" r:id="rId7"/>
    <p:sldId id="391" r:id="rId8"/>
    <p:sldId id="392" r:id="rId9"/>
    <p:sldId id="393" r:id="rId10"/>
    <p:sldId id="257" r:id="rId11"/>
  </p:sldIdLst>
  <p:sldSz cx="9144000" cy="5143500" type="screen16x9"/>
  <p:notesSz cx="6858000" cy="9144000"/>
  <p:embeddedFontLst>
    <p:embeddedFont>
      <p:font typeface="Hammersmith One" panose="02010703030501060504" pitchFamily="2" charset="77"/>
      <p:regular r:id="rId13"/>
    </p:embeddedFont>
    <p:embeddedFont>
      <p:font typeface="Manjari" panose="02000503000000000000" pitchFamily="2" charset="0"/>
      <p:regular r:id="rId14"/>
      <p:bold r:id="rId15"/>
    </p:embeddedFont>
    <p:embeddedFont>
      <p:font typeface="Roboto Condensed Light" panose="020F0302020204030204" pitchFamily="34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4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104A35-5749-47C2-87DB-B94E6995D554}">
  <a:tblStyle styleId="{0F104A35-5749-47C2-87DB-B94E6995D5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0993A7-5EA9-409D-8018-EB49E40709EF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4AA475-D008-4F48-8BE7-69DE9004F566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8C8B1CF-94E8-4DE3-BEC1-0B676FFF665A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639077C-372E-477D-9C87-4FA3955E4E62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B8178E7-A68E-447D-9394-293CB52B9026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8"/>
    <p:restoredTop sz="94650"/>
  </p:normalViewPr>
  <p:slideViewPr>
    <p:cSldViewPr snapToGrid="0">
      <p:cViewPr>
        <p:scale>
          <a:sx n="87" d="100"/>
          <a:sy n="87" d="100"/>
        </p:scale>
        <p:origin x="139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gc6a01074ef_0_19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6" name="Google Shape;2816;gc6a01074ef_0_19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8">
          <a:extLst>
            <a:ext uri="{FF2B5EF4-FFF2-40B4-BE49-F238E27FC236}">
              <a16:creationId xmlns:a16="http://schemas.microsoft.com/office/drawing/2014/main" id="{B7DED64A-C02C-5591-509E-018DF915A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c6a01074ef_0_18233:notes">
            <a:extLst>
              <a:ext uri="{FF2B5EF4-FFF2-40B4-BE49-F238E27FC236}">
                <a16:creationId xmlns:a16="http://schemas.microsoft.com/office/drawing/2014/main" id="{20AC0014-205D-D60D-7827-5389057EFC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0" name="Google Shape;2130;gc6a01074ef_0_18233:notes">
            <a:extLst>
              <a:ext uri="{FF2B5EF4-FFF2-40B4-BE49-F238E27FC236}">
                <a16:creationId xmlns:a16="http://schemas.microsoft.com/office/drawing/2014/main" id="{09460C41-1F61-8D40-0E26-9693D2B7AA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363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" name="Google Shape;2904;gc6fa47cb4f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5" name="Google Shape;2905;gc6fa47cb4f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2">
          <a:extLst>
            <a:ext uri="{FF2B5EF4-FFF2-40B4-BE49-F238E27FC236}">
              <a16:creationId xmlns:a16="http://schemas.microsoft.com/office/drawing/2014/main" id="{36627C85-E63E-50F3-C990-241215906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3" name="Google Shape;3303;g10363c24d96_2_31:notes">
            <a:extLst>
              <a:ext uri="{FF2B5EF4-FFF2-40B4-BE49-F238E27FC236}">
                <a16:creationId xmlns:a16="http://schemas.microsoft.com/office/drawing/2014/main" id="{94E023F8-223E-474E-524D-F3511FF05E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4" name="Google Shape;3304;g10363c24d96_2_31:notes">
            <a:extLst>
              <a:ext uri="{FF2B5EF4-FFF2-40B4-BE49-F238E27FC236}">
                <a16:creationId xmlns:a16="http://schemas.microsoft.com/office/drawing/2014/main" id="{D3756E04-8254-3CAC-9CF1-AB414997CB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3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2">
          <a:extLst>
            <a:ext uri="{FF2B5EF4-FFF2-40B4-BE49-F238E27FC236}">
              <a16:creationId xmlns:a16="http://schemas.microsoft.com/office/drawing/2014/main" id="{0E9F686B-56CD-E59E-3E01-B439310E1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3" name="Google Shape;3303;g10363c24d96_2_31:notes">
            <a:extLst>
              <a:ext uri="{FF2B5EF4-FFF2-40B4-BE49-F238E27FC236}">
                <a16:creationId xmlns:a16="http://schemas.microsoft.com/office/drawing/2014/main" id="{8D0F0728-7F59-F45F-4329-559B17AA9E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4" name="Google Shape;3304;g10363c24d96_2_31:notes">
            <a:extLst>
              <a:ext uri="{FF2B5EF4-FFF2-40B4-BE49-F238E27FC236}">
                <a16:creationId xmlns:a16="http://schemas.microsoft.com/office/drawing/2014/main" id="{4D4CC7E5-5147-2CAD-E7FE-1625CCC0EC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71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2">
          <a:extLst>
            <a:ext uri="{FF2B5EF4-FFF2-40B4-BE49-F238E27FC236}">
              <a16:creationId xmlns:a16="http://schemas.microsoft.com/office/drawing/2014/main" id="{050F3CA8-D681-A2CA-B27D-667AE9E8F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3" name="Google Shape;3303;g10363c24d96_2_31:notes">
            <a:extLst>
              <a:ext uri="{FF2B5EF4-FFF2-40B4-BE49-F238E27FC236}">
                <a16:creationId xmlns:a16="http://schemas.microsoft.com/office/drawing/2014/main" id="{20E4106F-8995-7469-2008-769702266C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4" name="Google Shape;3304;g10363c24d96_2_31:notes">
            <a:extLst>
              <a:ext uri="{FF2B5EF4-FFF2-40B4-BE49-F238E27FC236}">
                <a16:creationId xmlns:a16="http://schemas.microsoft.com/office/drawing/2014/main" id="{78B12FDE-61C6-2FDE-5FFD-2E39399A81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39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2">
          <a:extLst>
            <a:ext uri="{FF2B5EF4-FFF2-40B4-BE49-F238E27FC236}">
              <a16:creationId xmlns:a16="http://schemas.microsoft.com/office/drawing/2014/main" id="{969230CB-5D8A-9EC2-4116-131273892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3" name="Google Shape;3303;g10363c24d96_2_31:notes">
            <a:extLst>
              <a:ext uri="{FF2B5EF4-FFF2-40B4-BE49-F238E27FC236}">
                <a16:creationId xmlns:a16="http://schemas.microsoft.com/office/drawing/2014/main" id="{EDBFE7FE-1BF6-294F-D3AD-C7786C2B4D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4" name="Google Shape;3304;g10363c24d96_2_31:notes">
            <a:extLst>
              <a:ext uri="{FF2B5EF4-FFF2-40B4-BE49-F238E27FC236}">
                <a16:creationId xmlns:a16="http://schemas.microsoft.com/office/drawing/2014/main" id="{47B1758B-F059-FA4D-FC5B-D77DF7D287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608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2">
          <a:extLst>
            <a:ext uri="{FF2B5EF4-FFF2-40B4-BE49-F238E27FC236}">
              <a16:creationId xmlns:a16="http://schemas.microsoft.com/office/drawing/2014/main" id="{97AE0E7D-D4C4-9CCF-E977-AE68ADF94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3" name="Google Shape;3303;g10363c24d96_2_31:notes">
            <a:extLst>
              <a:ext uri="{FF2B5EF4-FFF2-40B4-BE49-F238E27FC236}">
                <a16:creationId xmlns:a16="http://schemas.microsoft.com/office/drawing/2014/main" id="{83354FD5-FC06-752A-6600-752866F2A6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4" name="Google Shape;3304;g10363c24d96_2_31:notes">
            <a:extLst>
              <a:ext uri="{FF2B5EF4-FFF2-40B4-BE49-F238E27FC236}">
                <a16:creationId xmlns:a16="http://schemas.microsoft.com/office/drawing/2014/main" id="{3486BC5E-328B-6C40-438E-E383473B51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878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 rot="-996204" flipH="1">
            <a:off x="-917706" y="-448408"/>
            <a:ext cx="3403937" cy="338982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6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41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42"/>
          <p:cNvGrpSpPr/>
          <p:nvPr/>
        </p:nvGrpSpPr>
        <p:grpSpPr>
          <a:xfrm>
            <a:off x="477170" y="-1413885"/>
            <a:ext cx="2304462" cy="2293869"/>
            <a:chOff x="2414491" y="671177"/>
            <a:chExt cx="1830972" cy="1822411"/>
          </a:xfrm>
        </p:grpSpPr>
        <p:sp>
          <p:nvSpPr>
            <p:cNvPr id="1099" name="Google Shape;1099;p42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42"/>
          <p:cNvSpPr/>
          <p:nvPr/>
        </p:nvSpPr>
        <p:spPr>
          <a:xfrm rot="5400000">
            <a:off x="6618731" y="3095207"/>
            <a:ext cx="3397312" cy="3383225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5" name="Google Shape;1135;p42"/>
          <p:cNvSpPr txBox="1">
            <a:spLocks noGrp="1"/>
          </p:cNvSpPr>
          <p:nvPr>
            <p:ph type="subTitle" idx="1"/>
          </p:nvPr>
        </p:nvSpPr>
        <p:spPr>
          <a:xfrm>
            <a:off x="1741200" y="1337775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42"/>
          <p:cNvSpPr txBox="1">
            <a:spLocks noGrp="1"/>
          </p:cNvSpPr>
          <p:nvPr>
            <p:ph type="subTitle" idx="2"/>
          </p:nvPr>
        </p:nvSpPr>
        <p:spPr>
          <a:xfrm>
            <a:off x="1741200" y="172918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7" name="Google Shape;1137;p42"/>
          <p:cNvSpPr txBox="1">
            <a:spLocks noGrp="1"/>
          </p:cNvSpPr>
          <p:nvPr>
            <p:ph type="subTitle" idx="3"/>
          </p:nvPr>
        </p:nvSpPr>
        <p:spPr>
          <a:xfrm>
            <a:off x="1741200" y="2446100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8" name="Google Shape;1138;p42"/>
          <p:cNvSpPr txBox="1">
            <a:spLocks noGrp="1"/>
          </p:cNvSpPr>
          <p:nvPr>
            <p:ph type="subTitle" idx="4"/>
          </p:nvPr>
        </p:nvSpPr>
        <p:spPr>
          <a:xfrm>
            <a:off x="1741200" y="283763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42"/>
          <p:cNvSpPr txBox="1">
            <a:spLocks noGrp="1"/>
          </p:cNvSpPr>
          <p:nvPr>
            <p:ph type="subTitle" idx="5"/>
          </p:nvPr>
        </p:nvSpPr>
        <p:spPr>
          <a:xfrm>
            <a:off x="1741200" y="3554425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42"/>
          <p:cNvSpPr txBox="1">
            <a:spLocks noGrp="1"/>
          </p:cNvSpPr>
          <p:nvPr>
            <p:ph type="subTitle" idx="6"/>
          </p:nvPr>
        </p:nvSpPr>
        <p:spPr>
          <a:xfrm>
            <a:off x="1741200" y="39459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42"/>
          <p:cNvSpPr txBox="1">
            <a:spLocks noGrp="1"/>
          </p:cNvSpPr>
          <p:nvPr>
            <p:ph type="subTitle" idx="7"/>
          </p:nvPr>
        </p:nvSpPr>
        <p:spPr>
          <a:xfrm>
            <a:off x="5237775" y="1337775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42"/>
          <p:cNvSpPr txBox="1">
            <a:spLocks noGrp="1"/>
          </p:cNvSpPr>
          <p:nvPr>
            <p:ph type="subTitle" idx="8"/>
          </p:nvPr>
        </p:nvSpPr>
        <p:spPr>
          <a:xfrm>
            <a:off x="5237775" y="172918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3" name="Google Shape;1143;p42"/>
          <p:cNvSpPr txBox="1">
            <a:spLocks noGrp="1"/>
          </p:cNvSpPr>
          <p:nvPr>
            <p:ph type="subTitle" idx="9"/>
          </p:nvPr>
        </p:nvSpPr>
        <p:spPr>
          <a:xfrm>
            <a:off x="5237775" y="2446100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4" name="Google Shape;1144;p42"/>
          <p:cNvSpPr txBox="1">
            <a:spLocks noGrp="1"/>
          </p:cNvSpPr>
          <p:nvPr>
            <p:ph type="subTitle" idx="13"/>
          </p:nvPr>
        </p:nvSpPr>
        <p:spPr>
          <a:xfrm>
            <a:off x="5237775" y="283763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5" name="Google Shape;1145;p42"/>
          <p:cNvSpPr txBox="1">
            <a:spLocks noGrp="1"/>
          </p:cNvSpPr>
          <p:nvPr>
            <p:ph type="subTitle" idx="14"/>
          </p:nvPr>
        </p:nvSpPr>
        <p:spPr>
          <a:xfrm>
            <a:off x="5237775" y="3554425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6" name="Google Shape;1146;p42"/>
          <p:cNvSpPr txBox="1">
            <a:spLocks noGrp="1"/>
          </p:cNvSpPr>
          <p:nvPr>
            <p:ph type="subTitle" idx="15"/>
          </p:nvPr>
        </p:nvSpPr>
        <p:spPr>
          <a:xfrm>
            <a:off x="5237775" y="39459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6"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47"/>
          <p:cNvSpPr/>
          <p:nvPr/>
        </p:nvSpPr>
        <p:spPr>
          <a:xfrm rot="5575585">
            <a:off x="-1934287" y="-969252"/>
            <a:ext cx="4436755" cy="371424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47"/>
          <p:cNvSpPr/>
          <p:nvPr/>
        </p:nvSpPr>
        <p:spPr>
          <a:xfrm>
            <a:off x="4971452" y="887873"/>
            <a:ext cx="5492180" cy="3689245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47"/>
          <p:cNvSpPr/>
          <p:nvPr/>
        </p:nvSpPr>
        <p:spPr>
          <a:xfrm rot="-7977666">
            <a:off x="3954029" y="4656032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4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7"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60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60"/>
          <p:cNvSpPr/>
          <p:nvPr/>
        </p:nvSpPr>
        <p:spPr>
          <a:xfrm rot="3781224">
            <a:off x="-1829431" y="2502688"/>
            <a:ext cx="6147391" cy="378204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60"/>
          <p:cNvSpPr/>
          <p:nvPr/>
        </p:nvSpPr>
        <p:spPr>
          <a:xfrm rot="-1693254" flipH="1">
            <a:off x="7048898" y="1570932"/>
            <a:ext cx="2436429" cy="415397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60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1" name="Google Shape;1431;p60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432" name="Google Shape;1432;p60"/>
          <p:cNvGrpSpPr/>
          <p:nvPr/>
        </p:nvGrpSpPr>
        <p:grpSpPr>
          <a:xfrm rot="10800000" flipH="1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1433" name="Google Shape;1433;p6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8" r:id="rId3"/>
    <p:sldLayoutId id="2147483684" r:id="rId4"/>
    <p:sldLayoutId id="2147483688" r:id="rId5"/>
    <p:sldLayoutId id="2147483693" r:id="rId6"/>
    <p:sldLayoutId id="2147483706" r:id="rId7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355F-6CC7-D388-B636-61DBAD2A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673197"/>
            <a:ext cx="5105400" cy="1213800"/>
          </a:xfrm>
        </p:spPr>
        <p:txBody>
          <a:bodyPr/>
          <a:lstStyle/>
          <a:p>
            <a:r>
              <a:rPr lang="en-US" sz="3600" dirty="0"/>
              <a:t>P</a:t>
            </a:r>
            <a:r>
              <a:rPr lang="en-BH" sz="3600" dirty="0"/>
              <a:t>repared by</a:t>
            </a:r>
            <a:br>
              <a:rPr lang="en-BH" sz="3600" dirty="0"/>
            </a:br>
            <a:r>
              <a:rPr lang="en-BH" sz="3600" dirty="0"/>
              <a:t>Ali Abbas </a:t>
            </a:r>
          </a:p>
        </p:txBody>
      </p:sp>
    </p:spTree>
    <p:extLst>
      <p:ext uri="{BB962C8B-B14F-4D97-AF65-F5344CB8AC3E}">
        <p14:creationId xmlns:p14="http://schemas.microsoft.com/office/powerpoint/2010/main" val="421059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32998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 Estimate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26C6D76-D781-9797-541F-F6D473C98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96238"/>
              </p:ext>
            </p:extLst>
          </p:nvPr>
        </p:nvGraphicFramePr>
        <p:xfrm>
          <a:off x="713248" y="957922"/>
          <a:ext cx="7717502" cy="366255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05145">
                  <a:extLst>
                    <a:ext uri="{9D8B030D-6E8A-4147-A177-3AD203B41FA5}">
                      <a16:colId xmlns:a16="http://schemas.microsoft.com/office/drawing/2014/main" val="2842333070"/>
                    </a:ext>
                  </a:extLst>
                </a:gridCol>
                <a:gridCol w="520159">
                  <a:extLst>
                    <a:ext uri="{9D8B030D-6E8A-4147-A177-3AD203B41FA5}">
                      <a16:colId xmlns:a16="http://schemas.microsoft.com/office/drawing/2014/main" val="2406046616"/>
                    </a:ext>
                  </a:extLst>
                </a:gridCol>
                <a:gridCol w="518617">
                  <a:extLst>
                    <a:ext uri="{9D8B030D-6E8A-4147-A177-3AD203B41FA5}">
                      <a16:colId xmlns:a16="http://schemas.microsoft.com/office/drawing/2014/main" val="2066670779"/>
                    </a:ext>
                  </a:extLst>
                </a:gridCol>
                <a:gridCol w="520159">
                  <a:extLst>
                    <a:ext uri="{9D8B030D-6E8A-4147-A177-3AD203B41FA5}">
                      <a16:colId xmlns:a16="http://schemas.microsoft.com/office/drawing/2014/main" val="2914668442"/>
                    </a:ext>
                  </a:extLst>
                </a:gridCol>
                <a:gridCol w="518617">
                  <a:extLst>
                    <a:ext uri="{9D8B030D-6E8A-4147-A177-3AD203B41FA5}">
                      <a16:colId xmlns:a16="http://schemas.microsoft.com/office/drawing/2014/main" val="422346850"/>
                    </a:ext>
                  </a:extLst>
                </a:gridCol>
                <a:gridCol w="518617">
                  <a:extLst>
                    <a:ext uri="{9D8B030D-6E8A-4147-A177-3AD203B41FA5}">
                      <a16:colId xmlns:a16="http://schemas.microsoft.com/office/drawing/2014/main" val="1195668993"/>
                    </a:ext>
                  </a:extLst>
                </a:gridCol>
                <a:gridCol w="518617">
                  <a:extLst>
                    <a:ext uri="{9D8B030D-6E8A-4147-A177-3AD203B41FA5}">
                      <a16:colId xmlns:a16="http://schemas.microsoft.com/office/drawing/2014/main" val="2172465827"/>
                    </a:ext>
                  </a:extLst>
                </a:gridCol>
                <a:gridCol w="518617">
                  <a:extLst>
                    <a:ext uri="{9D8B030D-6E8A-4147-A177-3AD203B41FA5}">
                      <a16:colId xmlns:a16="http://schemas.microsoft.com/office/drawing/2014/main" val="1847001156"/>
                    </a:ext>
                  </a:extLst>
                </a:gridCol>
                <a:gridCol w="518617">
                  <a:extLst>
                    <a:ext uri="{9D8B030D-6E8A-4147-A177-3AD203B41FA5}">
                      <a16:colId xmlns:a16="http://schemas.microsoft.com/office/drawing/2014/main" val="567696214"/>
                    </a:ext>
                  </a:extLst>
                </a:gridCol>
                <a:gridCol w="459962">
                  <a:extLst>
                    <a:ext uri="{9D8B030D-6E8A-4147-A177-3AD203B41FA5}">
                      <a16:colId xmlns:a16="http://schemas.microsoft.com/office/drawing/2014/main" val="605170018"/>
                    </a:ext>
                  </a:extLst>
                </a:gridCol>
                <a:gridCol w="518617">
                  <a:extLst>
                    <a:ext uri="{9D8B030D-6E8A-4147-A177-3AD203B41FA5}">
                      <a16:colId xmlns:a16="http://schemas.microsoft.com/office/drawing/2014/main" val="2348755848"/>
                    </a:ext>
                  </a:extLst>
                </a:gridCol>
                <a:gridCol w="459962">
                  <a:extLst>
                    <a:ext uri="{9D8B030D-6E8A-4147-A177-3AD203B41FA5}">
                      <a16:colId xmlns:a16="http://schemas.microsoft.com/office/drawing/2014/main" val="3847627189"/>
                    </a:ext>
                  </a:extLst>
                </a:gridCol>
                <a:gridCol w="459962">
                  <a:extLst>
                    <a:ext uri="{9D8B030D-6E8A-4147-A177-3AD203B41FA5}">
                      <a16:colId xmlns:a16="http://schemas.microsoft.com/office/drawing/2014/main" val="1266719385"/>
                    </a:ext>
                  </a:extLst>
                </a:gridCol>
                <a:gridCol w="561834">
                  <a:extLst>
                    <a:ext uri="{9D8B030D-6E8A-4147-A177-3AD203B41FA5}">
                      <a16:colId xmlns:a16="http://schemas.microsoft.com/office/drawing/2014/main" val="1322922751"/>
                    </a:ext>
                  </a:extLst>
                </a:gridCol>
              </a:tblGrid>
              <a:tr h="150101">
                <a:tc>
                  <a:txBody>
                    <a:bodyPr/>
                    <a:lstStyle/>
                    <a:p>
                      <a:pPr marL="68580" algn="ctr">
                        <a:lnSpc>
                          <a:spcPts val="1230"/>
                        </a:lnSpc>
                      </a:pPr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WBS</a:t>
                      </a:r>
                      <a:r>
                        <a:rPr lang="en-US" sz="1000" b="1" kern="100" spc="-1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000" b="1" kern="100" spc="-2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items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230"/>
                        </a:lnSpc>
                      </a:pPr>
                      <a:r>
                        <a:rPr lang="en-US" sz="1000" b="1" kern="100" spc="-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30"/>
                        </a:lnSpc>
                      </a:pPr>
                      <a:r>
                        <a:rPr lang="en-US" sz="1000" b="1" kern="100" spc="-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tc>
                  <a:txBody>
                    <a:bodyPr/>
                    <a:lstStyle/>
                    <a:p>
                      <a:pPr marR="58420" algn="ctr">
                        <a:lnSpc>
                          <a:spcPts val="1230"/>
                        </a:lnSpc>
                      </a:pPr>
                      <a:r>
                        <a:rPr lang="en-US" sz="1000" b="1" kern="100" spc="-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ts val="1230"/>
                        </a:lnSpc>
                      </a:pPr>
                      <a:r>
                        <a:rPr lang="en-US" sz="1000" b="1" kern="100" spc="-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ts val="1230"/>
                        </a:lnSpc>
                      </a:pPr>
                      <a:r>
                        <a:rPr lang="en-US" sz="1000" b="1" kern="100" spc="-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ts val="1230"/>
                        </a:lnSpc>
                      </a:pPr>
                      <a:r>
                        <a:rPr lang="en-US" sz="1000" b="1" kern="100" spc="-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ts val="1230"/>
                        </a:lnSpc>
                      </a:pPr>
                      <a:r>
                        <a:rPr lang="en-US" sz="1000" b="1" kern="100" spc="-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ts val="1230"/>
                        </a:lnSpc>
                      </a:pPr>
                      <a:r>
                        <a:rPr lang="en-US" sz="1000" b="1" kern="100" spc="-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ts val="1230"/>
                        </a:lnSpc>
                      </a:pPr>
                      <a:r>
                        <a:rPr lang="en-US" sz="1000" b="1" kern="100" spc="-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9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30"/>
                        </a:lnSpc>
                      </a:pPr>
                      <a:r>
                        <a:rPr lang="en-US" sz="1000" b="1" kern="100" spc="-25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30"/>
                        </a:lnSpc>
                      </a:pPr>
                      <a:r>
                        <a:rPr lang="en-US" sz="1000" b="1" kern="100" spc="-25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11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30"/>
                        </a:lnSpc>
                      </a:pPr>
                      <a:r>
                        <a:rPr lang="en-US" sz="1000" b="1" kern="100" spc="-25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12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1230"/>
                        </a:lnSpc>
                      </a:pPr>
                      <a:r>
                        <a:rPr lang="en-US" sz="1000" b="1" kern="100" spc="-1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Totals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109737"/>
                  </a:ext>
                </a:extLst>
              </a:tr>
              <a:tr h="300202">
                <a:tc>
                  <a:txBody>
                    <a:bodyPr/>
                    <a:lstStyle/>
                    <a:p>
                      <a:pPr marL="68580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 spc="-1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1.</a:t>
                      </a:r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Human Resources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126341"/>
                  </a:ext>
                </a:extLst>
              </a:tr>
              <a:tr h="150101">
                <a:tc>
                  <a:txBody>
                    <a:bodyPr/>
                    <a:lstStyle/>
                    <a:p>
                      <a:pPr marL="68580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 spc="-1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Project manager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17000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141859"/>
                  </a:ext>
                </a:extLst>
              </a:tr>
              <a:tr h="154979">
                <a:tc>
                  <a:txBody>
                    <a:bodyPr/>
                    <a:lstStyle/>
                    <a:p>
                      <a:pPr marL="68580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 spc="-1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IT Team Member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ts val="1330"/>
                        </a:lnSpc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330"/>
                        </a:lnSpc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ts val="1330"/>
                        </a:lnSpc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1000</a:t>
                      </a:r>
                      <a:endParaRPr lang="en-B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330"/>
                        </a:lnSpc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330"/>
                        </a:lnSpc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330"/>
                        </a:lnSpc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330"/>
                        </a:lnSpc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330"/>
                        </a:lnSpc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ts val="1330"/>
                        </a:lnSpc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330"/>
                        </a:lnSpc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330"/>
                        </a:lnSpc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330"/>
                        </a:lnSpc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1330"/>
                        </a:lnSpc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12000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85321"/>
                  </a:ext>
                </a:extLst>
              </a:tr>
              <a:tr h="150101">
                <a:tc>
                  <a:txBody>
                    <a:bodyPr/>
                    <a:lstStyle/>
                    <a:p>
                      <a:pPr marL="68580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Faculty Trainer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40"/>
                        </a:lnSpc>
                        <a:spcBef>
                          <a:spcPts val="10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10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40"/>
                        </a:lnSpc>
                        <a:spcBef>
                          <a:spcPts val="10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10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10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10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10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10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10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10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10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10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ts val="1240"/>
                        </a:lnSpc>
                        <a:spcBef>
                          <a:spcPts val="10"/>
                        </a:spcBef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8400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26846"/>
                  </a:ext>
                </a:extLst>
              </a:tr>
              <a:tr h="300202">
                <a:tc>
                  <a:txBody>
                    <a:bodyPr/>
                    <a:lstStyle/>
                    <a:p>
                      <a:pPr marL="68580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Data Migration Specialist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1500</a:t>
                      </a:r>
                      <a:endParaRPr lang="en-B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17000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790550"/>
                  </a:ext>
                </a:extLst>
              </a:tr>
              <a:tr h="450303">
                <a:tc>
                  <a:txBody>
                    <a:bodyPr/>
                    <a:lstStyle/>
                    <a:p>
                      <a:pPr marL="68580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Technical Consultant (T-Systems)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ts val="1230"/>
                        </a:lnSpc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30"/>
                        </a:lnSpc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ts val="1230"/>
                        </a:lnSpc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30"/>
                        </a:lnSpc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30"/>
                        </a:lnSpc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30"/>
                        </a:lnSpc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800</a:t>
                      </a:r>
                      <a:endParaRPr lang="en-B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30"/>
                        </a:lnSpc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30"/>
                        </a:lnSpc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ts val="1230"/>
                        </a:lnSpc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30"/>
                        </a:lnSpc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30"/>
                        </a:lnSpc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30"/>
                        </a:lnSpc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1230"/>
                        </a:lnSpc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9600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562283"/>
                  </a:ext>
                </a:extLst>
              </a:tr>
              <a:tr h="300202">
                <a:tc>
                  <a:txBody>
                    <a:bodyPr/>
                    <a:lstStyle/>
                    <a:p>
                      <a:pPr marL="68580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Stakeholder Support Staff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ts val="1245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850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45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850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ts val="1245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850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45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850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45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850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45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850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45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850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45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850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ts val="1245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850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45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850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45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850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45"/>
                        </a:lnSpc>
                        <a:spcBef>
                          <a:spcPts val="5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850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1245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10200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608176"/>
                  </a:ext>
                </a:extLst>
              </a:tr>
              <a:tr h="300202">
                <a:tc>
                  <a:txBody>
                    <a:bodyPr/>
                    <a:lstStyle/>
                    <a:p>
                      <a:pPr marL="68580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 spc="-1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2.Equipments&amp;Task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CA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748137"/>
                  </a:ext>
                </a:extLst>
              </a:tr>
              <a:tr h="450303">
                <a:tc>
                  <a:txBody>
                    <a:bodyPr/>
                    <a:lstStyle/>
                    <a:p>
                      <a:pPr marL="68580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Learning Management System Software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18000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30"/>
                        </a:lnSpc>
                      </a:pP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30"/>
                        </a:lnSpc>
                      </a:pP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1230"/>
                        </a:lnSpc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18000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137747"/>
                  </a:ext>
                </a:extLst>
              </a:tr>
              <a:tr h="150101">
                <a:tc>
                  <a:txBody>
                    <a:bodyPr/>
                    <a:lstStyle/>
                    <a:p>
                      <a:pPr marL="68580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Training Materials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40"/>
                        </a:lnSpc>
                        <a:spcBef>
                          <a:spcPts val="10"/>
                        </a:spcBef>
                      </a:pP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10"/>
                        </a:spcBef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3400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1240"/>
                        </a:lnSpc>
                        <a:spcBef>
                          <a:spcPts val="10"/>
                        </a:spcBef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3400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29749"/>
                  </a:ext>
                </a:extLst>
              </a:tr>
              <a:tr h="300202">
                <a:tc>
                  <a:txBody>
                    <a:bodyPr/>
                    <a:lstStyle/>
                    <a:p>
                      <a:pPr marL="68580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University IT Equipment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4400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40"/>
                        </a:lnSpc>
                        <a:spcBef>
                          <a:spcPts val="10"/>
                        </a:spcBef>
                      </a:pP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1240"/>
                        </a:lnSpc>
                        <a:spcBef>
                          <a:spcPts val="10"/>
                        </a:spcBef>
                      </a:pPr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1240"/>
                        </a:lnSpc>
                        <a:spcBef>
                          <a:spcPts val="10"/>
                        </a:spcBef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4400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774165"/>
                  </a:ext>
                </a:extLst>
              </a:tr>
              <a:tr h="150101">
                <a:tc>
                  <a:txBody>
                    <a:bodyPr/>
                    <a:lstStyle/>
                    <a:p>
                      <a:pPr marL="68580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 spc="-1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Totals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28750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6350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6350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9750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6350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6350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6350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6350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6350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6350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5850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4850</a:t>
                      </a:r>
                      <a:endParaRPr lang="en-BH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1240"/>
                        </a:lnSpc>
                        <a:spcBef>
                          <a:spcPts val="5"/>
                        </a:spcBef>
                      </a:pPr>
                      <a:r>
                        <a:rPr lang="en-US" sz="1000" b="1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100000</a:t>
                      </a:r>
                      <a:endParaRPr lang="en-BH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289" marR="6528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4E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1688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134"/>
          <p:cNvSpPr txBox="1">
            <a:spLocks noGrp="1"/>
          </p:cNvSpPr>
          <p:nvPr>
            <p:ph type="title"/>
          </p:nvPr>
        </p:nvSpPr>
        <p:spPr>
          <a:xfrm>
            <a:off x="0" y="99686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Work Breakdown Structure </a:t>
            </a:r>
            <a:endParaRPr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4E49D-A35D-2909-5C0B-451468E88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99686"/>
            <a:ext cx="3782860" cy="5043814"/>
          </a:xfrm>
          <a:prstGeom prst="rect">
            <a:avLst/>
          </a:prstGeom>
        </p:spPr>
      </p:pic>
      <p:sp>
        <p:nvSpPr>
          <p:cNvPr id="7" name="Google Shape;4112;p187">
            <a:extLst>
              <a:ext uri="{FF2B5EF4-FFF2-40B4-BE49-F238E27FC236}">
                <a16:creationId xmlns:a16="http://schemas.microsoft.com/office/drawing/2014/main" id="{9506DBAA-A5DF-F7B8-6A67-CD7794B671B0}"/>
              </a:ext>
            </a:extLst>
          </p:cNvPr>
          <p:cNvSpPr/>
          <p:nvPr/>
        </p:nvSpPr>
        <p:spPr>
          <a:xfrm rot="10800000">
            <a:off x="3156417" y="2780963"/>
            <a:ext cx="1948983" cy="2262851"/>
          </a:xfrm>
          <a:custGeom>
            <a:avLst/>
            <a:gdLst/>
            <a:ahLst/>
            <a:cxnLst/>
            <a:rect l="l" t="t" r="r" b="b"/>
            <a:pathLst>
              <a:path w="43212" h="50757" extrusionOk="0">
                <a:moveTo>
                  <a:pt x="8566" y="1929"/>
                </a:moveTo>
                <a:cubicBezTo>
                  <a:pt x="10493" y="3133"/>
                  <a:pt x="12634" y="4017"/>
                  <a:pt x="14615" y="5087"/>
                </a:cubicBezTo>
                <a:cubicBezTo>
                  <a:pt x="17773" y="6747"/>
                  <a:pt x="19887" y="8861"/>
                  <a:pt x="21948" y="11511"/>
                </a:cubicBezTo>
                <a:cubicBezTo>
                  <a:pt x="21012" y="10869"/>
                  <a:pt x="19941" y="10467"/>
                  <a:pt x="18924" y="9878"/>
                </a:cubicBezTo>
                <a:cubicBezTo>
                  <a:pt x="17425" y="9048"/>
                  <a:pt x="15926" y="8219"/>
                  <a:pt x="14561" y="7175"/>
                </a:cubicBezTo>
                <a:cubicBezTo>
                  <a:pt x="12741" y="5837"/>
                  <a:pt x="11055" y="4338"/>
                  <a:pt x="9395" y="2785"/>
                </a:cubicBezTo>
                <a:cubicBezTo>
                  <a:pt x="9101" y="2518"/>
                  <a:pt x="8833" y="2223"/>
                  <a:pt x="8566" y="1929"/>
                </a:cubicBezTo>
                <a:close/>
                <a:moveTo>
                  <a:pt x="7522" y="5328"/>
                </a:moveTo>
                <a:cubicBezTo>
                  <a:pt x="7522" y="7844"/>
                  <a:pt x="6585" y="10360"/>
                  <a:pt x="5702" y="12689"/>
                </a:cubicBezTo>
                <a:cubicBezTo>
                  <a:pt x="4604" y="15553"/>
                  <a:pt x="3105" y="18068"/>
                  <a:pt x="1152" y="20397"/>
                </a:cubicBezTo>
                <a:cubicBezTo>
                  <a:pt x="1339" y="17185"/>
                  <a:pt x="2570" y="13786"/>
                  <a:pt x="4069" y="11083"/>
                </a:cubicBezTo>
                <a:cubicBezTo>
                  <a:pt x="4899" y="9557"/>
                  <a:pt x="5782" y="8112"/>
                  <a:pt x="6665" y="6613"/>
                </a:cubicBezTo>
                <a:cubicBezTo>
                  <a:pt x="6906" y="6185"/>
                  <a:pt x="7254" y="5756"/>
                  <a:pt x="7522" y="5328"/>
                </a:cubicBezTo>
                <a:close/>
                <a:moveTo>
                  <a:pt x="11697" y="13866"/>
                </a:moveTo>
                <a:cubicBezTo>
                  <a:pt x="16435" y="15044"/>
                  <a:pt x="20583" y="17453"/>
                  <a:pt x="23795" y="21147"/>
                </a:cubicBezTo>
                <a:cubicBezTo>
                  <a:pt x="18870" y="20317"/>
                  <a:pt x="14909" y="17560"/>
                  <a:pt x="11697" y="13866"/>
                </a:cubicBezTo>
                <a:close/>
                <a:moveTo>
                  <a:pt x="21979" y="26157"/>
                </a:moveTo>
                <a:cubicBezTo>
                  <a:pt x="23920" y="26157"/>
                  <a:pt x="25812" y="26506"/>
                  <a:pt x="27650" y="27570"/>
                </a:cubicBezTo>
                <a:cubicBezTo>
                  <a:pt x="28854" y="28239"/>
                  <a:pt x="29978" y="29042"/>
                  <a:pt x="31129" y="29819"/>
                </a:cubicBezTo>
                <a:cubicBezTo>
                  <a:pt x="31984" y="30380"/>
                  <a:pt x="33530" y="30987"/>
                  <a:pt x="31739" y="30987"/>
                </a:cubicBezTo>
                <a:cubicBezTo>
                  <a:pt x="31567" y="30987"/>
                  <a:pt x="31365" y="30981"/>
                  <a:pt x="31129" y="30970"/>
                </a:cubicBezTo>
                <a:cubicBezTo>
                  <a:pt x="26579" y="30729"/>
                  <a:pt x="22511" y="28748"/>
                  <a:pt x="18683" y="26419"/>
                </a:cubicBezTo>
                <a:cubicBezTo>
                  <a:pt x="19796" y="26266"/>
                  <a:pt x="20895" y="26157"/>
                  <a:pt x="21979" y="26157"/>
                </a:cubicBezTo>
                <a:close/>
                <a:moveTo>
                  <a:pt x="13544" y="20799"/>
                </a:moveTo>
                <a:lnTo>
                  <a:pt x="13544" y="20799"/>
                </a:lnTo>
                <a:cubicBezTo>
                  <a:pt x="13705" y="23074"/>
                  <a:pt x="13116" y="25590"/>
                  <a:pt x="12286" y="27570"/>
                </a:cubicBezTo>
                <a:cubicBezTo>
                  <a:pt x="11751" y="28935"/>
                  <a:pt x="11162" y="30300"/>
                  <a:pt x="10386" y="31532"/>
                </a:cubicBezTo>
                <a:cubicBezTo>
                  <a:pt x="10044" y="32084"/>
                  <a:pt x="8019" y="34371"/>
                  <a:pt x="7952" y="34371"/>
                </a:cubicBezTo>
                <a:cubicBezTo>
                  <a:pt x="7951" y="34371"/>
                  <a:pt x="7950" y="34370"/>
                  <a:pt x="7950" y="34369"/>
                </a:cubicBezTo>
                <a:cubicBezTo>
                  <a:pt x="7602" y="29551"/>
                  <a:pt x="10627" y="24546"/>
                  <a:pt x="13544" y="20799"/>
                </a:cubicBezTo>
                <a:close/>
                <a:moveTo>
                  <a:pt x="32420" y="37714"/>
                </a:moveTo>
                <a:cubicBezTo>
                  <a:pt x="34620" y="37714"/>
                  <a:pt x="36514" y="38481"/>
                  <a:pt x="38409" y="39481"/>
                </a:cubicBezTo>
                <a:cubicBezTo>
                  <a:pt x="37275" y="39682"/>
                  <a:pt x="36155" y="39788"/>
                  <a:pt x="35055" y="39788"/>
                </a:cubicBezTo>
                <a:cubicBezTo>
                  <a:pt x="32780" y="39788"/>
                  <a:pt x="30589" y="39332"/>
                  <a:pt x="28533" y="38303"/>
                </a:cubicBezTo>
                <a:cubicBezTo>
                  <a:pt x="29791" y="38196"/>
                  <a:pt x="31156" y="37741"/>
                  <a:pt x="32307" y="37714"/>
                </a:cubicBezTo>
                <a:cubicBezTo>
                  <a:pt x="32344" y="37714"/>
                  <a:pt x="32382" y="37714"/>
                  <a:pt x="32420" y="37714"/>
                </a:cubicBezTo>
                <a:close/>
                <a:moveTo>
                  <a:pt x="21681" y="33084"/>
                </a:moveTo>
                <a:cubicBezTo>
                  <a:pt x="22430" y="36644"/>
                  <a:pt x="20717" y="41542"/>
                  <a:pt x="18951" y="44352"/>
                </a:cubicBezTo>
                <a:cubicBezTo>
                  <a:pt x="18848" y="44368"/>
                  <a:pt x="18753" y="44375"/>
                  <a:pt x="18667" y="44375"/>
                </a:cubicBezTo>
                <a:cubicBezTo>
                  <a:pt x="17994" y="44375"/>
                  <a:pt x="17842" y="43910"/>
                  <a:pt x="18174" y="42961"/>
                </a:cubicBezTo>
                <a:cubicBezTo>
                  <a:pt x="18201" y="42506"/>
                  <a:pt x="18228" y="42050"/>
                  <a:pt x="18308" y="41569"/>
                </a:cubicBezTo>
                <a:cubicBezTo>
                  <a:pt x="18496" y="40418"/>
                  <a:pt x="18763" y="39294"/>
                  <a:pt x="19138" y="38196"/>
                </a:cubicBezTo>
                <a:cubicBezTo>
                  <a:pt x="19673" y="36590"/>
                  <a:pt x="20450" y="34396"/>
                  <a:pt x="21681" y="33084"/>
                </a:cubicBezTo>
                <a:close/>
                <a:moveTo>
                  <a:pt x="31423" y="41890"/>
                </a:moveTo>
                <a:cubicBezTo>
                  <a:pt x="33699" y="42800"/>
                  <a:pt x="35813" y="43416"/>
                  <a:pt x="37820" y="45102"/>
                </a:cubicBezTo>
                <a:cubicBezTo>
                  <a:pt x="39212" y="46279"/>
                  <a:pt x="40229" y="47752"/>
                  <a:pt x="41327" y="49170"/>
                </a:cubicBezTo>
                <a:cubicBezTo>
                  <a:pt x="39801" y="48367"/>
                  <a:pt x="38142" y="47885"/>
                  <a:pt x="36643" y="46922"/>
                </a:cubicBezTo>
                <a:cubicBezTo>
                  <a:pt x="34582" y="45610"/>
                  <a:pt x="33136" y="43603"/>
                  <a:pt x="31423" y="41890"/>
                </a:cubicBezTo>
                <a:close/>
                <a:moveTo>
                  <a:pt x="6847" y="1"/>
                </a:moveTo>
                <a:cubicBezTo>
                  <a:pt x="6749" y="1"/>
                  <a:pt x="6645" y="87"/>
                  <a:pt x="6665" y="189"/>
                </a:cubicBezTo>
                <a:cubicBezTo>
                  <a:pt x="6585" y="296"/>
                  <a:pt x="6558" y="457"/>
                  <a:pt x="6692" y="564"/>
                </a:cubicBezTo>
                <a:lnTo>
                  <a:pt x="6719" y="564"/>
                </a:lnTo>
                <a:cubicBezTo>
                  <a:pt x="6853" y="1795"/>
                  <a:pt x="7067" y="3053"/>
                  <a:pt x="7334" y="4284"/>
                </a:cubicBezTo>
                <a:cubicBezTo>
                  <a:pt x="6478" y="4712"/>
                  <a:pt x="6023" y="5917"/>
                  <a:pt x="5595" y="6720"/>
                </a:cubicBezTo>
                <a:cubicBezTo>
                  <a:pt x="4604" y="8567"/>
                  <a:pt x="3480" y="10360"/>
                  <a:pt x="2543" y="12234"/>
                </a:cubicBezTo>
                <a:cubicBezTo>
                  <a:pt x="1205" y="14910"/>
                  <a:pt x="1" y="18497"/>
                  <a:pt x="349" y="21548"/>
                </a:cubicBezTo>
                <a:cubicBezTo>
                  <a:pt x="367" y="21729"/>
                  <a:pt x="569" y="21861"/>
                  <a:pt x="756" y="21861"/>
                </a:cubicBezTo>
                <a:cubicBezTo>
                  <a:pt x="845" y="21861"/>
                  <a:pt x="930" y="21831"/>
                  <a:pt x="991" y="21762"/>
                </a:cubicBezTo>
                <a:cubicBezTo>
                  <a:pt x="3266" y="19112"/>
                  <a:pt x="5140" y="16195"/>
                  <a:pt x="6264" y="12849"/>
                </a:cubicBezTo>
                <a:cubicBezTo>
                  <a:pt x="7013" y="10654"/>
                  <a:pt x="7789" y="8433"/>
                  <a:pt x="7789" y="6131"/>
                </a:cubicBezTo>
                <a:cubicBezTo>
                  <a:pt x="9074" y="10869"/>
                  <a:pt x="11108" y="15526"/>
                  <a:pt x="13437" y="19835"/>
                </a:cubicBezTo>
                <a:cubicBezTo>
                  <a:pt x="13410" y="19835"/>
                  <a:pt x="13410" y="19835"/>
                  <a:pt x="13383" y="19862"/>
                </a:cubicBezTo>
                <a:cubicBezTo>
                  <a:pt x="11537" y="21628"/>
                  <a:pt x="9931" y="24706"/>
                  <a:pt x="8833" y="27035"/>
                </a:cubicBezTo>
                <a:cubicBezTo>
                  <a:pt x="7629" y="29631"/>
                  <a:pt x="6826" y="32308"/>
                  <a:pt x="7415" y="35172"/>
                </a:cubicBezTo>
                <a:cubicBezTo>
                  <a:pt x="7449" y="35327"/>
                  <a:pt x="7584" y="35416"/>
                  <a:pt x="7719" y="35416"/>
                </a:cubicBezTo>
                <a:cubicBezTo>
                  <a:pt x="7793" y="35416"/>
                  <a:pt x="7866" y="35389"/>
                  <a:pt x="7923" y="35332"/>
                </a:cubicBezTo>
                <a:cubicBezTo>
                  <a:pt x="11269" y="32549"/>
                  <a:pt x="14695" y="26178"/>
                  <a:pt x="14186" y="21227"/>
                </a:cubicBezTo>
                <a:lnTo>
                  <a:pt x="14186" y="21227"/>
                </a:lnTo>
                <a:cubicBezTo>
                  <a:pt x="14722" y="22190"/>
                  <a:pt x="15284" y="23154"/>
                  <a:pt x="15846" y="24064"/>
                </a:cubicBezTo>
                <a:cubicBezTo>
                  <a:pt x="16167" y="24599"/>
                  <a:pt x="16515" y="25108"/>
                  <a:pt x="16836" y="25643"/>
                </a:cubicBezTo>
                <a:cubicBezTo>
                  <a:pt x="16836" y="25670"/>
                  <a:pt x="16836" y="25697"/>
                  <a:pt x="16863" y="25723"/>
                </a:cubicBezTo>
                <a:cubicBezTo>
                  <a:pt x="16890" y="25723"/>
                  <a:pt x="16890" y="25750"/>
                  <a:pt x="16890" y="25750"/>
                </a:cubicBezTo>
                <a:cubicBezTo>
                  <a:pt x="18308" y="27972"/>
                  <a:pt x="19807" y="30113"/>
                  <a:pt x="21440" y="32174"/>
                </a:cubicBezTo>
                <a:cubicBezTo>
                  <a:pt x="21467" y="32228"/>
                  <a:pt x="21467" y="32308"/>
                  <a:pt x="21493" y="32361"/>
                </a:cubicBezTo>
                <a:cubicBezTo>
                  <a:pt x="19834" y="33539"/>
                  <a:pt x="18656" y="36831"/>
                  <a:pt x="18201" y="38678"/>
                </a:cubicBezTo>
                <a:cubicBezTo>
                  <a:pt x="17639" y="41007"/>
                  <a:pt x="17157" y="43442"/>
                  <a:pt x="18094" y="45717"/>
                </a:cubicBezTo>
                <a:cubicBezTo>
                  <a:pt x="18134" y="45824"/>
                  <a:pt x="18228" y="45871"/>
                  <a:pt x="18325" y="45871"/>
                </a:cubicBezTo>
                <a:cubicBezTo>
                  <a:pt x="18422" y="45871"/>
                  <a:pt x="18522" y="45824"/>
                  <a:pt x="18576" y="45744"/>
                </a:cubicBezTo>
                <a:cubicBezTo>
                  <a:pt x="20503" y="42746"/>
                  <a:pt x="23394" y="37179"/>
                  <a:pt x="22243" y="33191"/>
                </a:cubicBezTo>
                <a:lnTo>
                  <a:pt x="22243" y="33191"/>
                </a:lnTo>
                <a:cubicBezTo>
                  <a:pt x="24812" y="36296"/>
                  <a:pt x="27650" y="39187"/>
                  <a:pt x="30808" y="41756"/>
                </a:cubicBezTo>
                <a:cubicBezTo>
                  <a:pt x="32307" y="43790"/>
                  <a:pt x="33993" y="46333"/>
                  <a:pt x="36241" y="47537"/>
                </a:cubicBezTo>
                <a:cubicBezTo>
                  <a:pt x="38356" y="48662"/>
                  <a:pt x="40738" y="49224"/>
                  <a:pt x="42665" y="50696"/>
                </a:cubicBezTo>
                <a:cubicBezTo>
                  <a:pt x="42713" y="50738"/>
                  <a:pt x="42765" y="50757"/>
                  <a:pt x="42816" y="50757"/>
                </a:cubicBezTo>
                <a:cubicBezTo>
                  <a:pt x="43022" y="50757"/>
                  <a:pt x="43211" y="50461"/>
                  <a:pt x="43040" y="50268"/>
                </a:cubicBezTo>
                <a:cubicBezTo>
                  <a:pt x="41032" y="48287"/>
                  <a:pt x="39721" y="45851"/>
                  <a:pt x="37473" y="44111"/>
                </a:cubicBezTo>
                <a:cubicBezTo>
                  <a:pt x="35438" y="42586"/>
                  <a:pt x="33511" y="41595"/>
                  <a:pt x="31022" y="41114"/>
                </a:cubicBezTo>
                <a:cubicBezTo>
                  <a:pt x="31004" y="41105"/>
                  <a:pt x="30989" y="41102"/>
                  <a:pt x="30976" y="41102"/>
                </a:cubicBezTo>
                <a:cubicBezTo>
                  <a:pt x="30951" y="41102"/>
                  <a:pt x="30933" y="41114"/>
                  <a:pt x="30915" y="41114"/>
                </a:cubicBezTo>
                <a:cubicBezTo>
                  <a:pt x="30165" y="40498"/>
                  <a:pt x="29470" y="39856"/>
                  <a:pt x="28774" y="39187"/>
                </a:cubicBezTo>
                <a:lnTo>
                  <a:pt x="28774" y="39187"/>
                </a:lnTo>
                <a:cubicBezTo>
                  <a:pt x="30565" y="40037"/>
                  <a:pt x="32640" y="40362"/>
                  <a:pt x="34696" y="40362"/>
                </a:cubicBezTo>
                <a:cubicBezTo>
                  <a:pt x="36266" y="40362"/>
                  <a:pt x="37825" y="40172"/>
                  <a:pt x="39239" y="39882"/>
                </a:cubicBezTo>
                <a:cubicBezTo>
                  <a:pt x="39453" y="39829"/>
                  <a:pt x="39533" y="39508"/>
                  <a:pt x="39319" y="39401"/>
                </a:cubicBezTo>
                <a:cubicBezTo>
                  <a:pt x="37606" y="38464"/>
                  <a:pt x="35679" y="37420"/>
                  <a:pt x="33672" y="37233"/>
                </a:cubicBezTo>
                <a:cubicBezTo>
                  <a:pt x="33212" y="37192"/>
                  <a:pt x="32748" y="37174"/>
                  <a:pt x="32283" y="37174"/>
                </a:cubicBezTo>
                <a:cubicBezTo>
                  <a:pt x="31531" y="37174"/>
                  <a:pt x="30776" y="37220"/>
                  <a:pt x="30032" y="37286"/>
                </a:cubicBezTo>
                <a:cubicBezTo>
                  <a:pt x="29319" y="37375"/>
                  <a:pt x="28513" y="37613"/>
                  <a:pt x="27769" y="37613"/>
                </a:cubicBezTo>
                <a:cubicBezTo>
                  <a:pt x="27619" y="37613"/>
                  <a:pt x="27472" y="37603"/>
                  <a:pt x="27328" y="37581"/>
                </a:cubicBezTo>
                <a:lnTo>
                  <a:pt x="27248" y="37581"/>
                </a:lnTo>
                <a:cubicBezTo>
                  <a:pt x="27114" y="37527"/>
                  <a:pt x="27007" y="37447"/>
                  <a:pt x="26900" y="37367"/>
                </a:cubicBezTo>
                <a:cubicBezTo>
                  <a:pt x="23902" y="34288"/>
                  <a:pt x="21172" y="30889"/>
                  <a:pt x="18790" y="27303"/>
                </a:cubicBezTo>
                <a:lnTo>
                  <a:pt x="18790" y="27303"/>
                </a:lnTo>
                <a:cubicBezTo>
                  <a:pt x="22073" y="29694"/>
                  <a:pt x="26645" y="31485"/>
                  <a:pt x="30699" y="31485"/>
                </a:cubicBezTo>
                <a:cubicBezTo>
                  <a:pt x="31636" y="31485"/>
                  <a:pt x="32545" y="31390"/>
                  <a:pt x="33404" y="31184"/>
                </a:cubicBezTo>
                <a:cubicBezTo>
                  <a:pt x="33591" y="31157"/>
                  <a:pt x="33699" y="30862"/>
                  <a:pt x="33484" y="30729"/>
                </a:cubicBezTo>
                <a:cubicBezTo>
                  <a:pt x="30915" y="29203"/>
                  <a:pt x="28613" y="26955"/>
                  <a:pt x="25669" y="26098"/>
                </a:cubicBezTo>
                <a:cubicBezTo>
                  <a:pt x="24149" y="25653"/>
                  <a:pt x="22673" y="25445"/>
                  <a:pt x="21181" y="25445"/>
                </a:cubicBezTo>
                <a:cubicBezTo>
                  <a:pt x="20071" y="25445"/>
                  <a:pt x="18952" y="25560"/>
                  <a:pt x="17800" y="25777"/>
                </a:cubicBezTo>
                <a:cubicBezTo>
                  <a:pt x="17077" y="24599"/>
                  <a:pt x="16354" y="23422"/>
                  <a:pt x="15685" y="22217"/>
                </a:cubicBezTo>
                <a:cubicBezTo>
                  <a:pt x="14454" y="19969"/>
                  <a:pt x="13330" y="17694"/>
                  <a:pt x="12313" y="15392"/>
                </a:cubicBezTo>
                <a:lnTo>
                  <a:pt x="12313" y="15392"/>
                </a:lnTo>
                <a:cubicBezTo>
                  <a:pt x="15364" y="19005"/>
                  <a:pt x="19995" y="21307"/>
                  <a:pt x="24625" y="21923"/>
                </a:cubicBezTo>
                <a:cubicBezTo>
                  <a:pt x="24644" y="21926"/>
                  <a:pt x="24663" y="21928"/>
                  <a:pt x="24681" y="21928"/>
                </a:cubicBezTo>
                <a:cubicBezTo>
                  <a:pt x="24936" y="21928"/>
                  <a:pt x="25043" y="21588"/>
                  <a:pt x="24893" y="21387"/>
                </a:cubicBezTo>
                <a:cubicBezTo>
                  <a:pt x="21440" y="17132"/>
                  <a:pt x="16595" y="14161"/>
                  <a:pt x="11269" y="12983"/>
                </a:cubicBezTo>
                <a:cubicBezTo>
                  <a:pt x="11055" y="12474"/>
                  <a:pt x="10841" y="11966"/>
                  <a:pt x="10627" y="11431"/>
                </a:cubicBezTo>
                <a:cubicBezTo>
                  <a:pt x="9342" y="8138"/>
                  <a:pt x="8539" y="4712"/>
                  <a:pt x="7415" y="1394"/>
                </a:cubicBezTo>
                <a:lnTo>
                  <a:pt x="7415" y="1394"/>
                </a:lnTo>
                <a:cubicBezTo>
                  <a:pt x="9262" y="3535"/>
                  <a:pt x="11189" y="5515"/>
                  <a:pt x="13517" y="7228"/>
                </a:cubicBezTo>
                <a:cubicBezTo>
                  <a:pt x="14882" y="8246"/>
                  <a:pt x="16301" y="9263"/>
                  <a:pt x="17827" y="9985"/>
                </a:cubicBezTo>
                <a:cubicBezTo>
                  <a:pt x="19513" y="10815"/>
                  <a:pt x="21467" y="11350"/>
                  <a:pt x="22725" y="12796"/>
                </a:cubicBezTo>
                <a:cubicBezTo>
                  <a:pt x="22774" y="12845"/>
                  <a:pt x="22824" y="12866"/>
                  <a:pt x="22871" y="12866"/>
                </a:cubicBezTo>
                <a:cubicBezTo>
                  <a:pt x="22925" y="12866"/>
                  <a:pt x="22976" y="12839"/>
                  <a:pt x="23019" y="12796"/>
                </a:cubicBezTo>
                <a:cubicBezTo>
                  <a:pt x="23046" y="12769"/>
                  <a:pt x="23073" y="12715"/>
                  <a:pt x="23073" y="12662"/>
                </a:cubicBezTo>
                <a:cubicBezTo>
                  <a:pt x="23073" y="12635"/>
                  <a:pt x="23099" y="12635"/>
                  <a:pt x="23073" y="12608"/>
                </a:cubicBezTo>
                <a:cubicBezTo>
                  <a:pt x="23073" y="12582"/>
                  <a:pt x="23046" y="12555"/>
                  <a:pt x="23046" y="12528"/>
                </a:cubicBezTo>
                <a:cubicBezTo>
                  <a:pt x="23046" y="12501"/>
                  <a:pt x="23046" y="12501"/>
                  <a:pt x="23046" y="12501"/>
                </a:cubicBezTo>
                <a:cubicBezTo>
                  <a:pt x="20342" y="5435"/>
                  <a:pt x="12473" y="4284"/>
                  <a:pt x="7093" y="82"/>
                </a:cubicBezTo>
                <a:cubicBezTo>
                  <a:pt x="7040" y="55"/>
                  <a:pt x="6986" y="28"/>
                  <a:pt x="6933" y="28"/>
                </a:cubicBezTo>
                <a:cubicBezTo>
                  <a:pt x="6907" y="9"/>
                  <a:pt x="6877" y="1"/>
                  <a:pt x="68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1">
          <a:extLst>
            <a:ext uri="{FF2B5EF4-FFF2-40B4-BE49-F238E27FC236}">
              <a16:creationId xmlns:a16="http://schemas.microsoft.com/office/drawing/2014/main" id="{23C507C0-FB04-15C8-6C15-2612713CF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100">
            <a:extLst>
              <a:ext uri="{FF2B5EF4-FFF2-40B4-BE49-F238E27FC236}">
                <a16:creationId xmlns:a16="http://schemas.microsoft.com/office/drawing/2014/main" id="{478CDDE6-4EB2-195B-ED37-820FBAE661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Gantt Chart</a:t>
            </a:r>
            <a:endParaRPr dirty="0"/>
          </a:p>
        </p:txBody>
      </p:sp>
      <p:sp>
        <p:nvSpPr>
          <p:cNvPr id="2168" name="Google Shape;2168;p100">
            <a:extLst>
              <a:ext uri="{FF2B5EF4-FFF2-40B4-BE49-F238E27FC236}">
                <a16:creationId xmlns:a16="http://schemas.microsoft.com/office/drawing/2014/main" id="{C3E7419F-496F-30A4-66C9-C785B4B5F2C3}"/>
              </a:ext>
            </a:extLst>
          </p:cNvPr>
          <p:cNvSpPr/>
          <p:nvPr/>
        </p:nvSpPr>
        <p:spPr>
          <a:xfrm rot="-996204" flipH="1">
            <a:off x="-917706" y="-448408"/>
            <a:ext cx="3403937" cy="338982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5E3B991-1239-B78D-CC49-6F47D28D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62" y="1064525"/>
            <a:ext cx="7808994" cy="363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22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7" name="Google Shape;2907;p14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Network Diagram</a:t>
            </a:r>
          </a:p>
        </p:txBody>
      </p:sp>
      <p:sp>
        <p:nvSpPr>
          <p:cNvPr id="2908" name="Google Shape;2908;p140"/>
          <p:cNvSpPr/>
          <p:nvPr/>
        </p:nvSpPr>
        <p:spPr>
          <a:xfrm>
            <a:off x="713250" y="1126925"/>
            <a:ext cx="7717500" cy="34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4B432D-A438-20C0-064B-0CC1552AF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90" y="1892895"/>
            <a:ext cx="7184429" cy="19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5">
          <a:extLst>
            <a:ext uri="{FF2B5EF4-FFF2-40B4-BE49-F238E27FC236}">
              <a16:creationId xmlns:a16="http://schemas.microsoft.com/office/drawing/2014/main" id="{70279EF6-B409-C0E7-ECD4-DAA75616B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p159">
            <a:extLst>
              <a:ext uri="{FF2B5EF4-FFF2-40B4-BE49-F238E27FC236}">
                <a16:creationId xmlns:a16="http://schemas.microsoft.com/office/drawing/2014/main" id="{35C7F909-D114-8D61-E26B-E23EFACF580F}"/>
              </a:ext>
            </a:extLst>
          </p:cNvPr>
          <p:cNvSpPr/>
          <p:nvPr/>
        </p:nvSpPr>
        <p:spPr>
          <a:xfrm rot="657972">
            <a:off x="3236891" y="6339108"/>
            <a:ext cx="1938876" cy="33056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9" name="Google Shape;3309;p159">
            <a:extLst>
              <a:ext uri="{FF2B5EF4-FFF2-40B4-BE49-F238E27FC236}">
                <a16:creationId xmlns:a16="http://schemas.microsoft.com/office/drawing/2014/main" id="{D45CCD35-8335-57D0-0254-0E82500D15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MS Network Diagram</a:t>
            </a:r>
            <a:endParaRPr dirty="0"/>
          </a:p>
        </p:txBody>
      </p:sp>
      <p:grpSp>
        <p:nvGrpSpPr>
          <p:cNvPr id="3328" name="Google Shape;3328;p159">
            <a:extLst>
              <a:ext uri="{FF2B5EF4-FFF2-40B4-BE49-F238E27FC236}">
                <a16:creationId xmlns:a16="http://schemas.microsoft.com/office/drawing/2014/main" id="{16C52FEE-68F9-50D1-A1D7-DD717BDDF1B0}"/>
              </a:ext>
            </a:extLst>
          </p:cNvPr>
          <p:cNvGrpSpPr/>
          <p:nvPr/>
        </p:nvGrpSpPr>
        <p:grpSpPr>
          <a:xfrm>
            <a:off x="921379" y="1661848"/>
            <a:ext cx="319937" cy="319937"/>
            <a:chOff x="1190625" y="238125"/>
            <a:chExt cx="5219200" cy="5219200"/>
          </a:xfrm>
        </p:grpSpPr>
        <p:sp>
          <p:nvSpPr>
            <p:cNvPr id="3329" name="Google Shape;3329;p159">
              <a:extLst>
                <a:ext uri="{FF2B5EF4-FFF2-40B4-BE49-F238E27FC236}">
                  <a16:creationId xmlns:a16="http://schemas.microsoft.com/office/drawing/2014/main" id="{C3799EED-DB6E-F27E-A7CA-87B82B5919F4}"/>
                </a:ext>
              </a:extLst>
            </p:cNvPr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58324" y="12232"/>
                  </a:moveTo>
                  <a:cubicBezTo>
                    <a:pt x="59433" y="12232"/>
                    <a:pt x="60347" y="13146"/>
                    <a:pt x="60347" y="14288"/>
                  </a:cubicBezTo>
                  <a:lnTo>
                    <a:pt x="60347" y="42830"/>
                  </a:lnTo>
                  <a:cubicBezTo>
                    <a:pt x="53203" y="42830"/>
                    <a:pt x="46907" y="44330"/>
                    <a:pt x="40775" y="48962"/>
                  </a:cubicBezTo>
                  <a:lnTo>
                    <a:pt x="40775" y="14288"/>
                  </a:lnTo>
                  <a:cubicBezTo>
                    <a:pt x="40775" y="13146"/>
                    <a:pt x="41688" y="12232"/>
                    <a:pt x="42830" y="12232"/>
                  </a:cubicBezTo>
                  <a:close/>
                  <a:moveTo>
                    <a:pt x="165937" y="12232"/>
                  </a:moveTo>
                  <a:cubicBezTo>
                    <a:pt x="167079" y="12232"/>
                    <a:pt x="167992" y="13146"/>
                    <a:pt x="167992" y="14288"/>
                  </a:cubicBezTo>
                  <a:lnTo>
                    <a:pt x="167992" y="48962"/>
                  </a:lnTo>
                  <a:cubicBezTo>
                    <a:pt x="161827" y="44298"/>
                    <a:pt x="155532" y="42830"/>
                    <a:pt x="148420" y="42830"/>
                  </a:cubicBezTo>
                  <a:lnTo>
                    <a:pt x="148420" y="14288"/>
                  </a:lnTo>
                  <a:cubicBezTo>
                    <a:pt x="148420" y="13146"/>
                    <a:pt x="149334" y="12232"/>
                    <a:pt x="150443" y="12232"/>
                  </a:cubicBezTo>
                  <a:close/>
                  <a:moveTo>
                    <a:pt x="149627" y="55062"/>
                  </a:moveTo>
                  <a:cubicBezTo>
                    <a:pt x="159772" y="55062"/>
                    <a:pt x="167992" y="63283"/>
                    <a:pt x="167992" y="73395"/>
                  </a:cubicBezTo>
                  <a:lnTo>
                    <a:pt x="167992" y="86051"/>
                  </a:lnTo>
                  <a:lnTo>
                    <a:pt x="144767" y="86051"/>
                  </a:lnTo>
                  <a:lnTo>
                    <a:pt x="144767" y="75776"/>
                  </a:lnTo>
                  <a:cubicBezTo>
                    <a:pt x="144767" y="72383"/>
                    <a:pt x="142027" y="69643"/>
                    <a:pt x="138634" y="69643"/>
                  </a:cubicBezTo>
                  <a:cubicBezTo>
                    <a:pt x="135307" y="69643"/>
                    <a:pt x="132535" y="72351"/>
                    <a:pt x="132535" y="75776"/>
                  </a:cubicBezTo>
                  <a:lnTo>
                    <a:pt x="132535" y="86051"/>
                  </a:lnTo>
                  <a:lnTo>
                    <a:pt x="76265" y="86051"/>
                  </a:lnTo>
                  <a:lnTo>
                    <a:pt x="76265" y="75776"/>
                  </a:lnTo>
                  <a:cubicBezTo>
                    <a:pt x="76265" y="72383"/>
                    <a:pt x="73493" y="69643"/>
                    <a:pt x="70133" y="69643"/>
                  </a:cubicBezTo>
                  <a:cubicBezTo>
                    <a:pt x="66773" y="69643"/>
                    <a:pt x="64033" y="72383"/>
                    <a:pt x="64033" y="75776"/>
                  </a:cubicBezTo>
                  <a:lnTo>
                    <a:pt x="64033" y="86051"/>
                  </a:lnTo>
                  <a:lnTo>
                    <a:pt x="40775" y="86051"/>
                  </a:lnTo>
                  <a:lnTo>
                    <a:pt x="40775" y="73395"/>
                  </a:lnTo>
                  <a:cubicBezTo>
                    <a:pt x="40775" y="63283"/>
                    <a:pt x="48995" y="55062"/>
                    <a:pt x="59140" y="55062"/>
                  </a:cubicBezTo>
                  <a:close/>
                  <a:moveTo>
                    <a:pt x="28542" y="136742"/>
                  </a:moveTo>
                  <a:lnTo>
                    <a:pt x="28542" y="196535"/>
                  </a:lnTo>
                  <a:lnTo>
                    <a:pt x="14255" y="196535"/>
                  </a:lnTo>
                  <a:cubicBezTo>
                    <a:pt x="13146" y="196535"/>
                    <a:pt x="12232" y="195621"/>
                    <a:pt x="12232" y="194512"/>
                  </a:cubicBezTo>
                  <a:lnTo>
                    <a:pt x="12232" y="138765"/>
                  </a:lnTo>
                  <a:cubicBezTo>
                    <a:pt x="12232" y="137656"/>
                    <a:pt x="13146" y="136742"/>
                    <a:pt x="14255" y="136742"/>
                  </a:cubicBezTo>
                  <a:close/>
                  <a:moveTo>
                    <a:pt x="64033" y="98121"/>
                  </a:moveTo>
                  <a:lnTo>
                    <a:pt x="64033" y="108526"/>
                  </a:lnTo>
                  <a:cubicBezTo>
                    <a:pt x="64033" y="111919"/>
                    <a:pt x="66773" y="114626"/>
                    <a:pt x="70133" y="114626"/>
                  </a:cubicBezTo>
                  <a:cubicBezTo>
                    <a:pt x="73493" y="114626"/>
                    <a:pt x="76265" y="111919"/>
                    <a:pt x="76265" y="108526"/>
                  </a:cubicBezTo>
                  <a:lnTo>
                    <a:pt x="76265" y="98251"/>
                  </a:lnTo>
                  <a:lnTo>
                    <a:pt x="132535" y="98251"/>
                  </a:lnTo>
                  <a:lnTo>
                    <a:pt x="132535" y="108526"/>
                  </a:lnTo>
                  <a:cubicBezTo>
                    <a:pt x="132535" y="111919"/>
                    <a:pt x="135275" y="114626"/>
                    <a:pt x="138634" y="114626"/>
                  </a:cubicBezTo>
                  <a:cubicBezTo>
                    <a:pt x="142027" y="114626"/>
                    <a:pt x="144767" y="111919"/>
                    <a:pt x="144767" y="108526"/>
                  </a:cubicBezTo>
                  <a:lnTo>
                    <a:pt x="144767" y="98251"/>
                  </a:lnTo>
                  <a:lnTo>
                    <a:pt x="167992" y="98251"/>
                  </a:lnTo>
                  <a:lnTo>
                    <a:pt x="167992" y="196535"/>
                  </a:lnTo>
                  <a:lnTo>
                    <a:pt x="40775" y="196535"/>
                  </a:lnTo>
                  <a:lnTo>
                    <a:pt x="40775" y="98121"/>
                  </a:lnTo>
                  <a:close/>
                  <a:moveTo>
                    <a:pt x="194512" y="136742"/>
                  </a:moveTo>
                  <a:cubicBezTo>
                    <a:pt x="195621" y="136742"/>
                    <a:pt x="196535" y="137656"/>
                    <a:pt x="196535" y="138765"/>
                  </a:cubicBezTo>
                  <a:lnTo>
                    <a:pt x="196535" y="194512"/>
                  </a:lnTo>
                  <a:cubicBezTo>
                    <a:pt x="196535" y="195621"/>
                    <a:pt x="195621" y="196535"/>
                    <a:pt x="194512" y="196535"/>
                  </a:cubicBezTo>
                  <a:lnTo>
                    <a:pt x="180225" y="196535"/>
                  </a:lnTo>
                  <a:lnTo>
                    <a:pt x="180225" y="136742"/>
                  </a:lnTo>
                  <a:close/>
                  <a:moveTo>
                    <a:pt x="42830" y="0"/>
                  </a:moveTo>
                  <a:cubicBezTo>
                    <a:pt x="34936" y="0"/>
                    <a:pt x="28542" y="6393"/>
                    <a:pt x="28542" y="14288"/>
                  </a:cubicBezTo>
                  <a:lnTo>
                    <a:pt x="28542" y="124510"/>
                  </a:lnTo>
                  <a:lnTo>
                    <a:pt x="14255" y="124510"/>
                  </a:lnTo>
                  <a:cubicBezTo>
                    <a:pt x="6393" y="124510"/>
                    <a:pt x="0" y="130904"/>
                    <a:pt x="0" y="138765"/>
                  </a:cubicBezTo>
                  <a:lnTo>
                    <a:pt x="0" y="194512"/>
                  </a:lnTo>
                  <a:cubicBezTo>
                    <a:pt x="0" y="202374"/>
                    <a:pt x="6393" y="208767"/>
                    <a:pt x="14255" y="208767"/>
                  </a:cubicBezTo>
                  <a:lnTo>
                    <a:pt x="194512" y="208767"/>
                  </a:lnTo>
                  <a:cubicBezTo>
                    <a:pt x="202374" y="208767"/>
                    <a:pt x="208767" y="202374"/>
                    <a:pt x="208767" y="194512"/>
                  </a:cubicBezTo>
                  <a:lnTo>
                    <a:pt x="208767" y="138765"/>
                  </a:lnTo>
                  <a:cubicBezTo>
                    <a:pt x="208767" y="130904"/>
                    <a:pt x="202374" y="124510"/>
                    <a:pt x="194512" y="124510"/>
                  </a:cubicBezTo>
                  <a:lnTo>
                    <a:pt x="180225" y="124510"/>
                  </a:lnTo>
                  <a:lnTo>
                    <a:pt x="180225" y="14288"/>
                  </a:lnTo>
                  <a:cubicBezTo>
                    <a:pt x="180225" y="6393"/>
                    <a:pt x="173831" y="0"/>
                    <a:pt x="165937" y="0"/>
                  </a:cubicBezTo>
                  <a:lnTo>
                    <a:pt x="150443" y="0"/>
                  </a:lnTo>
                  <a:cubicBezTo>
                    <a:pt x="142581" y="0"/>
                    <a:pt x="136188" y="6393"/>
                    <a:pt x="136188" y="14288"/>
                  </a:cubicBezTo>
                  <a:lnTo>
                    <a:pt x="136188" y="42830"/>
                  </a:lnTo>
                  <a:lnTo>
                    <a:pt x="72579" y="42830"/>
                  </a:lnTo>
                  <a:lnTo>
                    <a:pt x="72579" y="14288"/>
                  </a:lnTo>
                  <a:cubicBezTo>
                    <a:pt x="72579" y="6393"/>
                    <a:pt x="66186" y="0"/>
                    <a:pt x="58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59">
              <a:extLst>
                <a:ext uri="{FF2B5EF4-FFF2-40B4-BE49-F238E27FC236}">
                  <a16:creationId xmlns:a16="http://schemas.microsoft.com/office/drawing/2014/main" id="{E8D4F175-B811-8CCA-EC9E-A334ED96FB1D}"/>
                </a:ext>
              </a:extLst>
            </p:cNvPr>
            <p:cNvSpPr/>
            <p:nvPr/>
          </p:nvSpPr>
          <p:spPr>
            <a:xfrm>
              <a:off x="2633225" y="3490325"/>
              <a:ext cx="2333975" cy="1243650"/>
            </a:xfrm>
            <a:custGeom>
              <a:avLst/>
              <a:gdLst/>
              <a:ahLst/>
              <a:cxnLst/>
              <a:rect l="l" t="t" r="r" b="b"/>
              <a:pathLst>
                <a:path w="93359" h="49746" extrusionOk="0">
                  <a:moveTo>
                    <a:pt x="79104" y="12232"/>
                  </a:moveTo>
                  <a:cubicBezTo>
                    <a:pt x="80213" y="12232"/>
                    <a:pt x="81126" y="13146"/>
                    <a:pt x="81126" y="14255"/>
                  </a:cubicBezTo>
                  <a:lnTo>
                    <a:pt x="81126" y="37513"/>
                  </a:lnTo>
                  <a:lnTo>
                    <a:pt x="12233" y="37513"/>
                  </a:lnTo>
                  <a:lnTo>
                    <a:pt x="12233" y="14255"/>
                  </a:lnTo>
                  <a:cubicBezTo>
                    <a:pt x="12233" y="13146"/>
                    <a:pt x="13146" y="12232"/>
                    <a:pt x="14255" y="12232"/>
                  </a:cubicBezTo>
                  <a:close/>
                  <a:moveTo>
                    <a:pt x="14875" y="0"/>
                  </a:moveTo>
                  <a:cubicBezTo>
                    <a:pt x="5742" y="0"/>
                    <a:pt x="1" y="6850"/>
                    <a:pt x="1" y="14255"/>
                  </a:cubicBezTo>
                  <a:lnTo>
                    <a:pt x="1" y="43613"/>
                  </a:lnTo>
                  <a:cubicBezTo>
                    <a:pt x="1" y="47005"/>
                    <a:pt x="2741" y="49745"/>
                    <a:pt x="6100" y="49745"/>
                  </a:cubicBezTo>
                  <a:lnTo>
                    <a:pt x="87259" y="49745"/>
                  </a:lnTo>
                  <a:cubicBezTo>
                    <a:pt x="90619" y="49745"/>
                    <a:pt x="93359" y="47005"/>
                    <a:pt x="93359" y="43613"/>
                  </a:cubicBezTo>
                  <a:lnTo>
                    <a:pt x="93359" y="14255"/>
                  </a:lnTo>
                  <a:cubicBezTo>
                    <a:pt x="93359" y="6981"/>
                    <a:pt x="87781" y="0"/>
                    <a:pt x="78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1" name="Google Shape;3331;p159">
            <a:extLst>
              <a:ext uri="{FF2B5EF4-FFF2-40B4-BE49-F238E27FC236}">
                <a16:creationId xmlns:a16="http://schemas.microsoft.com/office/drawing/2014/main" id="{89366CE0-A8F0-F9F0-3D2E-B2AB8C8132AC}"/>
              </a:ext>
            </a:extLst>
          </p:cNvPr>
          <p:cNvGrpSpPr/>
          <p:nvPr/>
        </p:nvGrpSpPr>
        <p:grpSpPr>
          <a:xfrm>
            <a:off x="921387" y="2768254"/>
            <a:ext cx="319937" cy="319932"/>
            <a:chOff x="1190625" y="238125"/>
            <a:chExt cx="5219200" cy="5219125"/>
          </a:xfrm>
        </p:grpSpPr>
        <p:sp>
          <p:nvSpPr>
            <p:cNvPr id="3332" name="Google Shape;3332;p159">
              <a:extLst>
                <a:ext uri="{FF2B5EF4-FFF2-40B4-BE49-F238E27FC236}">
                  <a16:creationId xmlns:a16="http://schemas.microsoft.com/office/drawing/2014/main" id="{CD8E48EB-E202-A03C-3FB4-7582189B3EBC}"/>
                </a:ext>
              </a:extLst>
            </p:cNvPr>
            <p:cNvSpPr/>
            <p:nvPr/>
          </p:nvSpPr>
          <p:spPr>
            <a:xfrm>
              <a:off x="2156150" y="238125"/>
              <a:ext cx="3284850" cy="5219125"/>
            </a:xfrm>
            <a:custGeom>
              <a:avLst/>
              <a:gdLst/>
              <a:ahLst/>
              <a:cxnLst/>
              <a:rect l="l" t="t" r="r" b="b"/>
              <a:pathLst>
                <a:path w="131394" h="208765" extrusionOk="0">
                  <a:moveTo>
                    <a:pt x="79071" y="12232"/>
                  </a:moveTo>
                  <a:lnTo>
                    <a:pt x="79071" y="107058"/>
                  </a:lnTo>
                  <a:cubicBezTo>
                    <a:pt x="79071" y="110223"/>
                    <a:pt x="80931" y="113126"/>
                    <a:pt x="83801" y="114463"/>
                  </a:cubicBezTo>
                  <a:cubicBezTo>
                    <a:pt x="99426" y="121672"/>
                    <a:pt x="109473" y="137819"/>
                    <a:pt x="108723" y="155336"/>
                  </a:cubicBezTo>
                  <a:cubicBezTo>
                    <a:pt x="102297" y="155336"/>
                    <a:pt x="97617" y="155393"/>
                    <a:pt x="94064" y="155393"/>
                  </a:cubicBezTo>
                  <a:cubicBezTo>
                    <a:pt x="85930" y="155393"/>
                    <a:pt x="83708" y="155093"/>
                    <a:pt x="79985" y="153118"/>
                  </a:cubicBezTo>
                  <a:cubicBezTo>
                    <a:pt x="77245" y="151650"/>
                    <a:pt x="74864" y="149497"/>
                    <a:pt x="73102" y="146920"/>
                  </a:cubicBezTo>
                  <a:cubicBezTo>
                    <a:pt x="68992" y="140820"/>
                    <a:pt x="62827" y="136318"/>
                    <a:pt x="55748" y="134296"/>
                  </a:cubicBezTo>
                  <a:lnTo>
                    <a:pt x="31610" y="127413"/>
                  </a:lnTo>
                  <a:cubicBezTo>
                    <a:pt x="35785" y="121933"/>
                    <a:pt x="41265" y="117432"/>
                    <a:pt x="47724" y="114463"/>
                  </a:cubicBezTo>
                  <a:cubicBezTo>
                    <a:pt x="50594" y="113126"/>
                    <a:pt x="52454" y="110223"/>
                    <a:pt x="52454" y="107058"/>
                  </a:cubicBezTo>
                  <a:lnTo>
                    <a:pt x="52454" y="12232"/>
                  </a:lnTo>
                  <a:close/>
                  <a:moveTo>
                    <a:pt x="25510" y="138373"/>
                  </a:moveTo>
                  <a:lnTo>
                    <a:pt x="52388" y="146072"/>
                  </a:lnTo>
                  <a:cubicBezTo>
                    <a:pt x="56694" y="147311"/>
                    <a:pt x="60446" y="150019"/>
                    <a:pt x="62957" y="153770"/>
                  </a:cubicBezTo>
                  <a:cubicBezTo>
                    <a:pt x="68829" y="162480"/>
                    <a:pt x="78647" y="167568"/>
                    <a:pt x="88955" y="167568"/>
                  </a:cubicBezTo>
                  <a:lnTo>
                    <a:pt x="106407" y="167568"/>
                  </a:lnTo>
                  <a:cubicBezTo>
                    <a:pt x="100568" y="184237"/>
                    <a:pt x="84747" y="196339"/>
                    <a:pt x="66187" y="196535"/>
                  </a:cubicBezTo>
                  <a:cubicBezTo>
                    <a:pt x="66058" y="196536"/>
                    <a:pt x="65929" y="196536"/>
                    <a:pt x="65800" y="196536"/>
                  </a:cubicBezTo>
                  <a:cubicBezTo>
                    <a:pt x="36122" y="196536"/>
                    <a:pt x="14857" y="166663"/>
                    <a:pt x="25510" y="138373"/>
                  </a:cubicBezTo>
                  <a:close/>
                  <a:moveTo>
                    <a:pt x="36013" y="0"/>
                  </a:moveTo>
                  <a:cubicBezTo>
                    <a:pt x="32653" y="0"/>
                    <a:pt x="29913" y="2740"/>
                    <a:pt x="29913" y="6100"/>
                  </a:cubicBezTo>
                  <a:cubicBezTo>
                    <a:pt x="29913" y="9492"/>
                    <a:pt x="32653" y="12232"/>
                    <a:pt x="36013" y="12232"/>
                  </a:cubicBezTo>
                  <a:lnTo>
                    <a:pt x="40221" y="12232"/>
                  </a:lnTo>
                  <a:lnTo>
                    <a:pt x="40221" y="104514"/>
                  </a:lnTo>
                  <a:cubicBezTo>
                    <a:pt x="7471" y="121639"/>
                    <a:pt x="1" y="166035"/>
                    <a:pt x="26945" y="192718"/>
                  </a:cubicBezTo>
                  <a:cubicBezTo>
                    <a:pt x="37778" y="203454"/>
                    <a:pt x="51808" y="208764"/>
                    <a:pt x="65803" y="208764"/>
                  </a:cubicBezTo>
                  <a:cubicBezTo>
                    <a:pt x="80042" y="208764"/>
                    <a:pt x="94245" y="203266"/>
                    <a:pt x="105004" y="192392"/>
                  </a:cubicBezTo>
                  <a:cubicBezTo>
                    <a:pt x="131394" y="165774"/>
                    <a:pt x="123956" y="121574"/>
                    <a:pt x="91304" y="104514"/>
                  </a:cubicBezTo>
                  <a:lnTo>
                    <a:pt x="91304" y="12232"/>
                  </a:lnTo>
                  <a:lnTo>
                    <a:pt x="95512" y="12232"/>
                  </a:lnTo>
                  <a:cubicBezTo>
                    <a:pt x="98904" y="12232"/>
                    <a:pt x="101612" y="9492"/>
                    <a:pt x="101612" y="6100"/>
                  </a:cubicBezTo>
                  <a:cubicBezTo>
                    <a:pt x="101612" y="2740"/>
                    <a:pt x="98904" y="0"/>
                    <a:pt x="95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59">
              <a:extLst>
                <a:ext uri="{FF2B5EF4-FFF2-40B4-BE49-F238E27FC236}">
                  <a16:creationId xmlns:a16="http://schemas.microsoft.com/office/drawing/2014/main" id="{6E7DDED4-4C9B-5882-1108-D3BF6E7FD8CE}"/>
                </a:ext>
              </a:extLst>
            </p:cNvPr>
            <p:cNvSpPr/>
            <p:nvPr/>
          </p:nvSpPr>
          <p:spPr>
            <a:xfrm>
              <a:off x="5339050" y="417525"/>
              <a:ext cx="1070775" cy="1070775"/>
            </a:xfrm>
            <a:custGeom>
              <a:avLst/>
              <a:gdLst/>
              <a:ahLst/>
              <a:cxnLst/>
              <a:rect l="l" t="t" r="r" b="b"/>
              <a:pathLst>
                <a:path w="42831" h="42831" extrusionOk="0">
                  <a:moveTo>
                    <a:pt x="21399" y="12233"/>
                  </a:moveTo>
                  <a:cubicBezTo>
                    <a:pt x="26488" y="12233"/>
                    <a:pt x="30598" y="16343"/>
                    <a:pt x="30598" y="21432"/>
                  </a:cubicBezTo>
                  <a:cubicBezTo>
                    <a:pt x="30598" y="26488"/>
                    <a:pt x="26488" y="30598"/>
                    <a:pt x="21399" y="30598"/>
                  </a:cubicBezTo>
                  <a:cubicBezTo>
                    <a:pt x="16343" y="30598"/>
                    <a:pt x="12233" y="26488"/>
                    <a:pt x="12233" y="21432"/>
                  </a:cubicBezTo>
                  <a:cubicBezTo>
                    <a:pt x="12233" y="16343"/>
                    <a:pt x="16343" y="12233"/>
                    <a:pt x="21399" y="12233"/>
                  </a:cubicBezTo>
                  <a:close/>
                  <a:moveTo>
                    <a:pt x="21399" y="0"/>
                  </a:moveTo>
                  <a:cubicBezTo>
                    <a:pt x="9590" y="0"/>
                    <a:pt x="0" y="9591"/>
                    <a:pt x="0" y="21432"/>
                  </a:cubicBezTo>
                  <a:cubicBezTo>
                    <a:pt x="0" y="33240"/>
                    <a:pt x="9590" y="42830"/>
                    <a:pt x="21399" y="42830"/>
                  </a:cubicBezTo>
                  <a:cubicBezTo>
                    <a:pt x="33207" y="42830"/>
                    <a:pt x="42830" y="33240"/>
                    <a:pt x="42830" y="21432"/>
                  </a:cubicBezTo>
                  <a:cubicBezTo>
                    <a:pt x="42830" y="9591"/>
                    <a:pt x="33207" y="0"/>
                    <a:pt x="21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59">
              <a:extLst>
                <a:ext uri="{FF2B5EF4-FFF2-40B4-BE49-F238E27FC236}">
                  <a16:creationId xmlns:a16="http://schemas.microsoft.com/office/drawing/2014/main" id="{D6953753-514A-F209-8B09-9EF8624CBEE7}"/>
                </a:ext>
              </a:extLst>
            </p:cNvPr>
            <p:cNvSpPr/>
            <p:nvPr/>
          </p:nvSpPr>
          <p:spPr>
            <a:xfrm>
              <a:off x="1190625" y="1812825"/>
              <a:ext cx="1070750" cy="1070775"/>
            </a:xfrm>
            <a:custGeom>
              <a:avLst/>
              <a:gdLst/>
              <a:ahLst/>
              <a:cxnLst/>
              <a:rect l="l" t="t" r="r" b="b"/>
              <a:pathLst>
                <a:path w="42830" h="42831" extrusionOk="0">
                  <a:moveTo>
                    <a:pt x="21431" y="12233"/>
                  </a:moveTo>
                  <a:cubicBezTo>
                    <a:pt x="26487" y="12233"/>
                    <a:pt x="30597" y="16376"/>
                    <a:pt x="30597" y="21432"/>
                  </a:cubicBezTo>
                  <a:cubicBezTo>
                    <a:pt x="30597" y="26488"/>
                    <a:pt x="26487" y="30598"/>
                    <a:pt x="21431" y="30598"/>
                  </a:cubicBezTo>
                  <a:cubicBezTo>
                    <a:pt x="16343" y="30598"/>
                    <a:pt x="12232" y="26488"/>
                    <a:pt x="12232" y="21432"/>
                  </a:cubicBezTo>
                  <a:cubicBezTo>
                    <a:pt x="12232" y="16376"/>
                    <a:pt x="16343" y="12233"/>
                    <a:pt x="21431" y="12233"/>
                  </a:cubicBezTo>
                  <a:close/>
                  <a:moveTo>
                    <a:pt x="21431" y="1"/>
                  </a:moveTo>
                  <a:cubicBezTo>
                    <a:pt x="9623" y="1"/>
                    <a:pt x="0" y="9624"/>
                    <a:pt x="0" y="21432"/>
                  </a:cubicBezTo>
                  <a:cubicBezTo>
                    <a:pt x="0" y="33241"/>
                    <a:pt x="9623" y="42831"/>
                    <a:pt x="21431" y="42831"/>
                  </a:cubicBezTo>
                  <a:cubicBezTo>
                    <a:pt x="33240" y="42831"/>
                    <a:pt x="42830" y="33241"/>
                    <a:pt x="42830" y="21432"/>
                  </a:cubicBezTo>
                  <a:cubicBezTo>
                    <a:pt x="42830" y="9624"/>
                    <a:pt x="33240" y="1"/>
                    <a:pt x="21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5" name="Google Shape;3335;p159">
            <a:extLst>
              <a:ext uri="{FF2B5EF4-FFF2-40B4-BE49-F238E27FC236}">
                <a16:creationId xmlns:a16="http://schemas.microsoft.com/office/drawing/2014/main" id="{9E35A44B-54FF-7AB5-7008-3E3E8B5F2EF8}"/>
              </a:ext>
            </a:extLst>
          </p:cNvPr>
          <p:cNvGrpSpPr/>
          <p:nvPr/>
        </p:nvGrpSpPr>
        <p:grpSpPr>
          <a:xfrm>
            <a:off x="921376" y="3874658"/>
            <a:ext cx="319937" cy="319937"/>
            <a:chOff x="1190625" y="238125"/>
            <a:chExt cx="5219200" cy="5219200"/>
          </a:xfrm>
        </p:grpSpPr>
        <p:sp>
          <p:nvSpPr>
            <p:cNvPr id="3336" name="Google Shape;3336;p159">
              <a:extLst>
                <a:ext uri="{FF2B5EF4-FFF2-40B4-BE49-F238E27FC236}">
                  <a16:creationId xmlns:a16="http://schemas.microsoft.com/office/drawing/2014/main" id="{4950BEC1-3808-03F5-63F5-B0955638566F}"/>
                </a:ext>
              </a:extLst>
            </p:cNvPr>
            <p:cNvSpPr/>
            <p:nvPr/>
          </p:nvSpPr>
          <p:spPr>
            <a:xfrm>
              <a:off x="1882150" y="1074000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01" y="0"/>
                  </a:moveTo>
                  <a:cubicBezTo>
                    <a:pt x="2741" y="0"/>
                    <a:pt x="1" y="2740"/>
                    <a:pt x="1" y="6133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3"/>
                    <a:pt x="55193" y="6133"/>
                  </a:cubicBezTo>
                  <a:cubicBezTo>
                    <a:pt x="55193" y="2740"/>
                    <a:pt x="52453" y="0"/>
                    <a:pt x="49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59">
              <a:extLst>
                <a:ext uri="{FF2B5EF4-FFF2-40B4-BE49-F238E27FC236}">
                  <a16:creationId xmlns:a16="http://schemas.microsoft.com/office/drawing/2014/main" id="{E2331EC0-8A20-28AF-CE28-8363E4238FD0}"/>
                </a:ext>
              </a:extLst>
            </p:cNvPr>
            <p:cNvSpPr/>
            <p:nvPr/>
          </p:nvSpPr>
          <p:spPr>
            <a:xfrm>
              <a:off x="1882150" y="1869100"/>
              <a:ext cx="1379850" cy="305850"/>
            </a:xfrm>
            <a:custGeom>
              <a:avLst/>
              <a:gdLst/>
              <a:ahLst/>
              <a:cxnLst/>
              <a:rect l="l" t="t" r="r" b="b"/>
              <a:pathLst>
                <a:path w="55194" h="12234" extrusionOk="0">
                  <a:moveTo>
                    <a:pt x="6101" y="1"/>
                  </a:moveTo>
                  <a:cubicBezTo>
                    <a:pt x="2741" y="1"/>
                    <a:pt x="1" y="2741"/>
                    <a:pt x="1" y="6101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3"/>
                    <a:pt x="55193" y="6101"/>
                  </a:cubicBezTo>
                  <a:cubicBezTo>
                    <a:pt x="55193" y="2741"/>
                    <a:pt x="52453" y="1"/>
                    <a:pt x="490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59">
              <a:extLst>
                <a:ext uri="{FF2B5EF4-FFF2-40B4-BE49-F238E27FC236}">
                  <a16:creationId xmlns:a16="http://schemas.microsoft.com/office/drawing/2014/main" id="{E406806B-F98A-9AA5-F3EB-5E38BBFF1E0A}"/>
                </a:ext>
              </a:extLst>
            </p:cNvPr>
            <p:cNvSpPr/>
            <p:nvPr/>
          </p:nvSpPr>
          <p:spPr>
            <a:xfrm>
              <a:off x="1882150" y="26642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01" y="0"/>
                  </a:moveTo>
                  <a:cubicBezTo>
                    <a:pt x="2741" y="0"/>
                    <a:pt x="1" y="2740"/>
                    <a:pt x="1" y="6100"/>
                  </a:cubicBezTo>
                  <a:cubicBezTo>
                    <a:pt x="1" y="9492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2"/>
                    <a:pt x="55193" y="6100"/>
                  </a:cubicBezTo>
                  <a:cubicBezTo>
                    <a:pt x="55193" y="2740"/>
                    <a:pt x="52453" y="0"/>
                    <a:pt x="49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59">
              <a:extLst>
                <a:ext uri="{FF2B5EF4-FFF2-40B4-BE49-F238E27FC236}">
                  <a16:creationId xmlns:a16="http://schemas.microsoft.com/office/drawing/2014/main" id="{DB95254D-E1FA-8D82-93C9-EF6CE70475BE}"/>
                </a:ext>
              </a:extLst>
            </p:cNvPr>
            <p:cNvSpPr/>
            <p:nvPr/>
          </p:nvSpPr>
          <p:spPr>
            <a:xfrm>
              <a:off x="1882150" y="34593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01" y="0"/>
                  </a:moveTo>
                  <a:cubicBezTo>
                    <a:pt x="2741" y="0"/>
                    <a:pt x="1" y="2741"/>
                    <a:pt x="1" y="6100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3"/>
                    <a:pt x="55193" y="6100"/>
                  </a:cubicBezTo>
                  <a:cubicBezTo>
                    <a:pt x="55193" y="2741"/>
                    <a:pt x="52453" y="0"/>
                    <a:pt x="49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59">
              <a:extLst>
                <a:ext uri="{FF2B5EF4-FFF2-40B4-BE49-F238E27FC236}">
                  <a16:creationId xmlns:a16="http://schemas.microsoft.com/office/drawing/2014/main" id="{13C13293-1590-E294-7767-963530DF6EDB}"/>
                </a:ext>
              </a:extLst>
            </p:cNvPr>
            <p:cNvSpPr/>
            <p:nvPr/>
          </p:nvSpPr>
          <p:spPr>
            <a:xfrm>
              <a:off x="4338425" y="34593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33" y="0"/>
                  </a:moveTo>
                  <a:cubicBezTo>
                    <a:pt x="2741" y="0"/>
                    <a:pt x="1" y="2741"/>
                    <a:pt x="1" y="6100"/>
                  </a:cubicBezTo>
                  <a:cubicBezTo>
                    <a:pt x="1" y="9493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3"/>
                    <a:pt x="55193" y="6100"/>
                  </a:cubicBezTo>
                  <a:cubicBezTo>
                    <a:pt x="55193" y="2741"/>
                    <a:pt x="52453" y="0"/>
                    <a:pt x="49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59">
              <a:extLst>
                <a:ext uri="{FF2B5EF4-FFF2-40B4-BE49-F238E27FC236}">
                  <a16:creationId xmlns:a16="http://schemas.microsoft.com/office/drawing/2014/main" id="{ED0C1E64-CC83-9026-998C-6BF808274B74}"/>
                </a:ext>
              </a:extLst>
            </p:cNvPr>
            <p:cNvSpPr/>
            <p:nvPr/>
          </p:nvSpPr>
          <p:spPr>
            <a:xfrm>
              <a:off x="4338425" y="26642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33" y="0"/>
                  </a:moveTo>
                  <a:cubicBezTo>
                    <a:pt x="2741" y="0"/>
                    <a:pt x="1" y="2740"/>
                    <a:pt x="1" y="6100"/>
                  </a:cubicBezTo>
                  <a:cubicBezTo>
                    <a:pt x="1" y="9492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2"/>
                    <a:pt x="55193" y="6100"/>
                  </a:cubicBezTo>
                  <a:cubicBezTo>
                    <a:pt x="55193" y="2740"/>
                    <a:pt x="52453" y="0"/>
                    <a:pt x="49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59">
              <a:extLst>
                <a:ext uri="{FF2B5EF4-FFF2-40B4-BE49-F238E27FC236}">
                  <a16:creationId xmlns:a16="http://schemas.microsoft.com/office/drawing/2014/main" id="{0653390B-55A9-0BEB-99E8-F5B876B4A6B4}"/>
                </a:ext>
              </a:extLst>
            </p:cNvPr>
            <p:cNvSpPr/>
            <p:nvPr/>
          </p:nvSpPr>
          <p:spPr>
            <a:xfrm>
              <a:off x="4338425" y="1869100"/>
              <a:ext cx="1379850" cy="305850"/>
            </a:xfrm>
            <a:custGeom>
              <a:avLst/>
              <a:gdLst/>
              <a:ahLst/>
              <a:cxnLst/>
              <a:rect l="l" t="t" r="r" b="b"/>
              <a:pathLst>
                <a:path w="55194" h="12234" extrusionOk="0">
                  <a:moveTo>
                    <a:pt x="6133" y="1"/>
                  </a:moveTo>
                  <a:cubicBezTo>
                    <a:pt x="2741" y="1"/>
                    <a:pt x="1" y="2741"/>
                    <a:pt x="1" y="6101"/>
                  </a:cubicBezTo>
                  <a:cubicBezTo>
                    <a:pt x="1" y="9493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3"/>
                    <a:pt x="55193" y="6101"/>
                  </a:cubicBezTo>
                  <a:cubicBezTo>
                    <a:pt x="55193" y="2741"/>
                    <a:pt x="52453" y="1"/>
                    <a:pt x="49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59">
              <a:extLst>
                <a:ext uri="{FF2B5EF4-FFF2-40B4-BE49-F238E27FC236}">
                  <a16:creationId xmlns:a16="http://schemas.microsoft.com/office/drawing/2014/main" id="{FCDBCB8C-D787-5972-4B69-296637C95322}"/>
                </a:ext>
              </a:extLst>
            </p:cNvPr>
            <p:cNvSpPr/>
            <p:nvPr/>
          </p:nvSpPr>
          <p:spPr>
            <a:xfrm>
              <a:off x="4338425" y="1074000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33" y="0"/>
                  </a:moveTo>
                  <a:cubicBezTo>
                    <a:pt x="2741" y="0"/>
                    <a:pt x="1" y="2740"/>
                    <a:pt x="1" y="6133"/>
                  </a:cubicBezTo>
                  <a:cubicBezTo>
                    <a:pt x="1" y="9493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3"/>
                    <a:pt x="55193" y="6133"/>
                  </a:cubicBezTo>
                  <a:cubicBezTo>
                    <a:pt x="55193" y="2740"/>
                    <a:pt x="52453" y="0"/>
                    <a:pt x="49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59">
              <a:extLst>
                <a:ext uri="{FF2B5EF4-FFF2-40B4-BE49-F238E27FC236}">
                  <a16:creationId xmlns:a16="http://schemas.microsoft.com/office/drawing/2014/main" id="{A566B3FC-A015-3021-6A26-589D75A6F472}"/>
                </a:ext>
              </a:extLst>
            </p:cNvPr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70394" y="12232"/>
                  </a:moveTo>
                  <a:cubicBezTo>
                    <a:pt x="80212" y="12232"/>
                    <a:pt x="89737" y="16310"/>
                    <a:pt x="96522" y="23421"/>
                  </a:cubicBezTo>
                  <a:lnTo>
                    <a:pt x="98284" y="25280"/>
                  </a:lnTo>
                  <a:lnTo>
                    <a:pt x="98284" y="169101"/>
                  </a:lnTo>
                  <a:cubicBezTo>
                    <a:pt x="90161" y="163426"/>
                    <a:pt x="80408" y="160261"/>
                    <a:pt x="70394" y="160261"/>
                  </a:cubicBezTo>
                  <a:lnTo>
                    <a:pt x="12232" y="160261"/>
                  </a:lnTo>
                  <a:lnTo>
                    <a:pt x="12232" y="14288"/>
                  </a:lnTo>
                  <a:cubicBezTo>
                    <a:pt x="12232" y="13146"/>
                    <a:pt x="13146" y="12232"/>
                    <a:pt x="14288" y="12232"/>
                  </a:cubicBezTo>
                  <a:close/>
                  <a:moveTo>
                    <a:pt x="194512" y="12232"/>
                  </a:moveTo>
                  <a:cubicBezTo>
                    <a:pt x="195621" y="12232"/>
                    <a:pt x="196535" y="13146"/>
                    <a:pt x="196535" y="14288"/>
                  </a:cubicBezTo>
                  <a:lnTo>
                    <a:pt x="196535" y="160261"/>
                  </a:lnTo>
                  <a:lnTo>
                    <a:pt x="138373" y="160261"/>
                  </a:lnTo>
                  <a:cubicBezTo>
                    <a:pt x="128359" y="160261"/>
                    <a:pt x="118606" y="163426"/>
                    <a:pt x="110516" y="169101"/>
                  </a:cubicBezTo>
                  <a:lnTo>
                    <a:pt x="110516" y="25280"/>
                  </a:lnTo>
                  <a:lnTo>
                    <a:pt x="112245" y="23421"/>
                  </a:lnTo>
                  <a:cubicBezTo>
                    <a:pt x="119030" y="16310"/>
                    <a:pt x="128555" y="12232"/>
                    <a:pt x="138373" y="12232"/>
                  </a:cubicBezTo>
                  <a:close/>
                  <a:moveTo>
                    <a:pt x="70394" y="172494"/>
                  </a:moveTo>
                  <a:cubicBezTo>
                    <a:pt x="87226" y="172494"/>
                    <a:pt x="96457" y="183650"/>
                    <a:pt x="96522" y="183682"/>
                  </a:cubicBezTo>
                  <a:cubicBezTo>
                    <a:pt x="97631" y="184857"/>
                    <a:pt x="98284" y="186423"/>
                    <a:pt x="98251" y="188054"/>
                  </a:cubicBezTo>
                  <a:cubicBezTo>
                    <a:pt x="98251" y="190435"/>
                    <a:pt x="98251" y="193795"/>
                    <a:pt x="98251" y="196535"/>
                  </a:cubicBezTo>
                  <a:lnTo>
                    <a:pt x="14288" y="196535"/>
                  </a:lnTo>
                  <a:cubicBezTo>
                    <a:pt x="13146" y="196535"/>
                    <a:pt x="12232" y="195621"/>
                    <a:pt x="12232" y="194512"/>
                  </a:cubicBezTo>
                  <a:lnTo>
                    <a:pt x="12232" y="172494"/>
                  </a:lnTo>
                  <a:close/>
                  <a:moveTo>
                    <a:pt x="196535" y="172494"/>
                  </a:moveTo>
                  <a:lnTo>
                    <a:pt x="196535" y="194512"/>
                  </a:lnTo>
                  <a:cubicBezTo>
                    <a:pt x="196535" y="195621"/>
                    <a:pt x="195621" y="196535"/>
                    <a:pt x="194512" y="196535"/>
                  </a:cubicBezTo>
                  <a:lnTo>
                    <a:pt x="110516" y="196535"/>
                  </a:lnTo>
                  <a:cubicBezTo>
                    <a:pt x="110516" y="193860"/>
                    <a:pt x="110516" y="190435"/>
                    <a:pt x="110516" y="188054"/>
                  </a:cubicBezTo>
                  <a:cubicBezTo>
                    <a:pt x="110516" y="186423"/>
                    <a:pt x="111136" y="184857"/>
                    <a:pt x="112245" y="183682"/>
                  </a:cubicBezTo>
                  <a:cubicBezTo>
                    <a:pt x="119063" y="176539"/>
                    <a:pt x="128490" y="172494"/>
                    <a:pt x="138373" y="172494"/>
                  </a:cubicBezTo>
                  <a:close/>
                  <a:moveTo>
                    <a:pt x="14255" y="0"/>
                  </a:moveTo>
                  <a:cubicBezTo>
                    <a:pt x="6393" y="0"/>
                    <a:pt x="0" y="6393"/>
                    <a:pt x="0" y="14288"/>
                  </a:cubicBezTo>
                  <a:lnTo>
                    <a:pt x="0" y="194512"/>
                  </a:lnTo>
                  <a:cubicBezTo>
                    <a:pt x="0" y="202374"/>
                    <a:pt x="6393" y="208767"/>
                    <a:pt x="14255" y="208767"/>
                  </a:cubicBezTo>
                  <a:lnTo>
                    <a:pt x="194512" y="208767"/>
                  </a:lnTo>
                  <a:cubicBezTo>
                    <a:pt x="202374" y="208767"/>
                    <a:pt x="208767" y="202374"/>
                    <a:pt x="208767" y="194512"/>
                  </a:cubicBezTo>
                  <a:lnTo>
                    <a:pt x="208767" y="14288"/>
                  </a:lnTo>
                  <a:cubicBezTo>
                    <a:pt x="208767" y="6393"/>
                    <a:pt x="202374" y="0"/>
                    <a:pt x="194512" y="0"/>
                  </a:cubicBezTo>
                  <a:lnTo>
                    <a:pt x="138373" y="0"/>
                  </a:lnTo>
                  <a:cubicBezTo>
                    <a:pt x="125913" y="0"/>
                    <a:pt x="113843" y="4893"/>
                    <a:pt x="104905" y="13472"/>
                  </a:cubicBezTo>
                  <a:cubicBezTo>
                    <a:pt x="104693" y="13456"/>
                    <a:pt x="104539" y="13448"/>
                    <a:pt x="104384" y="13448"/>
                  </a:cubicBezTo>
                  <a:cubicBezTo>
                    <a:pt x="104229" y="13448"/>
                    <a:pt x="104074" y="13456"/>
                    <a:pt x="103862" y="13472"/>
                  </a:cubicBezTo>
                  <a:cubicBezTo>
                    <a:pt x="94924" y="4893"/>
                    <a:pt x="82822" y="0"/>
                    <a:pt x="70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86798525-24BD-1245-79F7-21A9B3A1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90" y="1846704"/>
            <a:ext cx="8321040" cy="217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06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5">
          <a:extLst>
            <a:ext uri="{FF2B5EF4-FFF2-40B4-BE49-F238E27FC236}">
              <a16:creationId xmlns:a16="http://schemas.microsoft.com/office/drawing/2014/main" id="{B585FFD5-35B5-D4D7-22A7-5069590CF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p159">
            <a:extLst>
              <a:ext uri="{FF2B5EF4-FFF2-40B4-BE49-F238E27FC236}">
                <a16:creationId xmlns:a16="http://schemas.microsoft.com/office/drawing/2014/main" id="{AD2E6781-04AC-7EF1-E3EA-8799356BF882}"/>
              </a:ext>
            </a:extLst>
          </p:cNvPr>
          <p:cNvSpPr/>
          <p:nvPr/>
        </p:nvSpPr>
        <p:spPr>
          <a:xfrm rot="657972">
            <a:off x="3236891" y="6339108"/>
            <a:ext cx="1938876" cy="33056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28" name="Google Shape;3328;p159">
            <a:extLst>
              <a:ext uri="{FF2B5EF4-FFF2-40B4-BE49-F238E27FC236}">
                <a16:creationId xmlns:a16="http://schemas.microsoft.com/office/drawing/2014/main" id="{A80CF8B4-5669-B78F-2AFD-176E15541D93}"/>
              </a:ext>
            </a:extLst>
          </p:cNvPr>
          <p:cNvGrpSpPr/>
          <p:nvPr/>
        </p:nvGrpSpPr>
        <p:grpSpPr>
          <a:xfrm>
            <a:off x="921379" y="1661848"/>
            <a:ext cx="319937" cy="319937"/>
            <a:chOff x="1190625" y="238125"/>
            <a:chExt cx="5219200" cy="5219200"/>
          </a:xfrm>
        </p:grpSpPr>
        <p:sp>
          <p:nvSpPr>
            <p:cNvPr id="3329" name="Google Shape;3329;p159">
              <a:extLst>
                <a:ext uri="{FF2B5EF4-FFF2-40B4-BE49-F238E27FC236}">
                  <a16:creationId xmlns:a16="http://schemas.microsoft.com/office/drawing/2014/main" id="{A124BE45-9F0B-376D-477E-7CCEBE4A32BB}"/>
                </a:ext>
              </a:extLst>
            </p:cNvPr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58324" y="12232"/>
                  </a:moveTo>
                  <a:cubicBezTo>
                    <a:pt x="59433" y="12232"/>
                    <a:pt x="60347" y="13146"/>
                    <a:pt x="60347" y="14288"/>
                  </a:cubicBezTo>
                  <a:lnTo>
                    <a:pt x="60347" y="42830"/>
                  </a:lnTo>
                  <a:cubicBezTo>
                    <a:pt x="53203" y="42830"/>
                    <a:pt x="46907" y="44330"/>
                    <a:pt x="40775" y="48962"/>
                  </a:cubicBezTo>
                  <a:lnTo>
                    <a:pt x="40775" y="14288"/>
                  </a:lnTo>
                  <a:cubicBezTo>
                    <a:pt x="40775" y="13146"/>
                    <a:pt x="41688" y="12232"/>
                    <a:pt x="42830" y="12232"/>
                  </a:cubicBezTo>
                  <a:close/>
                  <a:moveTo>
                    <a:pt x="165937" y="12232"/>
                  </a:moveTo>
                  <a:cubicBezTo>
                    <a:pt x="167079" y="12232"/>
                    <a:pt x="167992" y="13146"/>
                    <a:pt x="167992" y="14288"/>
                  </a:cubicBezTo>
                  <a:lnTo>
                    <a:pt x="167992" y="48962"/>
                  </a:lnTo>
                  <a:cubicBezTo>
                    <a:pt x="161827" y="44298"/>
                    <a:pt x="155532" y="42830"/>
                    <a:pt x="148420" y="42830"/>
                  </a:cubicBezTo>
                  <a:lnTo>
                    <a:pt x="148420" y="14288"/>
                  </a:lnTo>
                  <a:cubicBezTo>
                    <a:pt x="148420" y="13146"/>
                    <a:pt x="149334" y="12232"/>
                    <a:pt x="150443" y="12232"/>
                  </a:cubicBezTo>
                  <a:close/>
                  <a:moveTo>
                    <a:pt x="149627" y="55062"/>
                  </a:moveTo>
                  <a:cubicBezTo>
                    <a:pt x="159772" y="55062"/>
                    <a:pt x="167992" y="63283"/>
                    <a:pt x="167992" y="73395"/>
                  </a:cubicBezTo>
                  <a:lnTo>
                    <a:pt x="167992" y="86051"/>
                  </a:lnTo>
                  <a:lnTo>
                    <a:pt x="144767" y="86051"/>
                  </a:lnTo>
                  <a:lnTo>
                    <a:pt x="144767" y="75776"/>
                  </a:lnTo>
                  <a:cubicBezTo>
                    <a:pt x="144767" y="72383"/>
                    <a:pt x="142027" y="69643"/>
                    <a:pt x="138634" y="69643"/>
                  </a:cubicBezTo>
                  <a:cubicBezTo>
                    <a:pt x="135307" y="69643"/>
                    <a:pt x="132535" y="72351"/>
                    <a:pt x="132535" y="75776"/>
                  </a:cubicBezTo>
                  <a:lnTo>
                    <a:pt x="132535" y="86051"/>
                  </a:lnTo>
                  <a:lnTo>
                    <a:pt x="76265" y="86051"/>
                  </a:lnTo>
                  <a:lnTo>
                    <a:pt x="76265" y="75776"/>
                  </a:lnTo>
                  <a:cubicBezTo>
                    <a:pt x="76265" y="72383"/>
                    <a:pt x="73493" y="69643"/>
                    <a:pt x="70133" y="69643"/>
                  </a:cubicBezTo>
                  <a:cubicBezTo>
                    <a:pt x="66773" y="69643"/>
                    <a:pt x="64033" y="72383"/>
                    <a:pt x="64033" y="75776"/>
                  </a:cubicBezTo>
                  <a:lnTo>
                    <a:pt x="64033" y="86051"/>
                  </a:lnTo>
                  <a:lnTo>
                    <a:pt x="40775" y="86051"/>
                  </a:lnTo>
                  <a:lnTo>
                    <a:pt x="40775" y="73395"/>
                  </a:lnTo>
                  <a:cubicBezTo>
                    <a:pt x="40775" y="63283"/>
                    <a:pt x="48995" y="55062"/>
                    <a:pt x="59140" y="55062"/>
                  </a:cubicBezTo>
                  <a:close/>
                  <a:moveTo>
                    <a:pt x="28542" y="136742"/>
                  </a:moveTo>
                  <a:lnTo>
                    <a:pt x="28542" y="196535"/>
                  </a:lnTo>
                  <a:lnTo>
                    <a:pt x="14255" y="196535"/>
                  </a:lnTo>
                  <a:cubicBezTo>
                    <a:pt x="13146" y="196535"/>
                    <a:pt x="12232" y="195621"/>
                    <a:pt x="12232" y="194512"/>
                  </a:cubicBezTo>
                  <a:lnTo>
                    <a:pt x="12232" y="138765"/>
                  </a:lnTo>
                  <a:cubicBezTo>
                    <a:pt x="12232" y="137656"/>
                    <a:pt x="13146" y="136742"/>
                    <a:pt x="14255" y="136742"/>
                  </a:cubicBezTo>
                  <a:close/>
                  <a:moveTo>
                    <a:pt x="64033" y="98121"/>
                  </a:moveTo>
                  <a:lnTo>
                    <a:pt x="64033" y="108526"/>
                  </a:lnTo>
                  <a:cubicBezTo>
                    <a:pt x="64033" y="111919"/>
                    <a:pt x="66773" y="114626"/>
                    <a:pt x="70133" y="114626"/>
                  </a:cubicBezTo>
                  <a:cubicBezTo>
                    <a:pt x="73493" y="114626"/>
                    <a:pt x="76265" y="111919"/>
                    <a:pt x="76265" y="108526"/>
                  </a:cubicBezTo>
                  <a:lnTo>
                    <a:pt x="76265" y="98251"/>
                  </a:lnTo>
                  <a:lnTo>
                    <a:pt x="132535" y="98251"/>
                  </a:lnTo>
                  <a:lnTo>
                    <a:pt x="132535" y="108526"/>
                  </a:lnTo>
                  <a:cubicBezTo>
                    <a:pt x="132535" y="111919"/>
                    <a:pt x="135275" y="114626"/>
                    <a:pt x="138634" y="114626"/>
                  </a:cubicBezTo>
                  <a:cubicBezTo>
                    <a:pt x="142027" y="114626"/>
                    <a:pt x="144767" y="111919"/>
                    <a:pt x="144767" y="108526"/>
                  </a:cubicBezTo>
                  <a:lnTo>
                    <a:pt x="144767" y="98251"/>
                  </a:lnTo>
                  <a:lnTo>
                    <a:pt x="167992" y="98251"/>
                  </a:lnTo>
                  <a:lnTo>
                    <a:pt x="167992" y="196535"/>
                  </a:lnTo>
                  <a:lnTo>
                    <a:pt x="40775" y="196535"/>
                  </a:lnTo>
                  <a:lnTo>
                    <a:pt x="40775" y="98121"/>
                  </a:lnTo>
                  <a:close/>
                  <a:moveTo>
                    <a:pt x="194512" y="136742"/>
                  </a:moveTo>
                  <a:cubicBezTo>
                    <a:pt x="195621" y="136742"/>
                    <a:pt x="196535" y="137656"/>
                    <a:pt x="196535" y="138765"/>
                  </a:cubicBezTo>
                  <a:lnTo>
                    <a:pt x="196535" y="194512"/>
                  </a:lnTo>
                  <a:cubicBezTo>
                    <a:pt x="196535" y="195621"/>
                    <a:pt x="195621" y="196535"/>
                    <a:pt x="194512" y="196535"/>
                  </a:cubicBezTo>
                  <a:lnTo>
                    <a:pt x="180225" y="196535"/>
                  </a:lnTo>
                  <a:lnTo>
                    <a:pt x="180225" y="136742"/>
                  </a:lnTo>
                  <a:close/>
                  <a:moveTo>
                    <a:pt x="42830" y="0"/>
                  </a:moveTo>
                  <a:cubicBezTo>
                    <a:pt x="34936" y="0"/>
                    <a:pt x="28542" y="6393"/>
                    <a:pt x="28542" y="14288"/>
                  </a:cubicBezTo>
                  <a:lnTo>
                    <a:pt x="28542" y="124510"/>
                  </a:lnTo>
                  <a:lnTo>
                    <a:pt x="14255" y="124510"/>
                  </a:lnTo>
                  <a:cubicBezTo>
                    <a:pt x="6393" y="124510"/>
                    <a:pt x="0" y="130904"/>
                    <a:pt x="0" y="138765"/>
                  </a:cubicBezTo>
                  <a:lnTo>
                    <a:pt x="0" y="194512"/>
                  </a:lnTo>
                  <a:cubicBezTo>
                    <a:pt x="0" y="202374"/>
                    <a:pt x="6393" y="208767"/>
                    <a:pt x="14255" y="208767"/>
                  </a:cubicBezTo>
                  <a:lnTo>
                    <a:pt x="194512" y="208767"/>
                  </a:lnTo>
                  <a:cubicBezTo>
                    <a:pt x="202374" y="208767"/>
                    <a:pt x="208767" y="202374"/>
                    <a:pt x="208767" y="194512"/>
                  </a:cubicBezTo>
                  <a:lnTo>
                    <a:pt x="208767" y="138765"/>
                  </a:lnTo>
                  <a:cubicBezTo>
                    <a:pt x="208767" y="130904"/>
                    <a:pt x="202374" y="124510"/>
                    <a:pt x="194512" y="124510"/>
                  </a:cubicBezTo>
                  <a:lnTo>
                    <a:pt x="180225" y="124510"/>
                  </a:lnTo>
                  <a:lnTo>
                    <a:pt x="180225" y="14288"/>
                  </a:lnTo>
                  <a:cubicBezTo>
                    <a:pt x="180225" y="6393"/>
                    <a:pt x="173831" y="0"/>
                    <a:pt x="165937" y="0"/>
                  </a:cubicBezTo>
                  <a:lnTo>
                    <a:pt x="150443" y="0"/>
                  </a:lnTo>
                  <a:cubicBezTo>
                    <a:pt x="142581" y="0"/>
                    <a:pt x="136188" y="6393"/>
                    <a:pt x="136188" y="14288"/>
                  </a:cubicBezTo>
                  <a:lnTo>
                    <a:pt x="136188" y="42830"/>
                  </a:lnTo>
                  <a:lnTo>
                    <a:pt x="72579" y="42830"/>
                  </a:lnTo>
                  <a:lnTo>
                    <a:pt x="72579" y="14288"/>
                  </a:lnTo>
                  <a:cubicBezTo>
                    <a:pt x="72579" y="6393"/>
                    <a:pt x="66186" y="0"/>
                    <a:pt x="58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59">
              <a:extLst>
                <a:ext uri="{FF2B5EF4-FFF2-40B4-BE49-F238E27FC236}">
                  <a16:creationId xmlns:a16="http://schemas.microsoft.com/office/drawing/2014/main" id="{31ABE259-1CF6-E2FA-F0A2-0F52DCC62A66}"/>
                </a:ext>
              </a:extLst>
            </p:cNvPr>
            <p:cNvSpPr/>
            <p:nvPr/>
          </p:nvSpPr>
          <p:spPr>
            <a:xfrm>
              <a:off x="2633225" y="3490325"/>
              <a:ext cx="2333975" cy="1243650"/>
            </a:xfrm>
            <a:custGeom>
              <a:avLst/>
              <a:gdLst/>
              <a:ahLst/>
              <a:cxnLst/>
              <a:rect l="l" t="t" r="r" b="b"/>
              <a:pathLst>
                <a:path w="93359" h="49746" extrusionOk="0">
                  <a:moveTo>
                    <a:pt x="79104" y="12232"/>
                  </a:moveTo>
                  <a:cubicBezTo>
                    <a:pt x="80213" y="12232"/>
                    <a:pt x="81126" y="13146"/>
                    <a:pt x="81126" y="14255"/>
                  </a:cubicBezTo>
                  <a:lnTo>
                    <a:pt x="81126" y="37513"/>
                  </a:lnTo>
                  <a:lnTo>
                    <a:pt x="12233" y="37513"/>
                  </a:lnTo>
                  <a:lnTo>
                    <a:pt x="12233" y="14255"/>
                  </a:lnTo>
                  <a:cubicBezTo>
                    <a:pt x="12233" y="13146"/>
                    <a:pt x="13146" y="12232"/>
                    <a:pt x="14255" y="12232"/>
                  </a:cubicBezTo>
                  <a:close/>
                  <a:moveTo>
                    <a:pt x="14875" y="0"/>
                  </a:moveTo>
                  <a:cubicBezTo>
                    <a:pt x="5742" y="0"/>
                    <a:pt x="1" y="6850"/>
                    <a:pt x="1" y="14255"/>
                  </a:cubicBezTo>
                  <a:lnTo>
                    <a:pt x="1" y="43613"/>
                  </a:lnTo>
                  <a:cubicBezTo>
                    <a:pt x="1" y="47005"/>
                    <a:pt x="2741" y="49745"/>
                    <a:pt x="6100" y="49745"/>
                  </a:cubicBezTo>
                  <a:lnTo>
                    <a:pt x="87259" y="49745"/>
                  </a:lnTo>
                  <a:cubicBezTo>
                    <a:pt x="90619" y="49745"/>
                    <a:pt x="93359" y="47005"/>
                    <a:pt x="93359" y="43613"/>
                  </a:cubicBezTo>
                  <a:lnTo>
                    <a:pt x="93359" y="14255"/>
                  </a:lnTo>
                  <a:cubicBezTo>
                    <a:pt x="93359" y="6981"/>
                    <a:pt x="87781" y="0"/>
                    <a:pt x="78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1" name="Google Shape;3331;p159">
            <a:extLst>
              <a:ext uri="{FF2B5EF4-FFF2-40B4-BE49-F238E27FC236}">
                <a16:creationId xmlns:a16="http://schemas.microsoft.com/office/drawing/2014/main" id="{AB44F823-01DA-4A28-5057-47CE9A48CDCD}"/>
              </a:ext>
            </a:extLst>
          </p:cNvPr>
          <p:cNvGrpSpPr/>
          <p:nvPr/>
        </p:nvGrpSpPr>
        <p:grpSpPr>
          <a:xfrm>
            <a:off x="921387" y="2768254"/>
            <a:ext cx="319937" cy="319932"/>
            <a:chOff x="1190625" y="238125"/>
            <a:chExt cx="5219200" cy="5219125"/>
          </a:xfrm>
        </p:grpSpPr>
        <p:sp>
          <p:nvSpPr>
            <p:cNvPr id="3332" name="Google Shape;3332;p159">
              <a:extLst>
                <a:ext uri="{FF2B5EF4-FFF2-40B4-BE49-F238E27FC236}">
                  <a16:creationId xmlns:a16="http://schemas.microsoft.com/office/drawing/2014/main" id="{C8298C6F-85CD-E256-E17F-24C46F88A101}"/>
                </a:ext>
              </a:extLst>
            </p:cNvPr>
            <p:cNvSpPr/>
            <p:nvPr/>
          </p:nvSpPr>
          <p:spPr>
            <a:xfrm>
              <a:off x="2156150" y="238125"/>
              <a:ext cx="3284850" cy="5219125"/>
            </a:xfrm>
            <a:custGeom>
              <a:avLst/>
              <a:gdLst/>
              <a:ahLst/>
              <a:cxnLst/>
              <a:rect l="l" t="t" r="r" b="b"/>
              <a:pathLst>
                <a:path w="131394" h="208765" extrusionOk="0">
                  <a:moveTo>
                    <a:pt x="79071" y="12232"/>
                  </a:moveTo>
                  <a:lnTo>
                    <a:pt x="79071" y="107058"/>
                  </a:lnTo>
                  <a:cubicBezTo>
                    <a:pt x="79071" y="110223"/>
                    <a:pt x="80931" y="113126"/>
                    <a:pt x="83801" y="114463"/>
                  </a:cubicBezTo>
                  <a:cubicBezTo>
                    <a:pt x="99426" y="121672"/>
                    <a:pt x="109473" y="137819"/>
                    <a:pt x="108723" y="155336"/>
                  </a:cubicBezTo>
                  <a:cubicBezTo>
                    <a:pt x="102297" y="155336"/>
                    <a:pt x="97617" y="155393"/>
                    <a:pt x="94064" y="155393"/>
                  </a:cubicBezTo>
                  <a:cubicBezTo>
                    <a:pt x="85930" y="155393"/>
                    <a:pt x="83708" y="155093"/>
                    <a:pt x="79985" y="153118"/>
                  </a:cubicBezTo>
                  <a:cubicBezTo>
                    <a:pt x="77245" y="151650"/>
                    <a:pt x="74864" y="149497"/>
                    <a:pt x="73102" y="146920"/>
                  </a:cubicBezTo>
                  <a:cubicBezTo>
                    <a:pt x="68992" y="140820"/>
                    <a:pt x="62827" y="136318"/>
                    <a:pt x="55748" y="134296"/>
                  </a:cubicBezTo>
                  <a:lnTo>
                    <a:pt x="31610" y="127413"/>
                  </a:lnTo>
                  <a:cubicBezTo>
                    <a:pt x="35785" y="121933"/>
                    <a:pt x="41265" y="117432"/>
                    <a:pt x="47724" y="114463"/>
                  </a:cubicBezTo>
                  <a:cubicBezTo>
                    <a:pt x="50594" y="113126"/>
                    <a:pt x="52454" y="110223"/>
                    <a:pt x="52454" y="107058"/>
                  </a:cubicBezTo>
                  <a:lnTo>
                    <a:pt x="52454" y="12232"/>
                  </a:lnTo>
                  <a:close/>
                  <a:moveTo>
                    <a:pt x="25510" y="138373"/>
                  </a:moveTo>
                  <a:lnTo>
                    <a:pt x="52388" y="146072"/>
                  </a:lnTo>
                  <a:cubicBezTo>
                    <a:pt x="56694" y="147311"/>
                    <a:pt x="60446" y="150019"/>
                    <a:pt x="62957" y="153770"/>
                  </a:cubicBezTo>
                  <a:cubicBezTo>
                    <a:pt x="68829" y="162480"/>
                    <a:pt x="78647" y="167568"/>
                    <a:pt x="88955" y="167568"/>
                  </a:cubicBezTo>
                  <a:lnTo>
                    <a:pt x="106407" y="167568"/>
                  </a:lnTo>
                  <a:cubicBezTo>
                    <a:pt x="100568" y="184237"/>
                    <a:pt x="84747" y="196339"/>
                    <a:pt x="66187" y="196535"/>
                  </a:cubicBezTo>
                  <a:cubicBezTo>
                    <a:pt x="66058" y="196536"/>
                    <a:pt x="65929" y="196536"/>
                    <a:pt x="65800" y="196536"/>
                  </a:cubicBezTo>
                  <a:cubicBezTo>
                    <a:pt x="36122" y="196536"/>
                    <a:pt x="14857" y="166663"/>
                    <a:pt x="25510" y="138373"/>
                  </a:cubicBezTo>
                  <a:close/>
                  <a:moveTo>
                    <a:pt x="36013" y="0"/>
                  </a:moveTo>
                  <a:cubicBezTo>
                    <a:pt x="32653" y="0"/>
                    <a:pt x="29913" y="2740"/>
                    <a:pt x="29913" y="6100"/>
                  </a:cubicBezTo>
                  <a:cubicBezTo>
                    <a:pt x="29913" y="9492"/>
                    <a:pt x="32653" y="12232"/>
                    <a:pt x="36013" y="12232"/>
                  </a:cubicBezTo>
                  <a:lnTo>
                    <a:pt x="40221" y="12232"/>
                  </a:lnTo>
                  <a:lnTo>
                    <a:pt x="40221" y="104514"/>
                  </a:lnTo>
                  <a:cubicBezTo>
                    <a:pt x="7471" y="121639"/>
                    <a:pt x="1" y="166035"/>
                    <a:pt x="26945" y="192718"/>
                  </a:cubicBezTo>
                  <a:cubicBezTo>
                    <a:pt x="37778" y="203454"/>
                    <a:pt x="51808" y="208764"/>
                    <a:pt x="65803" y="208764"/>
                  </a:cubicBezTo>
                  <a:cubicBezTo>
                    <a:pt x="80042" y="208764"/>
                    <a:pt x="94245" y="203266"/>
                    <a:pt x="105004" y="192392"/>
                  </a:cubicBezTo>
                  <a:cubicBezTo>
                    <a:pt x="131394" y="165774"/>
                    <a:pt x="123956" y="121574"/>
                    <a:pt x="91304" y="104514"/>
                  </a:cubicBezTo>
                  <a:lnTo>
                    <a:pt x="91304" y="12232"/>
                  </a:lnTo>
                  <a:lnTo>
                    <a:pt x="95512" y="12232"/>
                  </a:lnTo>
                  <a:cubicBezTo>
                    <a:pt x="98904" y="12232"/>
                    <a:pt x="101612" y="9492"/>
                    <a:pt x="101612" y="6100"/>
                  </a:cubicBezTo>
                  <a:cubicBezTo>
                    <a:pt x="101612" y="2740"/>
                    <a:pt x="98904" y="0"/>
                    <a:pt x="95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59">
              <a:extLst>
                <a:ext uri="{FF2B5EF4-FFF2-40B4-BE49-F238E27FC236}">
                  <a16:creationId xmlns:a16="http://schemas.microsoft.com/office/drawing/2014/main" id="{281C867B-CBBB-A49E-D4B3-785535D50944}"/>
                </a:ext>
              </a:extLst>
            </p:cNvPr>
            <p:cNvSpPr/>
            <p:nvPr/>
          </p:nvSpPr>
          <p:spPr>
            <a:xfrm>
              <a:off x="5339050" y="417525"/>
              <a:ext cx="1070775" cy="1070775"/>
            </a:xfrm>
            <a:custGeom>
              <a:avLst/>
              <a:gdLst/>
              <a:ahLst/>
              <a:cxnLst/>
              <a:rect l="l" t="t" r="r" b="b"/>
              <a:pathLst>
                <a:path w="42831" h="42831" extrusionOk="0">
                  <a:moveTo>
                    <a:pt x="21399" y="12233"/>
                  </a:moveTo>
                  <a:cubicBezTo>
                    <a:pt x="26488" y="12233"/>
                    <a:pt x="30598" y="16343"/>
                    <a:pt x="30598" y="21432"/>
                  </a:cubicBezTo>
                  <a:cubicBezTo>
                    <a:pt x="30598" y="26488"/>
                    <a:pt x="26488" y="30598"/>
                    <a:pt x="21399" y="30598"/>
                  </a:cubicBezTo>
                  <a:cubicBezTo>
                    <a:pt x="16343" y="30598"/>
                    <a:pt x="12233" y="26488"/>
                    <a:pt x="12233" y="21432"/>
                  </a:cubicBezTo>
                  <a:cubicBezTo>
                    <a:pt x="12233" y="16343"/>
                    <a:pt x="16343" y="12233"/>
                    <a:pt x="21399" y="12233"/>
                  </a:cubicBezTo>
                  <a:close/>
                  <a:moveTo>
                    <a:pt x="21399" y="0"/>
                  </a:moveTo>
                  <a:cubicBezTo>
                    <a:pt x="9590" y="0"/>
                    <a:pt x="0" y="9591"/>
                    <a:pt x="0" y="21432"/>
                  </a:cubicBezTo>
                  <a:cubicBezTo>
                    <a:pt x="0" y="33240"/>
                    <a:pt x="9590" y="42830"/>
                    <a:pt x="21399" y="42830"/>
                  </a:cubicBezTo>
                  <a:cubicBezTo>
                    <a:pt x="33207" y="42830"/>
                    <a:pt x="42830" y="33240"/>
                    <a:pt x="42830" y="21432"/>
                  </a:cubicBezTo>
                  <a:cubicBezTo>
                    <a:pt x="42830" y="9591"/>
                    <a:pt x="33207" y="0"/>
                    <a:pt x="21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59">
              <a:extLst>
                <a:ext uri="{FF2B5EF4-FFF2-40B4-BE49-F238E27FC236}">
                  <a16:creationId xmlns:a16="http://schemas.microsoft.com/office/drawing/2014/main" id="{B949DDD7-3CFA-FCA2-E8BA-3C225E459B1C}"/>
                </a:ext>
              </a:extLst>
            </p:cNvPr>
            <p:cNvSpPr/>
            <p:nvPr/>
          </p:nvSpPr>
          <p:spPr>
            <a:xfrm>
              <a:off x="1190625" y="1812825"/>
              <a:ext cx="1070750" cy="1070775"/>
            </a:xfrm>
            <a:custGeom>
              <a:avLst/>
              <a:gdLst/>
              <a:ahLst/>
              <a:cxnLst/>
              <a:rect l="l" t="t" r="r" b="b"/>
              <a:pathLst>
                <a:path w="42830" h="42831" extrusionOk="0">
                  <a:moveTo>
                    <a:pt x="21431" y="12233"/>
                  </a:moveTo>
                  <a:cubicBezTo>
                    <a:pt x="26487" y="12233"/>
                    <a:pt x="30597" y="16376"/>
                    <a:pt x="30597" y="21432"/>
                  </a:cubicBezTo>
                  <a:cubicBezTo>
                    <a:pt x="30597" y="26488"/>
                    <a:pt x="26487" y="30598"/>
                    <a:pt x="21431" y="30598"/>
                  </a:cubicBezTo>
                  <a:cubicBezTo>
                    <a:pt x="16343" y="30598"/>
                    <a:pt x="12232" y="26488"/>
                    <a:pt x="12232" y="21432"/>
                  </a:cubicBezTo>
                  <a:cubicBezTo>
                    <a:pt x="12232" y="16376"/>
                    <a:pt x="16343" y="12233"/>
                    <a:pt x="21431" y="12233"/>
                  </a:cubicBezTo>
                  <a:close/>
                  <a:moveTo>
                    <a:pt x="21431" y="1"/>
                  </a:moveTo>
                  <a:cubicBezTo>
                    <a:pt x="9623" y="1"/>
                    <a:pt x="0" y="9624"/>
                    <a:pt x="0" y="21432"/>
                  </a:cubicBezTo>
                  <a:cubicBezTo>
                    <a:pt x="0" y="33241"/>
                    <a:pt x="9623" y="42831"/>
                    <a:pt x="21431" y="42831"/>
                  </a:cubicBezTo>
                  <a:cubicBezTo>
                    <a:pt x="33240" y="42831"/>
                    <a:pt x="42830" y="33241"/>
                    <a:pt x="42830" y="21432"/>
                  </a:cubicBezTo>
                  <a:cubicBezTo>
                    <a:pt x="42830" y="9624"/>
                    <a:pt x="33240" y="1"/>
                    <a:pt x="21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5" name="Google Shape;3335;p159">
            <a:extLst>
              <a:ext uri="{FF2B5EF4-FFF2-40B4-BE49-F238E27FC236}">
                <a16:creationId xmlns:a16="http://schemas.microsoft.com/office/drawing/2014/main" id="{068B6EE9-B56F-EC6E-F135-9437D5496785}"/>
              </a:ext>
            </a:extLst>
          </p:cNvPr>
          <p:cNvGrpSpPr/>
          <p:nvPr/>
        </p:nvGrpSpPr>
        <p:grpSpPr>
          <a:xfrm>
            <a:off x="921376" y="3874658"/>
            <a:ext cx="319937" cy="319937"/>
            <a:chOff x="1190625" y="238125"/>
            <a:chExt cx="5219200" cy="5219200"/>
          </a:xfrm>
        </p:grpSpPr>
        <p:sp>
          <p:nvSpPr>
            <p:cNvPr id="3336" name="Google Shape;3336;p159">
              <a:extLst>
                <a:ext uri="{FF2B5EF4-FFF2-40B4-BE49-F238E27FC236}">
                  <a16:creationId xmlns:a16="http://schemas.microsoft.com/office/drawing/2014/main" id="{84251E37-98FB-967B-9477-30CE4613AEC1}"/>
                </a:ext>
              </a:extLst>
            </p:cNvPr>
            <p:cNvSpPr/>
            <p:nvPr/>
          </p:nvSpPr>
          <p:spPr>
            <a:xfrm>
              <a:off x="1882150" y="1074000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01" y="0"/>
                  </a:moveTo>
                  <a:cubicBezTo>
                    <a:pt x="2741" y="0"/>
                    <a:pt x="1" y="2740"/>
                    <a:pt x="1" y="6133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3"/>
                    <a:pt x="55193" y="6133"/>
                  </a:cubicBezTo>
                  <a:cubicBezTo>
                    <a:pt x="55193" y="2740"/>
                    <a:pt x="52453" y="0"/>
                    <a:pt x="49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59">
              <a:extLst>
                <a:ext uri="{FF2B5EF4-FFF2-40B4-BE49-F238E27FC236}">
                  <a16:creationId xmlns:a16="http://schemas.microsoft.com/office/drawing/2014/main" id="{48E5093A-F37C-1562-EBB2-029BFAC66FBF}"/>
                </a:ext>
              </a:extLst>
            </p:cNvPr>
            <p:cNvSpPr/>
            <p:nvPr/>
          </p:nvSpPr>
          <p:spPr>
            <a:xfrm>
              <a:off x="1882150" y="1869100"/>
              <a:ext cx="1379850" cy="305850"/>
            </a:xfrm>
            <a:custGeom>
              <a:avLst/>
              <a:gdLst/>
              <a:ahLst/>
              <a:cxnLst/>
              <a:rect l="l" t="t" r="r" b="b"/>
              <a:pathLst>
                <a:path w="55194" h="12234" extrusionOk="0">
                  <a:moveTo>
                    <a:pt x="6101" y="1"/>
                  </a:moveTo>
                  <a:cubicBezTo>
                    <a:pt x="2741" y="1"/>
                    <a:pt x="1" y="2741"/>
                    <a:pt x="1" y="6101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3"/>
                    <a:pt x="55193" y="6101"/>
                  </a:cubicBezTo>
                  <a:cubicBezTo>
                    <a:pt x="55193" y="2741"/>
                    <a:pt x="52453" y="1"/>
                    <a:pt x="490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59">
              <a:extLst>
                <a:ext uri="{FF2B5EF4-FFF2-40B4-BE49-F238E27FC236}">
                  <a16:creationId xmlns:a16="http://schemas.microsoft.com/office/drawing/2014/main" id="{56F2E169-EE12-62B8-26CD-FFE287154224}"/>
                </a:ext>
              </a:extLst>
            </p:cNvPr>
            <p:cNvSpPr/>
            <p:nvPr/>
          </p:nvSpPr>
          <p:spPr>
            <a:xfrm>
              <a:off x="1882150" y="26642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01" y="0"/>
                  </a:moveTo>
                  <a:cubicBezTo>
                    <a:pt x="2741" y="0"/>
                    <a:pt x="1" y="2740"/>
                    <a:pt x="1" y="6100"/>
                  </a:cubicBezTo>
                  <a:cubicBezTo>
                    <a:pt x="1" y="9492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2"/>
                    <a:pt x="55193" y="6100"/>
                  </a:cubicBezTo>
                  <a:cubicBezTo>
                    <a:pt x="55193" y="2740"/>
                    <a:pt x="52453" y="0"/>
                    <a:pt x="49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59">
              <a:extLst>
                <a:ext uri="{FF2B5EF4-FFF2-40B4-BE49-F238E27FC236}">
                  <a16:creationId xmlns:a16="http://schemas.microsoft.com/office/drawing/2014/main" id="{CB0B078E-F8D7-9744-B38F-5B8453BC4002}"/>
                </a:ext>
              </a:extLst>
            </p:cNvPr>
            <p:cNvSpPr/>
            <p:nvPr/>
          </p:nvSpPr>
          <p:spPr>
            <a:xfrm>
              <a:off x="1882150" y="34593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01" y="0"/>
                  </a:moveTo>
                  <a:cubicBezTo>
                    <a:pt x="2741" y="0"/>
                    <a:pt x="1" y="2741"/>
                    <a:pt x="1" y="6100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3"/>
                    <a:pt x="55193" y="6100"/>
                  </a:cubicBezTo>
                  <a:cubicBezTo>
                    <a:pt x="55193" y="2741"/>
                    <a:pt x="52453" y="0"/>
                    <a:pt x="49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59">
              <a:extLst>
                <a:ext uri="{FF2B5EF4-FFF2-40B4-BE49-F238E27FC236}">
                  <a16:creationId xmlns:a16="http://schemas.microsoft.com/office/drawing/2014/main" id="{5ACFF062-D4AC-0F7B-7105-616B647523B1}"/>
                </a:ext>
              </a:extLst>
            </p:cNvPr>
            <p:cNvSpPr/>
            <p:nvPr/>
          </p:nvSpPr>
          <p:spPr>
            <a:xfrm>
              <a:off x="4338425" y="34593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33" y="0"/>
                  </a:moveTo>
                  <a:cubicBezTo>
                    <a:pt x="2741" y="0"/>
                    <a:pt x="1" y="2741"/>
                    <a:pt x="1" y="6100"/>
                  </a:cubicBezTo>
                  <a:cubicBezTo>
                    <a:pt x="1" y="9493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3"/>
                    <a:pt x="55193" y="6100"/>
                  </a:cubicBezTo>
                  <a:cubicBezTo>
                    <a:pt x="55193" y="2741"/>
                    <a:pt x="52453" y="0"/>
                    <a:pt x="49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59">
              <a:extLst>
                <a:ext uri="{FF2B5EF4-FFF2-40B4-BE49-F238E27FC236}">
                  <a16:creationId xmlns:a16="http://schemas.microsoft.com/office/drawing/2014/main" id="{D0992CE4-C2CB-91CD-F57C-508B93A50DA9}"/>
                </a:ext>
              </a:extLst>
            </p:cNvPr>
            <p:cNvSpPr/>
            <p:nvPr/>
          </p:nvSpPr>
          <p:spPr>
            <a:xfrm>
              <a:off x="4338425" y="26642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33" y="0"/>
                  </a:moveTo>
                  <a:cubicBezTo>
                    <a:pt x="2741" y="0"/>
                    <a:pt x="1" y="2740"/>
                    <a:pt x="1" y="6100"/>
                  </a:cubicBezTo>
                  <a:cubicBezTo>
                    <a:pt x="1" y="9492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2"/>
                    <a:pt x="55193" y="6100"/>
                  </a:cubicBezTo>
                  <a:cubicBezTo>
                    <a:pt x="55193" y="2740"/>
                    <a:pt x="52453" y="0"/>
                    <a:pt x="49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59">
              <a:extLst>
                <a:ext uri="{FF2B5EF4-FFF2-40B4-BE49-F238E27FC236}">
                  <a16:creationId xmlns:a16="http://schemas.microsoft.com/office/drawing/2014/main" id="{520D761C-F8CF-697A-F0BC-9A3A77CD68A7}"/>
                </a:ext>
              </a:extLst>
            </p:cNvPr>
            <p:cNvSpPr/>
            <p:nvPr/>
          </p:nvSpPr>
          <p:spPr>
            <a:xfrm>
              <a:off x="4338425" y="1869100"/>
              <a:ext cx="1379850" cy="305850"/>
            </a:xfrm>
            <a:custGeom>
              <a:avLst/>
              <a:gdLst/>
              <a:ahLst/>
              <a:cxnLst/>
              <a:rect l="l" t="t" r="r" b="b"/>
              <a:pathLst>
                <a:path w="55194" h="12234" extrusionOk="0">
                  <a:moveTo>
                    <a:pt x="6133" y="1"/>
                  </a:moveTo>
                  <a:cubicBezTo>
                    <a:pt x="2741" y="1"/>
                    <a:pt x="1" y="2741"/>
                    <a:pt x="1" y="6101"/>
                  </a:cubicBezTo>
                  <a:cubicBezTo>
                    <a:pt x="1" y="9493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3"/>
                    <a:pt x="55193" y="6101"/>
                  </a:cubicBezTo>
                  <a:cubicBezTo>
                    <a:pt x="55193" y="2741"/>
                    <a:pt x="52453" y="1"/>
                    <a:pt x="49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59">
              <a:extLst>
                <a:ext uri="{FF2B5EF4-FFF2-40B4-BE49-F238E27FC236}">
                  <a16:creationId xmlns:a16="http://schemas.microsoft.com/office/drawing/2014/main" id="{8FE0F393-0B0B-2D2A-3ACB-B804BAF7E488}"/>
                </a:ext>
              </a:extLst>
            </p:cNvPr>
            <p:cNvSpPr/>
            <p:nvPr/>
          </p:nvSpPr>
          <p:spPr>
            <a:xfrm>
              <a:off x="4338425" y="1074000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33" y="0"/>
                  </a:moveTo>
                  <a:cubicBezTo>
                    <a:pt x="2741" y="0"/>
                    <a:pt x="1" y="2740"/>
                    <a:pt x="1" y="6133"/>
                  </a:cubicBezTo>
                  <a:cubicBezTo>
                    <a:pt x="1" y="9493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3"/>
                    <a:pt x="55193" y="6133"/>
                  </a:cubicBezTo>
                  <a:cubicBezTo>
                    <a:pt x="55193" y="2740"/>
                    <a:pt x="52453" y="0"/>
                    <a:pt x="49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59">
              <a:extLst>
                <a:ext uri="{FF2B5EF4-FFF2-40B4-BE49-F238E27FC236}">
                  <a16:creationId xmlns:a16="http://schemas.microsoft.com/office/drawing/2014/main" id="{30C933A3-9128-99B3-0E8E-E6BCF5CE6851}"/>
                </a:ext>
              </a:extLst>
            </p:cNvPr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70394" y="12232"/>
                  </a:moveTo>
                  <a:cubicBezTo>
                    <a:pt x="80212" y="12232"/>
                    <a:pt x="89737" y="16310"/>
                    <a:pt x="96522" y="23421"/>
                  </a:cubicBezTo>
                  <a:lnTo>
                    <a:pt x="98284" y="25280"/>
                  </a:lnTo>
                  <a:lnTo>
                    <a:pt x="98284" y="169101"/>
                  </a:lnTo>
                  <a:cubicBezTo>
                    <a:pt x="90161" y="163426"/>
                    <a:pt x="80408" y="160261"/>
                    <a:pt x="70394" y="160261"/>
                  </a:cubicBezTo>
                  <a:lnTo>
                    <a:pt x="12232" y="160261"/>
                  </a:lnTo>
                  <a:lnTo>
                    <a:pt x="12232" y="14288"/>
                  </a:lnTo>
                  <a:cubicBezTo>
                    <a:pt x="12232" y="13146"/>
                    <a:pt x="13146" y="12232"/>
                    <a:pt x="14288" y="12232"/>
                  </a:cubicBezTo>
                  <a:close/>
                  <a:moveTo>
                    <a:pt x="194512" y="12232"/>
                  </a:moveTo>
                  <a:cubicBezTo>
                    <a:pt x="195621" y="12232"/>
                    <a:pt x="196535" y="13146"/>
                    <a:pt x="196535" y="14288"/>
                  </a:cubicBezTo>
                  <a:lnTo>
                    <a:pt x="196535" y="160261"/>
                  </a:lnTo>
                  <a:lnTo>
                    <a:pt x="138373" y="160261"/>
                  </a:lnTo>
                  <a:cubicBezTo>
                    <a:pt x="128359" y="160261"/>
                    <a:pt x="118606" y="163426"/>
                    <a:pt x="110516" y="169101"/>
                  </a:cubicBezTo>
                  <a:lnTo>
                    <a:pt x="110516" y="25280"/>
                  </a:lnTo>
                  <a:lnTo>
                    <a:pt x="112245" y="23421"/>
                  </a:lnTo>
                  <a:cubicBezTo>
                    <a:pt x="119030" y="16310"/>
                    <a:pt x="128555" y="12232"/>
                    <a:pt x="138373" y="12232"/>
                  </a:cubicBezTo>
                  <a:close/>
                  <a:moveTo>
                    <a:pt x="70394" y="172494"/>
                  </a:moveTo>
                  <a:cubicBezTo>
                    <a:pt x="87226" y="172494"/>
                    <a:pt x="96457" y="183650"/>
                    <a:pt x="96522" y="183682"/>
                  </a:cubicBezTo>
                  <a:cubicBezTo>
                    <a:pt x="97631" y="184857"/>
                    <a:pt x="98284" y="186423"/>
                    <a:pt x="98251" y="188054"/>
                  </a:cubicBezTo>
                  <a:cubicBezTo>
                    <a:pt x="98251" y="190435"/>
                    <a:pt x="98251" y="193795"/>
                    <a:pt x="98251" y="196535"/>
                  </a:cubicBezTo>
                  <a:lnTo>
                    <a:pt x="14288" y="196535"/>
                  </a:lnTo>
                  <a:cubicBezTo>
                    <a:pt x="13146" y="196535"/>
                    <a:pt x="12232" y="195621"/>
                    <a:pt x="12232" y="194512"/>
                  </a:cubicBezTo>
                  <a:lnTo>
                    <a:pt x="12232" y="172494"/>
                  </a:lnTo>
                  <a:close/>
                  <a:moveTo>
                    <a:pt x="196535" y="172494"/>
                  </a:moveTo>
                  <a:lnTo>
                    <a:pt x="196535" y="194512"/>
                  </a:lnTo>
                  <a:cubicBezTo>
                    <a:pt x="196535" y="195621"/>
                    <a:pt x="195621" y="196535"/>
                    <a:pt x="194512" y="196535"/>
                  </a:cubicBezTo>
                  <a:lnTo>
                    <a:pt x="110516" y="196535"/>
                  </a:lnTo>
                  <a:cubicBezTo>
                    <a:pt x="110516" y="193860"/>
                    <a:pt x="110516" y="190435"/>
                    <a:pt x="110516" y="188054"/>
                  </a:cubicBezTo>
                  <a:cubicBezTo>
                    <a:pt x="110516" y="186423"/>
                    <a:pt x="111136" y="184857"/>
                    <a:pt x="112245" y="183682"/>
                  </a:cubicBezTo>
                  <a:cubicBezTo>
                    <a:pt x="119063" y="176539"/>
                    <a:pt x="128490" y="172494"/>
                    <a:pt x="138373" y="172494"/>
                  </a:cubicBezTo>
                  <a:close/>
                  <a:moveTo>
                    <a:pt x="14255" y="0"/>
                  </a:moveTo>
                  <a:cubicBezTo>
                    <a:pt x="6393" y="0"/>
                    <a:pt x="0" y="6393"/>
                    <a:pt x="0" y="14288"/>
                  </a:cubicBezTo>
                  <a:lnTo>
                    <a:pt x="0" y="194512"/>
                  </a:lnTo>
                  <a:cubicBezTo>
                    <a:pt x="0" y="202374"/>
                    <a:pt x="6393" y="208767"/>
                    <a:pt x="14255" y="208767"/>
                  </a:cubicBezTo>
                  <a:lnTo>
                    <a:pt x="194512" y="208767"/>
                  </a:lnTo>
                  <a:cubicBezTo>
                    <a:pt x="202374" y="208767"/>
                    <a:pt x="208767" y="202374"/>
                    <a:pt x="208767" y="194512"/>
                  </a:cubicBezTo>
                  <a:lnTo>
                    <a:pt x="208767" y="14288"/>
                  </a:lnTo>
                  <a:cubicBezTo>
                    <a:pt x="208767" y="6393"/>
                    <a:pt x="202374" y="0"/>
                    <a:pt x="194512" y="0"/>
                  </a:cubicBezTo>
                  <a:lnTo>
                    <a:pt x="138373" y="0"/>
                  </a:lnTo>
                  <a:cubicBezTo>
                    <a:pt x="125913" y="0"/>
                    <a:pt x="113843" y="4893"/>
                    <a:pt x="104905" y="13472"/>
                  </a:cubicBezTo>
                  <a:cubicBezTo>
                    <a:pt x="104693" y="13456"/>
                    <a:pt x="104539" y="13448"/>
                    <a:pt x="104384" y="13448"/>
                  </a:cubicBezTo>
                  <a:cubicBezTo>
                    <a:pt x="104229" y="13448"/>
                    <a:pt x="104074" y="13456"/>
                    <a:pt x="103862" y="13472"/>
                  </a:cubicBezTo>
                  <a:cubicBezTo>
                    <a:pt x="94924" y="4893"/>
                    <a:pt x="82822" y="0"/>
                    <a:pt x="70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6" name="Picture 2" descr="A red blue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D9A07CB6-8CED-60A2-9149-75E4D53D1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1848"/>
            <a:ext cx="8646160" cy="187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2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5">
          <a:extLst>
            <a:ext uri="{FF2B5EF4-FFF2-40B4-BE49-F238E27FC236}">
              <a16:creationId xmlns:a16="http://schemas.microsoft.com/office/drawing/2014/main" id="{36C33F67-5F5C-E41A-851D-973E2D802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p159">
            <a:extLst>
              <a:ext uri="{FF2B5EF4-FFF2-40B4-BE49-F238E27FC236}">
                <a16:creationId xmlns:a16="http://schemas.microsoft.com/office/drawing/2014/main" id="{9889D4B6-9659-7CC8-10BC-23F530E95084}"/>
              </a:ext>
            </a:extLst>
          </p:cNvPr>
          <p:cNvSpPr/>
          <p:nvPr/>
        </p:nvSpPr>
        <p:spPr>
          <a:xfrm rot="657972">
            <a:off x="3236891" y="6339108"/>
            <a:ext cx="1938876" cy="33056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28" name="Google Shape;3328;p159">
            <a:extLst>
              <a:ext uri="{FF2B5EF4-FFF2-40B4-BE49-F238E27FC236}">
                <a16:creationId xmlns:a16="http://schemas.microsoft.com/office/drawing/2014/main" id="{18EDA512-5B04-9785-2198-7C84B20A07E7}"/>
              </a:ext>
            </a:extLst>
          </p:cNvPr>
          <p:cNvGrpSpPr/>
          <p:nvPr/>
        </p:nvGrpSpPr>
        <p:grpSpPr>
          <a:xfrm>
            <a:off x="921379" y="1661848"/>
            <a:ext cx="319937" cy="319937"/>
            <a:chOff x="1190625" y="238125"/>
            <a:chExt cx="5219200" cy="5219200"/>
          </a:xfrm>
        </p:grpSpPr>
        <p:sp>
          <p:nvSpPr>
            <p:cNvPr id="3329" name="Google Shape;3329;p159">
              <a:extLst>
                <a:ext uri="{FF2B5EF4-FFF2-40B4-BE49-F238E27FC236}">
                  <a16:creationId xmlns:a16="http://schemas.microsoft.com/office/drawing/2014/main" id="{E9048B0D-043C-3460-D0E5-3B8F1BB27913}"/>
                </a:ext>
              </a:extLst>
            </p:cNvPr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58324" y="12232"/>
                  </a:moveTo>
                  <a:cubicBezTo>
                    <a:pt x="59433" y="12232"/>
                    <a:pt x="60347" y="13146"/>
                    <a:pt x="60347" y="14288"/>
                  </a:cubicBezTo>
                  <a:lnTo>
                    <a:pt x="60347" y="42830"/>
                  </a:lnTo>
                  <a:cubicBezTo>
                    <a:pt x="53203" y="42830"/>
                    <a:pt x="46907" y="44330"/>
                    <a:pt x="40775" y="48962"/>
                  </a:cubicBezTo>
                  <a:lnTo>
                    <a:pt x="40775" y="14288"/>
                  </a:lnTo>
                  <a:cubicBezTo>
                    <a:pt x="40775" y="13146"/>
                    <a:pt x="41688" y="12232"/>
                    <a:pt x="42830" y="12232"/>
                  </a:cubicBezTo>
                  <a:close/>
                  <a:moveTo>
                    <a:pt x="165937" y="12232"/>
                  </a:moveTo>
                  <a:cubicBezTo>
                    <a:pt x="167079" y="12232"/>
                    <a:pt x="167992" y="13146"/>
                    <a:pt x="167992" y="14288"/>
                  </a:cubicBezTo>
                  <a:lnTo>
                    <a:pt x="167992" y="48962"/>
                  </a:lnTo>
                  <a:cubicBezTo>
                    <a:pt x="161827" y="44298"/>
                    <a:pt x="155532" y="42830"/>
                    <a:pt x="148420" y="42830"/>
                  </a:cubicBezTo>
                  <a:lnTo>
                    <a:pt x="148420" y="14288"/>
                  </a:lnTo>
                  <a:cubicBezTo>
                    <a:pt x="148420" y="13146"/>
                    <a:pt x="149334" y="12232"/>
                    <a:pt x="150443" y="12232"/>
                  </a:cubicBezTo>
                  <a:close/>
                  <a:moveTo>
                    <a:pt x="149627" y="55062"/>
                  </a:moveTo>
                  <a:cubicBezTo>
                    <a:pt x="159772" y="55062"/>
                    <a:pt x="167992" y="63283"/>
                    <a:pt x="167992" y="73395"/>
                  </a:cubicBezTo>
                  <a:lnTo>
                    <a:pt x="167992" y="86051"/>
                  </a:lnTo>
                  <a:lnTo>
                    <a:pt x="144767" y="86051"/>
                  </a:lnTo>
                  <a:lnTo>
                    <a:pt x="144767" y="75776"/>
                  </a:lnTo>
                  <a:cubicBezTo>
                    <a:pt x="144767" y="72383"/>
                    <a:pt x="142027" y="69643"/>
                    <a:pt x="138634" y="69643"/>
                  </a:cubicBezTo>
                  <a:cubicBezTo>
                    <a:pt x="135307" y="69643"/>
                    <a:pt x="132535" y="72351"/>
                    <a:pt x="132535" y="75776"/>
                  </a:cubicBezTo>
                  <a:lnTo>
                    <a:pt x="132535" y="86051"/>
                  </a:lnTo>
                  <a:lnTo>
                    <a:pt x="76265" y="86051"/>
                  </a:lnTo>
                  <a:lnTo>
                    <a:pt x="76265" y="75776"/>
                  </a:lnTo>
                  <a:cubicBezTo>
                    <a:pt x="76265" y="72383"/>
                    <a:pt x="73493" y="69643"/>
                    <a:pt x="70133" y="69643"/>
                  </a:cubicBezTo>
                  <a:cubicBezTo>
                    <a:pt x="66773" y="69643"/>
                    <a:pt x="64033" y="72383"/>
                    <a:pt x="64033" y="75776"/>
                  </a:cubicBezTo>
                  <a:lnTo>
                    <a:pt x="64033" y="86051"/>
                  </a:lnTo>
                  <a:lnTo>
                    <a:pt x="40775" y="86051"/>
                  </a:lnTo>
                  <a:lnTo>
                    <a:pt x="40775" y="73395"/>
                  </a:lnTo>
                  <a:cubicBezTo>
                    <a:pt x="40775" y="63283"/>
                    <a:pt x="48995" y="55062"/>
                    <a:pt x="59140" y="55062"/>
                  </a:cubicBezTo>
                  <a:close/>
                  <a:moveTo>
                    <a:pt x="28542" y="136742"/>
                  </a:moveTo>
                  <a:lnTo>
                    <a:pt x="28542" y="196535"/>
                  </a:lnTo>
                  <a:lnTo>
                    <a:pt x="14255" y="196535"/>
                  </a:lnTo>
                  <a:cubicBezTo>
                    <a:pt x="13146" y="196535"/>
                    <a:pt x="12232" y="195621"/>
                    <a:pt x="12232" y="194512"/>
                  </a:cubicBezTo>
                  <a:lnTo>
                    <a:pt x="12232" y="138765"/>
                  </a:lnTo>
                  <a:cubicBezTo>
                    <a:pt x="12232" y="137656"/>
                    <a:pt x="13146" y="136742"/>
                    <a:pt x="14255" y="136742"/>
                  </a:cubicBezTo>
                  <a:close/>
                  <a:moveTo>
                    <a:pt x="64033" y="98121"/>
                  </a:moveTo>
                  <a:lnTo>
                    <a:pt x="64033" y="108526"/>
                  </a:lnTo>
                  <a:cubicBezTo>
                    <a:pt x="64033" y="111919"/>
                    <a:pt x="66773" y="114626"/>
                    <a:pt x="70133" y="114626"/>
                  </a:cubicBezTo>
                  <a:cubicBezTo>
                    <a:pt x="73493" y="114626"/>
                    <a:pt x="76265" y="111919"/>
                    <a:pt x="76265" y="108526"/>
                  </a:cubicBezTo>
                  <a:lnTo>
                    <a:pt x="76265" y="98251"/>
                  </a:lnTo>
                  <a:lnTo>
                    <a:pt x="132535" y="98251"/>
                  </a:lnTo>
                  <a:lnTo>
                    <a:pt x="132535" y="108526"/>
                  </a:lnTo>
                  <a:cubicBezTo>
                    <a:pt x="132535" y="111919"/>
                    <a:pt x="135275" y="114626"/>
                    <a:pt x="138634" y="114626"/>
                  </a:cubicBezTo>
                  <a:cubicBezTo>
                    <a:pt x="142027" y="114626"/>
                    <a:pt x="144767" y="111919"/>
                    <a:pt x="144767" y="108526"/>
                  </a:cubicBezTo>
                  <a:lnTo>
                    <a:pt x="144767" y="98251"/>
                  </a:lnTo>
                  <a:lnTo>
                    <a:pt x="167992" y="98251"/>
                  </a:lnTo>
                  <a:lnTo>
                    <a:pt x="167992" y="196535"/>
                  </a:lnTo>
                  <a:lnTo>
                    <a:pt x="40775" y="196535"/>
                  </a:lnTo>
                  <a:lnTo>
                    <a:pt x="40775" y="98121"/>
                  </a:lnTo>
                  <a:close/>
                  <a:moveTo>
                    <a:pt x="194512" y="136742"/>
                  </a:moveTo>
                  <a:cubicBezTo>
                    <a:pt x="195621" y="136742"/>
                    <a:pt x="196535" y="137656"/>
                    <a:pt x="196535" y="138765"/>
                  </a:cubicBezTo>
                  <a:lnTo>
                    <a:pt x="196535" y="194512"/>
                  </a:lnTo>
                  <a:cubicBezTo>
                    <a:pt x="196535" y="195621"/>
                    <a:pt x="195621" y="196535"/>
                    <a:pt x="194512" y="196535"/>
                  </a:cubicBezTo>
                  <a:lnTo>
                    <a:pt x="180225" y="196535"/>
                  </a:lnTo>
                  <a:lnTo>
                    <a:pt x="180225" y="136742"/>
                  </a:lnTo>
                  <a:close/>
                  <a:moveTo>
                    <a:pt x="42830" y="0"/>
                  </a:moveTo>
                  <a:cubicBezTo>
                    <a:pt x="34936" y="0"/>
                    <a:pt x="28542" y="6393"/>
                    <a:pt x="28542" y="14288"/>
                  </a:cubicBezTo>
                  <a:lnTo>
                    <a:pt x="28542" y="124510"/>
                  </a:lnTo>
                  <a:lnTo>
                    <a:pt x="14255" y="124510"/>
                  </a:lnTo>
                  <a:cubicBezTo>
                    <a:pt x="6393" y="124510"/>
                    <a:pt x="0" y="130904"/>
                    <a:pt x="0" y="138765"/>
                  </a:cubicBezTo>
                  <a:lnTo>
                    <a:pt x="0" y="194512"/>
                  </a:lnTo>
                  <a:cubicBezTo>
                    <a:pt x="0" y="202374"/>
                    <a:pt x="6393" y="208767"/>
                    <a:pt x="14255" y="208767"/>
                  </a:cubicBezTo>
                  <a:lnTo>
                    <a:pt x="194512" y="208767"/>
                  </a:lnTo>
                  <a:cubicBezTo>
                    <a:pt x="202374" y="208767"/>
                    <a:pt x="208767" y="202374"/>
                    <a:pt x="208767" y="194512"/>
                  </a:cubicBezTo>
                  <a:lnTo>
                    <a:pt x="208767" y="138765"/>
                  </a:lnTo>
                  <a:cubicBezTo>
                    <a:pt x="208767" y="130904"/>
                    <a:pt x="202374" y="124510"/>
                    <a:pt x="194512" y="124510"/>
                  </a:cubicBezTo>
                  <a:lnTo>
                    <a:pt x="180225" y="124510"/>
                  </a:lnTo>
                  <a:lnTo>
                    <a:pt x="180225" y="14288"/>
                  </a:lnTo>
                  <a:cubicBezTo>
                    <a:pt x="180225" y="6393"/>
                    <a:pt x="173831" y="0"/>
                    <a:pt x="165937" y="0"/>
                  </a:cubicBezTo>
                  <a:lnTo>
                    <a:pt x="150443" y="0"/>
                  </a:lnTo>
                  <a:cubicBezTo>
                    <a:pt x="142581" y="0"/>
                    <a:pt x="136188" y="6393"/>
                    <a:pt x="136188" y="14288"/>
                  </a:cubicBezTo>
                  <a:lnTo>
                    <a:pt x="136188" y="42830"/>
                  </a:lnTo>
                  <a:lnTo>
                    <a:pt x="72579" y="42830"/>
                  </a:lnTo>
                  <a:lnTo>
                    <a:pt x="72579" y="14288"/>
                  </a:lnTo>
                  <a:cubicBezTo>
                    <a:pt x="72579" y="6393"/>
                    <a:pt x="66186" y="0"/>
                    <a:pt x="58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59">
              <a:extLst>
                <a:ext uri="{FF2B5EF4-FFF2-40B4-BE49-F238E27FC236}">
                  <a16:creationId xmlns:a16="http://schemas.microsoft.com/office/drawing/2014/main" id="{FC56D674-5F58-14EE-BB90-BA2D9141EE3E}"/>
                </a:ext>
              </a:extLst>
            </p:cNvPr>
            <p:cNvSpPr/>
            <p:nvPr/>
          </p:nvSpPr>
          <p:spPr>
            <a:xfrm>
              <a:off x="2633225" y="3490325"/>
              <a:ext cx="2333975" cy="1243650"/>
            </a:xfrm>
            <a:custGeom>
              <a:avLst/>
              <a:gdLst/>
              <a:ahLst/>
              <a:cxnLst/>
              <a:rect l="l" t="t" r="r" b="b"/>
              <a:pathLst>
                <a:path w="93359" h="49746" extrusionOk="0">
                  <a:moveTo>
                    <a:pt x="79104" y="12232"/>
                  </a:moveTo>
                  <a:cubicBezTo>
                    <a:pt x="80213" y="12232"/>
                    <a:pt x="81126" y="13146"/>
                    <a:pt x="81126" y="14255"/>
                  </a:cubicBezTo>
                  <a:lnTo>
                    <a:pt x="81126" y="37513"/>
                  </a:lnTo>
                  <a:lnTo>
                    <a:pt x="12233" y="37513"/>
                  </a:lnTo>
                  <a:lnTo>
                    <a:pt x="12233" y="14255"/>
                  </a:lnTo>
                  <a:cubicBezTo>
                    <a:pt x="12233" y="13146"/>
                    <a:pt x="13146" y="12232"/>
                    <a:pt x="14255" y="12232"/>
                  </a:cubicBezTo>
                  <a:close/>
                  <a:moveTo>
                    <a:pt x="14875" y="0"/>
                  </a:moveTo>
                  <a:cubicBezTo>
                    <a:pt x="5742" y="0"/>
                    <a:pt x="1" y="6850"/>
                    <a:pt x="1" y="14255"/>
                  </a:cubicBezTo>
                  <a:lnTo>
                    <a:pt x="1" y="43613"/>
                  </a:lnTo>
                  <a:cubicBezTo>
                    <a:pt x="1" y="47005"/>
                    <a:pt x="2741" y="49745"/>
                    <a:pt x="6100" y="49745"/>
                  </a:cubicBezTo>
                  <a:lnTo>
                    <a:pt x="87259" y="49745"/>
                  </a:lnTo>
                  <a:cubicBezTo>
                    <a:pt x="90619" y="49745"/>
                    <a:pt x="93359" y="47005"/>
                    <a:pt x="93359" y="43613"/>
                  </a:cubicBezTo>
                  <a:lnTo>
                    <a:pt x="93359" y="14255"/>
                  </a:lnTo>
                  <a:cubicBezTo>
                    <a:pt x="93359" y="6981"/>
                    <a:pt x="87781" y="0"/>
                    <a:pt x="78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1" name="Google Shape;3331;p159">
            <a:extLst>
              <a:ext uri="{FF2B5EF4-FFF2-40B4-BE49-F238E27FC236}">
                <a16:creationId xmlns:a16="http://schemas.microsoft.com/office/drawing/2014/main" id="{24FDD6B6-BDFC-BFD9-4971-5845F08B6D3A}"/>
              </a:ext>
            </a:extLst>
          </p:cNvPr>
          <p:cNvGrpSpPr/>
          <p:nvPr/>
        </p:nvGrpSpPr>
        <p:grpSpPr>
          <a:xfrm>
            <a:off x="921387" y="2768254"/>
            <a:ext cx="319937" cy="319932"/>
            <a:chOff x="1190625" y="238125"/>
            <a:chExt cx="5219200" cy="5219125"/>
          </a:xfrm>
        </p:grpSpPr>
        <p:sp>
          <p:nvSpPr>
            <p:cNvPr id="3332" name="Google Shape;3332;p159">
              <a:extLst>
                <a:ext uri="{FF2B5EF4-FFF2-40B4-BE49-F238E27FC236}">
                  <a16:creationId xmlns:a16="http://schemas.microsoft.com/office/drawing/2014/main" id="{99DF0677-6D06-8B89-2E27-2231F2FD0290}"/>
                </a:ext>
              </a:extLst>
            </p:cNvPr>
            <p:cNvSpPr/>
            <p:nvPr/>
          </p:nvSpPr>
          <p:spPr>
            <a:xfrm>
              <a:off x="2156150" y="238125"/>
              <a:ext cx="3284850" cy="5219125"/>
            </a:xfrm>
            <a:custGeom>
              <a:avLst/>
              <a:gdLst/>
              <a:ahLst/>
              <a:cxnLst/>
              <a:rect l="l" t="t" r="r" b="b"/>
              <a:pathLst>
                <a:path w="131394" h="208765" extrusionOk="0">
                  <a:moveTo>
                    <a:pt x="79071" y="12232"/>
                  </a:moveTo>
                  <a:lnTo>
                    <a:pt x="79071" y="107058"/>
                  </a:lnTo>
                  <a:cubicBezTo>
                    <a:pt x="79071" y="110223"/>
                    <a:pt x="80931" y="113126"/>
                    <a:pt x="83801" y="114463"/>
                  </a:cubicBezTo>
                  <a:cubicBezTo>
                    <a:pt x="99426" y="121672"/>
                    <a:pt x="109473" y="137819"/>
                    <a:pt x="108723" y="155336"/>
                  </a:cubicBezTo>
                  <a:cubicBezTo>
                    <a:pt x="102297" y="155336"/>
                    <a:pt x="97617" y="155393"/>
                    <a:pt x="94064" y="155393"/>
                  </a:cubicBezTo>
                  <a:cubicBezTo>
                    <a:pt x="85930" y="155393"/>
                    <a:pt x="83708" y="155093"/>
                    <a:pt x="79985" y="153118"/>
                  </a:cubicBezTo>
                  <a:cubicBezTo>
                    <a:pt x="77245" y="151650"/>
                    <a:pt x="74864" y="149497"/>
                    <a:pt x="73102" y="146920"/>
                  </a:cubicBezTo>
                  <a:cubicBezTo>
                    <a:pt x="68992" y="140820"/>
                    <a:pt x="62827" y="136318"/>
                    <a:pt x="55748" y="134296"/>
                  </a:cubicBezTo>
                  <a:lnTo>
                    <a:pt x="31610" y="127413"/>
                  </a:lnTo>
                  <a:cubicBezTo>
                    <a:pt x="35785" y="121933"/>
                    <a:pt x="41265" y="117432"/>
                    <a:pt x="47724" y="114463"/>
                  </a:cubicBezTo>
                  <a:cubicBezTo>
                    <a:pt x="50594" y="113126"/>
                    <a:pt x="52454" y="110223"/>
                    <a:pt x="52454" y="107058"/>
                  </a:cubicBezTo>
                  <a:lnTo>
                    <a:pt x="52454" y="12232"/>
                  </a:lnTo>
                  <a:close/>
                  <a:moveTo>
                    <a:pt x="25510" y="138373"/>
                  </a:moveTo>
                  <a:lnTo>
                    <a:pt x="52388" y="146072"/>
                  </a:lnTo>
                  <a:cubicBezTo>
                    <a:pt x="56694" y="147311"/>
                    <a:pt x="60446" y="150019"/>
                    <a:pt x="62957" y="153770"/>
                  </a:cubicBezTo>
                  <a:cubicBezTo>
                    <a:pt x="68829" y="162480"/>
                    <a:pt x="78647" y="167568"/>
                    <a:pt x="88955" y="167568"/>
                  </a:cubicBezTo>
                  <a:lnTo>
                    <a:pt x="106407" y="167568"/>
                  </a:lnTo>
                  <a:cubicBezTo>
                    <a:pt x="100568" y="184237"/>
                    <a:pt x="84747" y="196339"/>
                    <a:pt x="66187" y="196535"/>
                  </a:cubicBezTo>
                  <a:cubicBezTo>
                    <a:pt x="66058" y="196536"/>
                    <a:pt x="65929" y="196536"/>
                    <a:pt x="65800" y="196536"/>
                  </a:cubicBezTo>
                  <a:cubicBezTo>
                    <a:pt x="36122" y="196536"/>
                    <a:pt x="14857" y="166663"/>
                    <a:pt x="25510" y="138373"/>
                  </a:cubicBezTo>
                  <a:close/>
                  <a:moveTo>
                    <a:pt x="36013" y="0"/>
                  </a:moveTo>
                  <a:cubicBezTo>
                    <a:pt x="32653" y="0"/>
                    <a:pt x="29913" y="2740"/>
                    <a:pt x="29913" y="6100"/>
                  </a:cubicBezTo>
                  <a:cubicBezTo>
                    <a:pt x="29913" y="9492"/>
                    <a:pt x="32653" y="12232"/>
                    <a:pt x="36013" y="12232"/>
                  </a:cubicBezTo>
                  <a:lnTo>
                    <a:pt x="40221" y="12232"/>
                  </a:lnTo>
                  <a:lnTo>
                    <a:pt x="40221" y="104514"/>
                  </a:lnTo>
                  <a:cubicBezTo>
                    <a:pt x="7471" y="121639"/>
                    <a:pt x="1" y="166035"/>
                    <a:pt x="26945" y="192718"/>
                  </a:cubicBezTo>
                  <a:cubicBezTo>
                    <a:pt x="37778" y="203454"/>
                    <a:pt x="51808" y="208764"/>
                    <a:pt x="65803" y="208764"/>
                  </a:cubicBezTo>
                  <a:cubicBezTo>
                    <a:pt x="80042" y="208764"/>
                    <a:pt x="94245" y="203266"/>
                    <a:pt x="105004" y="192392"/>
                  </a:cubicBezTo>
                  <a:cubicBezTo>
                    <a:pt x="131394" y="165774"/>
                    <a:pt x="123956" y="121574"/>
                    <a:pt x="91304" y="104514"/>
                  </a:cubicBezTo>
                  <a:lnTo>
                    <a:pt x="91304" y="12232"/>
                  </a:lnTo>
                  <a:lnTo>
                    <a:pt x="95512" y="12232"/>
                  </a:lnTo>
                  <a:cubicBezTo>
                    <a:pt x="98904" y="12232"/>
                    <a:pt x="101612" y="9492"/>
                    <a:pt x="101612" y="6100"/>
                  </a:cubicBezTo>
                  <a:cubicBezTo>
                    <a:pt x="101612" y="2740"/>
                    <a:pt x="98904" y="0"/>
                    <a:pt x="95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59">
              <a:extLst>
                <a:ext uri="{FF2B5EF4-FFF2-40B4-BE49-F238E27FC236}">
                  <a16:creationId xmlns:a16="http://schemas.microsoft.com/office/drawing/2014/main" id="{48F27703-E783-887F-AE3D-EBBEDAB69B22}"/>
                </a:ext>
              </a:extLst>
            </p:cNvPr>
            <p:cNvSpPr/>
            <p:nvPr/>
          </p:nvSpPr>
          <p:spPr>
            <a:xfrm>
              <a:off x="5339050" y="417525"/>
              <a:ext cx="1070775" cy="1070775"/>
            </a:xfrm>
            <a:custGeom>
              <a:avLst/>
              <a:gdLst/>
              <a:ahLst/>
              <a:cxnLst/>
              <a:rect l="l" t="t" r="r" b="b"/>
              <a:pathLst>
                <a:path w="42831" h="42831" extrusionOk="0">
                  <a:moveTo>
                    <a:pt x="21399" y="12233"/>
                  </a:moveTo>
                  <a:cubicBezTo>
                    <a:pt x="26488" y="12233"/>
                    <a:pt x="30598" y="16343"/>
                    <a:pt x="30598" y="21432"/>
                  </a:cubicBezTo>
                  <a:cubicBezTo>
                    <a:pt x="30598" y="26488"/>
                    <a:pt x="26488" y="30598"/>
                    <a:pt x="21399" y="30598"/>
                  </a:cubicBezTo>
                  <a:cubicBezTo>
                    <a:pt x="16343" y="30598"/>
                    <a:pt x="12233" y="26488"/>
                    <a:pt x="12233" y="21432"/>
                  </a:cubicBezTo>
                  <a:cubicBezTo>
                    <a:pt x="12233" y="16343"/>
                    <a:pt x="16343" y="12233"/>
                    <a:pt x="21399" y="12233"/>
                  </a:cubicBezTo>
                  <a:close/>
                  <a:moveTo>
                    <a:pt x="21399" y="0"/>
                  </a:moveTo>
                  <a:cubicBezTo>
                    <a:pt x="9590" y="0"/>
                    <a:pt x="0" y="9591"/>
                    <a:pt x="0" y="21432"/>
                  </a:cubicBezTo>
                  <a:cubicBezTo>
                    <a:pt x="0" y="33240"/>
                    <a:pt x="9590" y="42830"/>
                    <a:pt x="21399" y="42830"/>
                  </a:cubicBezTo>
                  <a:cubicBezTo>
                    <a:pt x="33207" y="42830"/>
                    <a:pt x="42830" y="33240"/>
                    <a:pt x="42830" y="21432"/>
                  </a:cubicBezTo>
                  <a:cubicBezTo>
                    <a:pt x="42830" y="9591"/>
                    <a:pt x="33207" y="0"/>
                    <a:pt x="21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59">
              <a:extLst>
                <a:ext uri="{FF2B5EF4-FFF2-40B4-BE49-F238E27FC236}">
                  <a16:creationId xmlns:a16="http://schemas.microsoft.com/office/drawing/2014/main" id="{8B73119F-D397-3ACC-125B-C545FFB3A233}"/>
                </a:ext>
              </a:extLst>
            </p:cNvPr>
            <p:cNvSpPr/>
            <p:nvPr/>
          </p:nvSpPr>
          <p:spPr>
            <a:xfrm>
              <a:off x="1190625" y="1812825"/>
              <a:ext cx="1070750" cy="1070775"/>
            </a:xfrm>
            <a:custGeom>
              <a:avLst/>
              <a:gdLst/>
              <a:ahLst/>
              <a:cxnLst/>
              <a:rect l="l" t="t" r="r" b="b"/>
              <a:pathLst>
                <a:path w="42830" h="42831" extrusionOk="0">
                  <a:moveTo>
                    <a:pt x="21431" y="12233"/>
                  </a:moveTo>
                  <a:cubicBezTo>
                    <a:pt x="26487" y="12233"/>
                    <a:pt x="30597" y="16376"/>
                    <a:pt x="30597" y="21432"/>
                  </a:cubicBezTo>
                  <a:cubicBezTo>
                    <a:pt x="30597" y="26488"/>
                    <a:pt x="26487" y="30598"/>
                    <a:pt x="21431" y="30598"/>
                  </a:cubicBezTo>
                  <a:cubicBezTo>
                    <a:pt x="16343" y="30598"/>
                    <a:pt x="12232" y="26488"/>
                    <a:pt x="12232" y="21432"/>
                  </a:cubicBezTo>
                  <a:cubicBezTo>
                    <a:pt x="12232" y="16376"/>
                    <a:pt x="16343" y="12233"/>
                    <a:pt x="21431" y="12233"/>
                  </a:cubicBezTo>
                  <a:close/>
                  <a:moveTo>
                    <a:pt x="21431" y="1"/>
                  </a:moveTo>
                  <a:cubicBezTo>
                    <a:pt x="9623" y="1"/>
                    <a:pt x="0" y="9624"/>
                    <a:pt x="0" y="21432"/>
                  </a:cubicBezTo>
                  <a:cubicBezTo>
                    <a:pt x="0" y="33241"/>
                    <a:pt x="9623" y="42831"/>
                    <a:pt x="21431" y="42831"/>
                  </a:cubicBezTo>
                  <a:cubicBezTo>
                    <a:pt x="33240" y="42831"/>
                    <a:pt x="42830" y="33241"/>
                    <a:pt x="42830" y="21432"/>
                  </a:cubicBezTo>
                  <a:cubicBezTo>
                    <a:pt x="42830" y="9624"/>
                    <a:pt x="33240" y="1"/>
                    <a:pt x="21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5" name="Google Shape;3335;p159">
            <a:extLst>
              <a:ext uri="{FF2B5EF4-FFF2-40B4-BE49-F238E27FC236}">
                <a16:creationId xmlns:a16="http://schemas.microsoft.com/office/drawing/2014/main" id="{3ED63FEB-DADF-B986-0C08-1398449D2D21}"/>
              </a:ext>
            </a:extLst>
          </p:cNvPr>
          <p:cNvGrpSpPr/>
          <p:nvPr/>
        </p:nvGrpSpPr>
        <p:grpSpPr>
          <a:xfrm>
            <a:off x="921376" y="3874658"/>
            <a:ext cx="319937" cy="319937"/>
            <a:chOff x="1190625" y="238125"/>
            <a:chExt cx="5219200" cy="5219200"/>
          </a:xfrm>
        </p:grpSpPr>
        <p:sp>
          <p:nvSpPr>
            <p:cNvPr id="3336" name="Google Shape;3336;p159">
              <a:extLst>
                <a:ext uri="{FF2B5EF4-FFF2-40B4-BE49-F238E27FC236}">
                  <a16:creationId xmlns:a16="http://schemas.microsoft.com/office/drawing/2014/main" id="{68F2CBE6-A5AB-072E-FDF9-2680F70E7849}"/>
                </a:ext>
              </a:extLst>
            </p:cNvPr>
            <p:cNvSpPr/>
            <p:nvPr/>
          </p:nvSpPr>
          <p:spPr>
            <a:xfrm>
              <a:off x="1882150" y="1074000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01" y="0"/>
                  </a:moveTo>
                  <a:cubicBezTo>
                    <a:pt x="2741" y="0"/>
                    <a:pt x="1" y="2740"/>
                    <a:pt x="1" y="6133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3"/>
                    <a:pt x="55193" y="6133"/>
                  </a:cubicBezTo>
                  <a:cubicBezTo>
                    <a:pt x="55193" y="2740"/>
                    <a:pt x="52453" y="0"/>
                    <a:pt x="49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59">
              <a:extLst>
                <a:ext uri="{FF2B5EF4-FFF2-40B4-BE49-F238E27FC236}">
                  <a16:creationId xmlns:a16="http://schemas.microsoft.com/office/drawing/2014/main" id="{19B1323D-E505-9EFE-357F-B68F6E030468}"/>
                </a:ext>
              </a:extLst>
            </p:cNvPr>
            <p:cNvSpPr/>
            <p:nvPr/>
          </p:nvSpPr>
          <p:spPr>
            <a:xfrm>
              <a:off x="1882150" y="1869100"/>
              <a:ext cx="1379850" cy="305850"/>
            </a:xfrm>
            <a:custGeom>
              <a:avLst/>
              <a:gdLst/>
              <a:ahLst/>
              <a:cxnLst/>
              <a:rect l="l" t="t" r="r" b="b"/>
              <a:pathLst>
                <a:path w="55194" h="12234" extrusionOk="0">
                  <a:moveTo>
                    <a:pt x="6101" y="1"/>
                  </a:moveTo>
                  <a:cubicBezTo>
                    <a:pt x="2741" y="1"/>
                    <a:pt x="1" y="2741"/>
                    <a:pt x="1" y="6101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3"/>
                    <a:pt x="55193" y="6101"/>
                  </a:cubicBezTo>
                  <a:cubicBezTo>
                    <a:pt x="55193" y="2741"/>
                    <a:pt x="52453" y="1"/>
                    <a:pt x="490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59">
              <a:extLst>
                <a:ext uri="{FF2B5EF4-FFF2-40B4-BE49-F238E27FC236}">
                  <a16:creationId xmlns:a16="http://schemas.microsoft.com/office/drawing/2014/main" id="{72A2A471-1202-2330-5DD6-3B75FA876E4B}"/>
                </a:ext>
              </a:extLst>
            </p:cNvPr>
            <p:cNvSpPr/>
            <p:nvPr/>
          </p:nvSpPr>
          <p:spPr>
            <a:xfrm>
              <a:off x="1882150" y="26642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01" y="0"/>
                  </a:moveTo>
                  <a:cubicBezTo>
                    <a:pt x="2741" y="0"/>
                    <a:pt x="1" y="2740"/>
                    <a:pt x="1" y="6100"/>
                  </a:cubicBezTo>
                  <a:cubicBezTo>
                    <a:pt x="1" y="9492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2"/>
                    <a:pt x="55193" y="6100"/>
                  </a:cubicBezTo>
                  <a:cubicBezTo>
                    <a:pt x="55193" y="2740"/>
                    <a:pt x="52453" y="0"/>
                    <a:pt x="49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59">
              <a:extLst>
                <a:ext uri="{FF2B5EF4-FFF2-40B4-BE49-F238E27FC236}">
                  <a16:creationId xmlns:a16="http://schemas.microsoft.com/office/drawing/2014/main" id="{61C3CAF2-F9C5-F293-432E-E1A9CCBED84E}"/>
                </a:ext>
              </a:extLst>
            </p:cNvPr>
            <p:cNvSpPr/>
            <p:nvPr/>
          </p:nvSpPr>
          <p:spPr>
            <a:xfrm>
              <a:off x="1882150" y="34593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01" y="0"/>
                  </a:moveTo>
                  <a:cubicBezTo>
                    <a:pt x="2741" y="0"/>
                    <a:pt x="1" y="2741"/>
                    <a:pt x="1" y="6100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3"/>
                    <a:pt x="55193" y="6100"/>
                  </a:cubicBezTo>
                  <a:cubicBezTo>
                    <a:pt x="55193" y="2741"/>
                    <a:pt x="52453" y="0"/>
                    <a:pt x="49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59">
              <a:extLst>
                <a:ext uri="{FF2B5EF4-FFF2-40B4-BE49-F238E27FC236}">
                  <a16:creationId xmlns:a16="http://schemas.microsoft.com/office/drawing/2014/main" id="{B96C1F4D-4013-7E76-9AD2-BA5B3FCFC04E}"/>
                </a:ext>
              </a:extLst>
            </p:cNvPr>
            <p:cNvSpPr/>
            <p:nvPr/>
          </p:nvSpPr>
          <p:spPr>
            <a:xfrm>
              <a:off x="4338425" y="34593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33" y="0"/>
                  </a:moveTo>
                  <a:cubicBezTo>
                    <a:pt x="2741" y="0"/>
                    <a:pt x="1" y="2741"/>
                    <a:pt x="1" y="6100"/>
                  </a:cubicBezTo>
                  <a:cubicBezTo>
                    <a:pt x="1" y="9493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3"/>
                    <a:pt x="55193" y="6100"/>
                  </a:cubicBezTo>
                  <a:cubicBezTo>
                    <a:pt x="55193" y="2741"/>
                    <a:pt x="52453" y="0"/>
                    <a:pt x="49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59">
              <a:extLst>
                <a:ext uri="{FF2B5EF4-FFF2-40B4-BE49-F238E27FC236}">
                  <a16:creationId xmlns:a16="http://schemas.microsoft.com/office/drawing/2014/main" id="{5E024E9B-757B-9407-B922-C010B3F4AD35}"/>
                </a:ext>
              </a:extLst>
            </p:cNvPr>
            <p:cNvSpPr/>
            <p:nvPr/>
          </p:nvSpPr>
          <p:spPr>
            <a:xfrm>
              <a:off x="4338425" y="26642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33" y="0"/>
                  </a:moveTo>
                  <a:cubicBezTo>
                    <a:pt x="2741" y="0"/>
                    <a:pt x="1" y="2740"/>
                    <a:pt x="1" y="6100"/>
                  </a:cubicBezTo>
                  <a:cubicBezTo>
                    <a:pt x="1" y="9492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2"/>
                    <a:pt x="55193" y="6100"/>
                  </a:cubicBezTo>
                  <a:cubicBezTo>
                    <a:pt x="55193" y="2740"/>
                    <a:pt x="52453" y="0"/>
                    <a:pt x="49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59">
              <a:extLst>
                <a:ext uri="{FF2B5EF4-FFF2-40B4-BE49-F238E27FC236}">
                  <a16:creationId xmlns:a16="http://schemas.microsoft.com/office/drawing/2014/main" id="{DCEA3DC5-BEED-E73D-BADE-CC04380FEF19}"/>
                </a:ext>
              </a:extLst>
            </p:cNvPr>
            <p:cNvSpPr/>
            <p:nvPr/>
          </p:nvSpPr>
          <p:spPr>
            <a:xfrm>
              <a:off x="4338425" y="1869100"/>
              <a:ext cx="1379850" cy="305850"/>
            </a:xfrm>
            <a:custGeom>
              <a:avLst/>
              <a:gdLst/>
              <a:ahLst/>
              <a:cxnLst/>
              <a:rect l="l" t="t" r="r" b="b"/>
              <a:pathLst>
                <a:path w="55194" h="12234" extrusionOk="0">
                  <a:moveTo>
                    <a:pt x="6133" y="1"/>
                  </a:moveTo>
                  <a:cubicBezTo>
                    <a:pt x="2741" y="1"/>
                    <a:pt x="1" y="2741"/>
                    <a:pt x="1" y="6101"/>
                  </a:cubicBezTo>
                  <a:cubicBezTo>
                    <a:pt x="1" y="9493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3"/>
                    <a:pt x="55193" y="6101"/>
                  </a:cubicBezTo>
                  <a:cubicBezTo>
                    <a:pt x="55193" y="2741"/>
                    <a:pt x="52453" y="1"/>
                    <a:pt x="49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59">
              <a:extLst>
                <a:ext uri="{FF2B5EF4-FFF2-40B4-BE49-F238E27FC236}">
                  <a16:creationId xmlns:a16="http://schemas.microsoft.com/office/drawing/2014/main" id="{C3178FCC-A484-5080-C93F-F353A63C702C}"/>
                </a:ext>
              </a:extLst>
            </p:cNvPr>
            <p:cNvSpPr/>
            <p:nvPr/>
          </p:nvSpPr>
          <p:spPr>
            <a:xfrm>
              <a:off x="4338425" y="1074000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33" y="0"/>
                  </a:moveTo>
                  <a:cubicBezTo>
                    <a:pt x="2741" y="0"/>
                    <a:pt x="1" y="2740"/>
                    <a:pt x="1" y="6133"/>
                  </a:cubicBezTo>
                  <a:cubicBezTo>
                    <a:pt x="1" y="9493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3"/>
                    <a:pt x="55193" y="6133"/>
                  </a:cubicBezTo>
                  <a:cubicBezTo>
                    <a:pt x="55193" y="2740"/>
                    <a:pt x="52453" y="0"/>
                    <a:pt x="49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59">
              <a:extLst>
                <a:ext uri="{FF2B5EF4-FFF2-40B4-BE49-F238E27FC236}">
                  <a16:creationId xmlns:a16="http://schemas.microsoft.com/office/drawing/2014/main" id="{C932A8F7-0B7B-5F5B-1F94-8251491D6749}"/>
                </a:ext>
              </a:extLst>
            </p:cNvPr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70394" y="12232"/>
                  </a:moveTo>
                  <a:cubicBezTo>
                    <a:pt x="80212" y="12232"/>
                    <a:pt x="89737" y="16310"/>
                    <a:pt x="96522" y="23421"/>
                  </a:cubicBezTo>
                  <a:lnTo>
                    <a:pt x="98284" y="25280"/>
                  </a:lnTo>
                  <a:lnTo>
                    <a:pt x="98284" y="169101"/>
                  </a:lnTo>
                  <a:cubicBezTo>
                    <a:pt x="90161" y="163426"/>
                    <a:pt x="80408" y="160261"/>
                    <a:pt x="70394" y="160261"/>
                  </a:cubicBezTo>
                  <a:lnTo>
                    <a:pt x="12232" y="160261"/>
                  </a:lnTo>
                  <a:lnTo>
                    <a:pt x="12232" y="14288"/>
                  </a:lnTo>
                  <a:cubicBezTo>
                    <a:pt x="12232" y="13146"/>
                    <a:pt x="13146" y="12232"/>
                    <a:pt x="14288" y="12232"/>
                  </a:cubicBezTo>
                  <a:close/>
                  <a:moveTo>
                    <a:pt x="194512" y="12232"/>
                  </a:moveTo>
                  <a:cubicBezTo>
                    <a:pt x="195621" y="12232"/>
                    <a:pt x="196535" y="13146"/>
                    <a:pt x="196535" y="14288"/>
                  </a:cubicBezTo>
                  <a:lnTo>
                    <a:pt x="196535" y="160261"/>
                  </a:lnTo>
                  <a:lnTo>
                    <a:pt x="138373" y="160261"/>
                  </a:lnTo>
                  <a:cubicBezTo>
                    <a:pt x="128359" y="160261"/>
                    <a:pt x="118606" y="163426"/>
                    <a:pt x="110516" y="169101"/>
                  </a:cubicBezTo>
                  <a:lnTo>
                    <a:pt x="110516" y="25280"/>
                  </a:lnTo>
                  <a:lnTo>
                    <a:pt x="112245" y="23421"/>
                  </a:lnTo>
                  <a:cubicBezTo>
                    <a:pt x="119030" y="16310"/>
                    <a:pt x="128555" y="12232"/>
                    <a:pt x="138373" y="12232"/>
                  </a:cubicBezTo>
                  <a:close/>
                  <a:moveTo>
                    <a:pt x="70394" y="172494"/>
                  </a:moveTo>
                  <a:cubicBezTo>
                    <a:pt x="87226" y="172494"/>
                    <a:pt x="96457" y="183650"/>
                    <a:pt x="96522" y="183682"/>
                  </a:cubicBezTo>
                  <a:cubicBezTo>
                    <a:pt x="97631" y="184857"/>
                    <a:pt x="98284" y="186423"/>
                    <a:pt x="98251" y="188054"/>
                  </a:cubicBezTo>
                  <a:cubicBezTo>
                    <a:pt x="98251" y="190435"/>
                    <a:pt x="98251" y="193795"/>
                    <a:pt x="98251" y="196535"/>
                  </a:cubicBezTo>
                  <a:lnTo>
                    <a:pt x="14288" y="196535"/>
                  </a:lnTo>
                  <a:cubicBezTo>
                    <a:pt x="13146" y="196535"/>
                    <a:pt x="12232" y="195621"/>
                    <a:pt x="12232" y="194512"/>
                  </a:cubicBezTo>
                  <a:lnTo>
                    <a:pt x="12232" y="172494"/>
                  </a:lnTo>
                  <a:close/>
                  <a:moveTo>
                    <a:pt x="196535" y="172494"/>
                  </a:moveTo>
                  <a:lnTo>
                    <a:pt x="196535" y="194512"/>
                  </a:lnTo>
                  <a:cubicBezTo>
                    <a:pt x="196535" y="195621"/>
                    <a:pt x="195621" y="196535"/>
                    <a:pt x="194512" y="196535"/>
                  </a:cubicBezTo>
                  <a:lnTo>
                    <a:pt x="110516" y="196535"/>
                  </a:lnTo>
                  <a:cubicBezTo>
                    <a:pt x="110516" y="193860"/>
                    <a:pt x="110516" y="190435"/>
                    <a:pt x="110516" y="188054"/>
                  </a:cubicBezTo>
                  <a:cubicBezTo>
                    <a:pt x="110516" y="186423"/>
                    <a:pt x="111136" y="184857"/>
                    <a:pt x="112245" y="183682"/>
                  </a:cubicBezTo>
                  <a:cubicBezTo>
                    <a:pt x="119063" y="176539"/>
                    <a:pt x="128490" y="172494"/>
                    <a:pt x="138373" y="172494"/>
                  </a:cubicBezTo>
                  <a:close/>
                  <a:moveTo>
                    <a:pt x="14255" y="0"/>
                  </a:moveTo>
                  <a:cubicBezTo>
                    <a:pt x="6393" y="0"/>
                    <a:pt x="0" y="6393"/>
                    <a:pt x="0" y="14288"/>
                  </a:cubicBezTo>
                  <a:lnTo>
                    <a:pt x="0" y="194512"/>
                  </a:lnTo>
                  <a:cubicBezTo>
                    <a:pt x="0" y="202374"/>
                    <a:pt x="6393" y="208767"/>
                    <a:pt x="14255" y="208767"/>
                  </a:cubicBezTo>
                  <a:lnTo>
                    <a:pt x="194512" y="208767"/>
                  </a:lnTo>
                  <a:cubicBezTo>
                    <a:pt x="202374" y="208767"/>
                    <a:pt x="208767" y="202374"/>
                    <a:pt x="208767" y="194512"/>
                  </a:cubicBezTo>
                  <a:lnTo>
                    <a:pt x="208767" y="14288"/>
                  </a:lnTo>
                  <a:cubicBezTo>
                    <a:pt x="208767" y="6393"/>
                    <a:pt x="202374" y="0"/>
                    <a:pt x="194512" y="0"/>
                  </a:cubicBezTo>
                  <a:lnTo>
                    <a:pt x="138373" y="0"/>
                  </a:lnTo>
                  <a:cubicBezTo>
                    <a:pt x="125913" y="0"/>
                    <a:pt x="113843" y="4893"/>
                    <a:pt x="104905" y="13472"/>
                  </a:cubicBezTo>
                  <a:cubicBezTo>
                    <a:pt x="104693" y="13456"/>
                    <a:pt x="104539" y="13448"/>
                    <a:pt x="104384" y="13448"/>
                  </a:cubicBezTo>
                  <a:cubicBezTo>
                    <a:pt x="104229" y="13448"/>
                    <a:pt x="104074" y="13456"/>
                    <a:pt x="103862" y="13472"/>
                  </a:cubicBezTo>
                  <a:cubicBezTo>
                    <a:pt x="94924" y="4893"/>
                    <a:pt x="82822" y="0"/>
                    <a:pt x="70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70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F5AA0E31-9DD1-FF6D-23C0-D7C658243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4077"/>
            <a:ext cx="8656320" cy="192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61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5">
          <a:extLst>
            <a:ext uri="{FF2B5EF4-FFF2-40B4-BE49-F238E27FC236}">
              <a16:creationId xmlns:a16="http://schemas.microsoft.com/office/drawing/2014/main" id="{E61ACC95-CE19-5B5C-3F58-96B04DA8D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p159">
            <a:extLst>
              <a:ext uri="{FF2B5EF4-FFF2-40B4-BE49-F238E27FC236}">
                <a16:creationId xmlns:a16="http://schemas.microsoft.com/office/drawing/2014/main" id="{79BAF31D-844D-8C52-B4ED-B972C5EE1D70}"/>
              </a:ext>
            </a:extLst>
          </p:cNvPr>
          <p:cNvSpPr/>
          <p:nvPr/>
        </p:nvSpPr>
        <p:spPr>
          <a:xfrm rot="657972">
            <a:off x="3236891" y="6339108"/>
            <a:ext cx="1938876" cy="33056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28" name="Google Shape;3328;p159">
            <a:extLst>
              <a:ext uri="{FF2B5EF4-FFF2-40B4-BE49-F238E27FC236}">
                <a16:creationId xmlns:a16="http://schemas.microsoft.com/office/drawing/2014/main" id="{1840AF32-09AF-AC23-DF0B-B52F441B2A28}"/>
              </a:ext>
            </a:extLst>
          </p:cNvPr>
          <p:cNvGrpSpPr/>
          <p:nvPr/>
        </p:nvGrpSpPr>
        <p:grpSpPr>
          <a:xfrm>
            <a:off x="921379" y="1661848"/>
            <a:ext cx="319937" cy="319937"/>
            <a:chOff x="1190625" y="238125"/>
            <a:chExt cx="5219200" cy="5219200"/>
          </a:xfrm>
        </p:grpSpPr>
        <p:sp>
          <p:nvSpPr>
            <p:cNvPr id="3329" name="Google Shape;3329;p159">
              <a:extLst>
                <a:ext uri="{FF2B5EF4-FFF2-40B4-BE49-F238E27FC236}">
                  <a16:creationId xmlns:a16="http://schemas.microsoft.com/office/drawing/2014/main" id="{2714DE2B-F933-293E-9A17-C2955B06C36B}"/>
                </a:ext>
              </a:extLst>
            </p:cNvPr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58324" y="12232"/>
                  </a:moveTo>
                  <a:cubicBezTo>
                    <a:pt x="59433" y="12232"/>
                    <a:pt x="60347" y="13146"/>
                    <a:pt x="60347" y="14288"/>
                  </a:cubicBezTo>
                  <a:lnTo>
                    <a:pt x="60347" y="42830"/>
                  </a:lnTo>
                  <a:cubicBezTo>
                    <a:pt x="53203" y="42830"/>
                    <a:pt x="46907" y="44330"/>
                    <a:pt x="40775" y="48962"/>
                  </a:cubicBezTo>
                  <a:lnTo>
                    <a:pt x="40775" y="14288"/>
                  </a:lnTo>
                  <a:cubicBezTo>
                    <a:pt x="40775" y="13146"/>
                    <a:pt x="41688" y="12232"/>
                    <a:pt x="42830" y="12232"/>
                  </a:cubicBezTo>
                  <a:close/>
                  <a:moveTo>
                    <a:pt x="165937" y="12232"/>
                  </a:moveTo>
                  <a:cubicBezTo>
                    <a:pt x="167079" y="12232"/>
                    <a:pt x="167992" y="13146"/>
                    <a:pt x="167992" y="14288"/>
                  </a:cubicBezTo>
                  <a:lnTo>
                    <a:pt x="167992" y="48962"/>
                  </a:lnTo>
                  <a:cubicBezTo>
                    <a:pt x="161827" y="44298"/>
                    <a:pt x="155532" y="42830"/>
                    <a:pt x="148420" y="42830"/>
                  </a:cubicBezTo>
                  <a:lnTo>
                    <a:pt x="148420" y="14288"/>
                  </a:lnTo>
                  <a:cubicBezTo>
                    <a:pt x="148420" y="13146"/>
                    <a:pt x="149334" y="12232"/>
                    <a:pt x="150443" y="12232"/>
                  </a:cubicBezTo>
                  <a:close/>
                  <a:moveTo>
                    <a:pt x="149627" y="55062"/>
                  </a:moveTo>
                  <a:cubicBezTo>
                    <a:pt x="159772" y="55062"/>
                    <a:pt x="167992" y="63283"/>
                    <a:pt x="167992" y="73395"/>
                  </a:cubicBezTo>
                  <a:lnTo>
                    <a:pt x="167992" y="86051"/>
                  </a:lnTo>
                  <a:lnTo>
                    <a:pt x="144767" y="86051"/>
                  </a:lnTo>
                  <a:lnTo>
                    <a:pt x="144767" y="75776"/>
                  </a:lnTo>
                  <a:cubicBezTo>
                    <a:pt x="144767" y="72383"/>
                    <a:pt x="142027" y="69643"/>
                    <a:pt x="138634" y="69643"/>
                  </a:cubicBezTo>
                  <a:cubicBezTo>
                    <a:pt x="135307" y="69643"/>
                    <a:pt x="132535" y="72351"/>
                    <a:pt x="132535" y="75776"/>
                  </a:cubicBezTo>
                  <a:lnTo>
                    <a:pt x="132535" y="86051"/>
                  </a:lnTo>
                  <a:lnTo>
                    <a:pt x="76265" y="86051"/>
                  </a:lnTo>
                  <a:lnTo>
                    <a:pt x="76265" y="75776"/>
                  </a:lnTo>
                  <a:cubicBezTo>
                    <a:pt x="76265" y="72383"/>
                    <a:pt x="73493" y="69643"/>
                    <a:pt x="70133" y="69643"/>
                  </a:cubicBezTo>
                  <a:cubicBezTo>
                    <a:pt x="66773" y="69643"/>
                    <a:pt x="64033" y="72383"/>
                    <a:pt x="64033" y="75776"/>
                  </a:cubicBezTo>
                  <a:lnTo>
                    <a:pt x="64033" y="86051"/>
                  </a:lnTo>
                  <a:lnTo>
                    <a:pt x="40775" y="86051"/>
                  </a:lnTo>
                  <a:lnTo>
                    <a:pt x="40775" y="73395"/>
                  </a:lnTo>
                  <a:cubicBezTo>
                    <a:pt x="40775" y="63283"/>
                    <a:pt x="48995" y="55062"/>
                    <a:pt x="59140" y="55062"/>
                  </a:cubicBezTo>
                  <a:close/>
                  <a:moveTo>
                    <a:pt x="28542" y="136742"/>
                  </a:moveTo>
                  <a:lnTo>
                    <a:pt x="28542" y="196535"/>
                  </a:lnTo>
                  <a:lnTo>
                    <a:pt x="14255" y="196535"/>
                  </a:lnTo>
                  <a:cubicBezTo>
                    <a:pt x="13146" y="196535"/>
                    <a:pt x="12232" y="195621"/>
                    <a:pt x="12232" y="194512"/>
                  </a:cubicBezTo>
                  <a:lnTo>
                    <a:pt x="12232" y="138765"/>
                  </a:lnTo>
                  <a:cubicBezTo>
                    <a:pt x="12232" y="137656"/>
                    <a:pt x="13146" y="136742"/>
                    <a:pt x="14255" y="136742"/>
                  </a:cubicBezTo>
                  <a:close/>
                  <a:moveTo>
                    <a:pt x="64033" y="98121"/>
                  </a:moveTo>
                  <a:lnTo>
                    <a:pt x="64033" y="108526"/>
                  </a:lnTo>
                  <a:cubicBezTo>
                    <a:pt x="64033" y="111919"/>
                    <a:pt x="66773" y="114626"/>
                    <a:pt x="70133" y="114626"/>
                  </a:cubicBezTo>
                  <a:cubicBezTo>
                    <a:pt x="73493" y="114626"/>
                    <a:pt x="76265" y="111919"/>
                    <a:pt x="76265" y="108526"/>
                  </a:cubicBezTo>
                  <a:lnTo>
                    <a:pt x="76265" y="98251"/>
                  </a:lnTo>
                  <a:lnTo>
                    <a:pt x="132535" y="98251"/>
                  </a:lnTo>
                  <a:lnTo>
                    <a:pt x="132535" y="108526"/>
                  </a:lnTo>
                  <a:cubicBezTo>
                    <a:pt x="132535" y="111919"/>
                    <a:pt x="135275" y="114626"/>
                    <a:pt x="138634" y="114626"/>
                  </a:cubicBezTo>
                  <a:cubicBezTo>
                    <a:pt x="142027" y="114626"/>
                    <a:pt x="144767" y="111919"/>
                    <a:pt x="144767" y="108526"/>
                  </a:cubicBezTo>
                  <a:lnTo>
                    <a:pt x="144767" y="98251"/>
                  </a:lnTo>
                  <a:lnTo>
                    <a:pt x="167992" y="98251"/>
                  </a:lnTo>
                  <a:lnTo>
                    <a:pt x="167992" y="196535"/>
                  </a:lnTo>
                  <a:lnTo>
                    <a:pt x="40775" y="196535"/>
                  </a:lnTo>
                  <a:lnTo>
                    <a:pt x="40775" y="98121"/>
                  </a:lnTo>
                  <a:close/>
                  <a:moveTo>
                    <a:pt x="194512" y="136742"/>
                  </a:moveTo>
                  <a:cubicBezTo>
                    <a:pt x="195621" y="136742"/>
                    <a:pt x="196535" y="137656"/>
                    <a:pt x="196535" y="138765"/>
                  </a:cubicBezTo>
                  <a:lnTo>
                    <a:pt x="196535" y="194512"/>
                  </a:lnTo>
                  <a:cubicBezTo>
                    <a:pt x="196535" y="195621"/>
                    <a:pt x="195621" y="196535"/>
                    <a:pt x="194512" y="196535"/>
                  </a:cubicBezTo>
                  <a:lnTo>
                    <a:pt x="180225" y="196535"/>
                  </a:lnTo>
                  <a:lnTo>
                    <a:pt x="180225" y="136742"/>
                  </a:lnTo>
                  <a:close/>
                  <a:moveTo>
                    <a:pt x="42830" y="0"/>
                  </a:moveTo>
                  <a:cubicBezTo>
                    <a:pt x="34936" y="0"/>
                    <a:pt x="28542" y="6393"/>
                    <a:pt x="28542" y="14288"/>
                  </a:cubicBezTo>
                  <a:lnTo>
                    <a:pt x="28542" y="124510"/>
                  </a:lnTo>
                  <a:lnTo>
                    <a:pt x="14255" y="124510"/>
                  </a:lnTo>
                  <a:cubicBezTo>
                    <a:pt x="6393" y="124510"/>
                    <a:pt x="0" y="130904"/>
                    <a:pt x="0" y="138765"/>
                  </a:cubicBezTo>
                  <a:lnTo>
                    <a:pt x="0" y="194512"/>
                  </a:lnTo>
                  <a:cubicBezTo>
                    <a:pt x="0" y="202374"/>
                    <a:pt x="6393" y="208767"/>
                    <a:pt x="14255" y="208767"/>
                  </a:cubicBezTo>
                  <a:lnTo>
                    <a:pt x="194512" y="208767"/>
                  </a:lnTo>
                  <a:cubicBezTo>
                    <a:pt x="202374" y="208767"/>
                    <a:pt x="208767" y="202374"/>
                    <a:pt x="208767" y="194512"/>
                  </a:cubicBezTo>
                  <a:lnTo>
                    <a:pt x="208767" y="138765"/>
                  </a:lnTo>
                  <a:cubicBezTo>
                    <a:pt x="208767" y="130904"/>
                    <a:pt x="202374" y="124510"/>
                    <a:pt x="194512" y="124510"/>
                  </a:cubicBezTo>
                  <a:lnTo>
                    <a:pt x="180225" y="124510"/>
                  </a:lnTo>
                  <a:lnTo>
                    <a:pt x="180225" y="14288"/>
                  </a:lnTo>
                  <a:cubicBezTo>
                    <a:pt x="180225" y="6393"/>
                    <a:pt x="173831" y="0"/>
                    <a:pt x="165937" y="0"/>
                  </a:cubicBezTo>
                  <a:lnTo>
                    <a:pt x="150443" y="0"/>
                  </a:lnTo>
                  <a:cubicBezTo>
                    <a:pt x="142581" y="0"/>
                    <a:pt x="136188" y="6393"/>
                    <a:pt x="136188" y="14288"/>
                  </a:cubicBezTo>
                  <a:lnTo>
                    <a:pt x="136188" y="42830"/>
                  </a:lnTo>
                  <a:lnTo>
                    <a:pt x="72579" y="42830"/>
                  </a:lnTo>
                  <a:lnTo>
                    <a:pt x="72579" y="14288"/>
                  </a:lnTo>
                  <a:cubicBezTo>
                    <a:pt x="72579" y="6393"/>
                    <a:pt x="66186" y="0"/>
                    <a:pt x="58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59">
              <a:extLst>
                <a:ext uri="{FF2B5EF4-FFF2-40B4-BE49-F238E27FC236}">
                  <a16:creationId xmlns:a16="http://schemas.microsoft.com/office/drawing/2014/main" id="{B23C005B-DA28-A1E4-95F0-81F76773BCA9}"/>
                </a:ext>
              </a:extLst>
            </p:cNvPr>
            <p:cNvSpPr/>
            <p:nvPr/>
          </p:nvSpPr>
          <p:spPr>
            <a:xfrm>
              <a:off x="2633225" y="3490325"/>
              <a:ext cx="2333975" cy="1243650"/>
            </a:xfrm>
            <a:custGeom>
              <a:avLst/>
              <a:gdLst/>
              <a:ahLst/>
              <a:cxnLst/>
              <a:rect l="l" t="t" r="r" b="b"/>
              <a:pathLst>
                <a:path w="93359" h="49746" extrusionOk="0">
                  <a:moveTo>
                    <a:pt x="79104" y="12232"/>
                  </a:moveTo>
                  <a:cubicBezTo>
                    <a:pt x="80213" y="12232"/>
                    <a:pt x="81126" y="13146"/>
                    <a:pt x="81126" y="14255"/>
                  </a:cubicBezTo>
                  <a:lnTo>
                    <a:pt x="81126" y="37513"/>
                  </a:lnTo>
                  <a:lnTo>
                    <a:pt x="12233" y="37513"/>
                  </a:lnTo>
                  <a:lnTo>
                    <a:pt x="12233" y="14255"/>
                  </a:lnTo>
                  <a:cubicBezTo>
                    <a:pt x="12233" y="13146"/>
                    <a:pt x="13146" y="12232"/>
                    <a:pt x="14255" y="12232"/>
                  </a:cubicBezTo>
                  <a:close/>
                  <a:moveTo>
                    <a:pt x="14875" y="0"/>
                  </a:moveTo>
                  <a:cubicBezTo>
                    <a:pt x="5742" y="0"/>
                    <a:pt x="1" y="6850"/>
                    <a:pt x="1" y="14255"/>
                  </a:cubicBezTo>
                  <a:lnTo>
                    <a:pt x="1" y="43613"/>
                  </a:lnTo>
                  <a:cubicBezTo>
                    <a:pt x="1" y="47005"/>
                    <a:pt x="2741" y="49745"/>
                    <a:pt x="6100" y="49745"/>
                  </a:cubicBezTo>
                  <a:lnTo>
                    <a:pt x="87259" y="49745"/>
                  </a:lnTo>
                  <a:cubicBezTo>
                    <a:pt x="90619" y="49745"/>
                    <a:pt x="93359" y="47005"/>
                    <a:pt x="93359" y="43613"/>
                  </a:cubicBezTo>
                  <a:lnTo>
                    <a:pt x="93359" y="14255"/>
                  </a:lnTo>
                  <a:cubicBezTo>
                    <a:pt x="93359" y="6981"/>
                    <a:pt x="87781" y="0"/>
                    <a:pt x="78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1" name="Google Shape;3331;p159">
            <a:extLst>
              <a:ext uri="{FF2B5EF4-FFF2-40B4-BE49-F238E27FC236}">
                <a16:creationId xmlns:a16="http://schemas.microsoft.com/office/drawing/2014/main" id="{9C74DF9A-7E50-D1E6-5056-32392AABEC57}"/>
              </a:ext>
            </a:extLst>
          </p:cNvPr>
          <p:cNvGrpSpPr/>
          <p:nvPr/>
        </p:nvGrpSpPr>
        <p:grpSpPr>
          <a:xfrm>
            <a:off x="921387" y="2768254"/>
            <a:ext cx="319937" cy="319932"/>
            <a:chOff x="1190625" y="238125"/>
            <a:chExt cx="5219200" cy="5219125"/>
          </a:xfrm>
        </p:grpSpPr>
        <p:sp>
          <p:nvSpPr>
            <p:cNvPr id="3332" name="Google Shape;3332;p159">
              <a:extLst>
                <a:ext uri="{FF2B5EF4-FFF2-40B4-BE49-F238E27FC236}">
                  <a16:creationId xmlns:a16="http://schemas.microsoft.com/office/drawing/2014/main" id="{FCE2ED92-A05E-6673-B920-FAB38EBF7FD9}"/>
                </a:ext>
              </a:extLst>
            </p:cNvPr>
            <p:cNvSpPr/>
            <p:nvPr/>
          </p:nvSpPr>
          <p:spPr>
            <a:xfrm>
              <a:off x="2156150" y="238125"/>
              <a:ext cx="3284850" cy="5219125"/>
            </a:xfrm>
            <a:custGeom>
              <a:avLst/>
              <a:gdLst/>
              <a:ahLst/>
              <a:cxnLst/>
              <a:rect l="l" t="t" r="r" b="b"/>
              <a:pathLst>
                <a:path w="131394" h="208765" extrusionOk="0">
                  <a:moveTo>
                    <a:pt x="79071" y="12232"/>
                  </a:moveTo>
                  <a:lnTo>
                    <a:pt x="79071" y="107058"/>
                  </a:lnTo>
                  <a:cubicBezTo>
                    <a:pt x="79071" y="110223"/>
                    <a:pt x="80931" y="113126"/>
                    <a:pt x="83801" y="114463"/>
                  </a:cubicBezTo>
                  <a:cubicBezTo>
                    <a:pt x="99426" y="121672"/>
                    <a:pt x="109473" y="137819"/>
                    <a:pt x="108723" y="155336"/>
                  </a:cubicBezTo>
                  <a:cubicBezTo>
                    <a:pt x="102297" y="155336"/>
                    <a:pt x="97617" y="155393"/>
                    <a:pt x="94064" y="155393"/>
                  </a:cubicBezTo>
                  <a:cubicBezTo>
                    <a:pt x="85930" y="155393"/>
                    <a:pt x="83708" y="155093"/>
                    <a:pt x="79985" y="153118"/>
                  </a:cubicBezTo>
                  <a:cubicBezTo>
                    <a:pt x="77245" y="151650"/>
                    <a:pt x="74864" y="149497"/>
                    <a:pt x="73102" y="146920"/>
                  </a:cubicBezTo>
                  <a:cubicBezTo>
                    <a:pt x="68992" y="140820"/>
                    <a:pt x="62827" y="136318"/>
                    <a:pt x="55748" y="134296"/>
                  </a:cubicBezTo>
                  <a:lnTo>
                    <a:pt x="31610" y="127413"/>
                  </a:lnTo>
                  <a:cubicBezTo>
                    <a:pt x="35785" y="121933"/>
                    <a:pt x="41265" y="117432"/>
                    <a:pt x="47724" y="114463"/>
                  </a:cubicBezTo>
                  <a:cubicBezTo>
                    <a:pt x="50594" y="113126"/>
                    <a:pt x="52454" y="110223"/>
                    <a:pt x="52454" y="107058"/>
                  </a:cubicBezTo>
                  <a:lnTo>
                    <a:pt x="52454" y="12232"/>
                  </a:lnTo>
                  <a:close/>
                  <a:moveTo>
                    <a:pt x="25510" y="138373"/>
                  </a:moveTo>
                  <a:lnTo>
                    <a:pt x="52388" y="146072"/>
                  </a:lnTo>
                  <a:cubicBezTo>
                    <a:pt x="56694" y="147311"/>
                    <a:pt x="60446" y="150019"/>
                    <a:pt x="62957" y="153770"/>
                  </a:cubicBezTo>
                  <a:cubicBezTo>
                    <a:pt x="68829" y="162480"/>
                    <a:pt x="78647" y="167568"/>
                    <a:pt x="88955" y="167568"/>
                  </a:cubicBezTo>
                  <a:lnTo>
                    <a:pt x="106407" y="167568"/>
                  </a:lnTo>
                  <a:cubicBezTo>
                    <a:pt x="100568" y="184237"/>
                    <a:pt x="84747" y="196339"/>
                    <a:pt x="66187" y="196535"/>
                  </a:cubicBezTo>
                  <a:cubicBezTo>
                    <a:pt x="66058" y="196536"/>
                    <a:pt x="65929" y="196536"/>
                    <a:pt x="65800" y="196536"/>
                  </a:cubicBezTo>
                  <a:cubicBezTo>
                    <a:pt x="36122" y="196536"/>
                    <a:pt x="14857" y="166663"/>
                    <a:pt x="25510" y="138373"/>
                  </a:cubicBezTo>
                  <a:close/>
                  <a:moveTo>
                    <a:pt x="36013" y="0"/>
                  </a:moveTo>
                  <a:cubicBezTo>
                    <a:pt x="32653" y="0"/>
                    <a:pt x="29913" y="2740"/>
                    <a:pt x="29913" y="6100"/>
                  </a:cubicBezTo>
                  <a:cubicBezTo>
                    <a:pt x="29913" y="9492"/>
                    <a:pt x="32653" y="12232"/>
                    <a:pt x="36013" y="12232"/>
                  </a:cubicBezTo>
                  <a:lnTo>
                    <a:pt x="40221" y="12232"/>
                  </a:lnTo>
                  <a:lnTo>
                    <a:pt x="40221" y="104514"/>
                  </a:lnTo>
                  <a:cubicBezTo>
                    <a:pt x="7471" y="121639"/>
                    <a:pt x="1" y="166035"/>
                    <a:pt x="26945" y="192718"/>
                  </a:cubicBezTo>
                  <a:cubicBezTo>
                    <a:pt x="37778" y="203454"/>
                    <a:pt x="51808" y="208764"/>
                    <a:pt x="65803" y="208764"/>
                  </a:cubicBezTo>
                  <a:cubicBezTo>
                    <a:pt x="80042" y="208764"/>
                    <a:pt x="94245" y="203266"/>
                    <a:pt x="105004" y="192392"/>
                  </a:cubicBezTo>
                  <a:cubicBezTo>
                    <a:pt x="131394" y="165774"/>
                    <a:pt x="123956" y="121574"/>
                    <a:pt x="91304" y="104514"/>
                  </a:cubicBezTo>
                  <a:lnTo>
                    <a:pt x="91304" y="12232"/>
                  </a:lnTo>
                  <a:lnTo>
                    <a:pt x="95512" y="12232"/>
                  </a:lnTo>
                  <a:cubicBezTo>
                    <a:pt x="98904" y="12232"/>
                    <a:pt x="101612" y="9492"/>
                    <a:pt x="101612" y="6100"/>
                  </a:cubicBezTo>
                  <a:cubicBezTo>
                    <a:pt x="101612" y="2740"/>
                    <a:pt x="98904" y="0"/>
                    <a:pt x="95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59">
              <a:extLst>
                <a:ext uri="{FF2B5EF4-FFF2-40B4-BE49-F238E27FC236}">
                  <a16:creationId xmlns:a16="http://schemas.microsoft.com/office/drawing/2014/main" id="{61A8844F-BBAF-00F2-0020-3C604275BDA6}"/>
                </a:ext>
              </a:extLst>
            </p:cNvPr>
            <p:cNvSpPr/>
            <p:nvPr/>
          </p:nvSpPr>
          <p:spPr>
            <a:xfrm>
              <a:off x="5339050" y="417525"/>
              <a:ext cx="1070775" cy="1070775"/>
            </a:xfrm>
            <a:custGeom>
              <a:avLst/>
              <a:gdLst/>
              <a:ahLst/>
              <a:cxnLst/>
              <a:rect l="l" t="t" r="r" b="b"/>
              <a:pathLst>
                <a:path w="42831" h="42831" extrusionOk="0">
                  <a:moveTo>
                    <a:pt x="21399" y="12233"/>
                  </a:moveTo>
                  <a:cubicBezTo>
                    <a:pt x="26488" y="12233"/>
                    <a:pt x="30598" y="16343"/>
                    <a:pt x="30598" y="21432"/>
                  </a:cubicBezTo>
                  <a:cubicBezTo>
                    <a:pt x="30598" y="26488"/>
                    <a:pt x="26488" y="30598"/>
                    <a:pt x="21399" y="30598"/>
                  </a:cubicBezTo>
                  <a:cubicBezTo>
                    <a:pt x="16343" y="30598"/>
                    <a:pt x="12233" y="26488"/>
                    <a:pt x="12233" y="21432"/>
                  </a:cubicBezTo>
                  <a:cubicBezTo>
                    <a:pt x="12233" y="16343"/>
                    <a:pt x="16343" y="12233"/>
                    <a:pt x="21399" y="12233"/>
                  </a:cubicBezTo>
                  <a:close/>
                  <a:moveTo>
                    <a:pt x="21399" y="0"/>
                  </a:moveTo>
                  <a:cubicBezTo>
                    <a:pt x="9590" y="0"/>
                    <a:pt x="0" y="9591"/>
                    <a:pt x="0" y="21432"/>
                  </a:cubicBezTo>
                  <a:cubicBezTo>
                    <a:pt x="0" y="33240"/>
                    <a:pt x="9590" y="42830"/>
                    <a:pt x="21399" y="42830"/>
                  </a:cubicBezTo>
                  <a:cubicBezTo>
                    <a:pt x="33207" y="42830"/>
                    <a:pt x="42830" y="33240"/>
                    <a:pt x="42830" y="21432"/>
                  </a:cubicBezTo>
                  <a:cubicBezTo>
                    <a:pt x="42830" y="9591"/>
                    <a:pt x="33207" y="0"/>
                    <a:pt x="21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59">
              <a:extLst>
                <a:ext uri="{FF2B5EF4-FFF2-40B4-BE49-F238E27FC236}">
                  <a16:creationId xmlns:a16="http://schemas.microsoft.com/office/drawing/2014/main" id="{C23382CB-80E1-3563-5904-C1D937CEEEE7}"/>
                </a:ext>
              </a:extLst>
            </p:cNvPr>
            <p:cNvSpPr/>
            <p:nvPr/>
          </p:nvSpPr>
          <p:spPr>
            <a:xfrm>
              <a:off x="1190625" y="1812825"/>
              <a:ext cx="1070750" cy="1070775"/>
            </a:xfrm>
            <a:custGeom>
              <a:avLst/>
              <a:gdLst/>
              <a:ahLst/>
              <a:cxnLst/>
              <a:rect l="l" t="t" r="r" b="b"/>
              <a:pathLst>
                <a:path w="42830" h="42831" extrusionOk="0">
                  <a:moveTo>
                    <a:pt x="21431" y="12233"/>
                  </a:moveTo>
                  <a:cubicBezTo>
                    <a:pt x="26487" y="12233"/>
                    <a:pt x="30597" y="16376"/>
                    <a:pt x="30597" y="21432"/>
                  </a:cubicBezTo>
                  <a:cubicBezTo>
                    <a:pt x="30597" y="26488"/>
                    <a:pt x="26487" y="30598"/>
                    <a:pt x="21431" y="30598"/>
                  </a:cubicBezTo>
                  <a:cubicBezTo>
                    <a:pt x="16343" y="30598"/>
                    <a:pt x="12232" y="26488"/>
                    <a:pt x="12232" y="21432"/>
                  </a:cubicBezTo>
                  <a:cubicBezTo>
                    <a:pt x="12232" y="16376"/>
                    <a:pt x="16343" y="12233"/>
                    <a:pt x="21431" y="12233"/>
                  </a:cubicBezTo>
                  <a:close/>
                  <a:moveTo>
                    <a:pt x="21431" y="1"/>
                  </a:moveTo>
                  <a:cubicBezTo>
                    <a:pt x="9623" y="1"/>
                    <a:pt x="0" y="9624"/>
                    <a:pt x="0" y="21432"/>
                  </a:cubicBezTo>
                  <a:cubicBezTo>
                    <a:pt x="0" y="33241"/>
                    <a:pt x="9623" y="42831"/>
                    <a:pt x="21431" y="42831"/>
                  </a:cubicBezTo>
                  <a:cubicBezTo>
                    <a:pt x="33240" y="42831"/>
                    <a:pt x="42830" y="33241"/>
                    <a:pt x="42830" y="21432"/>
                  </a:cubicBezTo>
                  <a:cubicBezTo>
                    <a:pt x="42830" y="9624"/>
                    <a:pt x="33240" y="1"/>
                    <a:pt x="21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5" name="Google Shape;3335;p159">
            <a:extLst>
              <a:ext uri="{FF2B5EF4-FFF2-40B4-BE49-F238E27FC236}">
                <a16:creationId xmlns:a16="http://schemas.microsoft.com/office/drawing/2014/main" id="{8CDE2E84-51EF-0FB8-4E4B-27A3013A782A}"/>
              </a:ext>
            </a:extLst>
          </p:cNvPr>
          <p:cNvGrpSpPr/>
          <p:nvPr/>
        </p:nvGrpSpPr>
        <p:grpSpPr>
          <a:xfrm>
            <a:off x="921376" y="3874658"/>
            <a:ext cx="319937" cy="319937"/>
            <a:chOff x="1190625" y="238125"/>
            <a:chExt cx="5219200" cy="5219200"/>
          </a:xfrm>
        </p:grpSpPr>
        <p:sp>
          <p:nvSpPr>
            <p:cNvPr id="3336" name="Google Shape;3336;p159">
              <a:extLst>
                <a:ext uri="{FF2B5EF4-FFF2-40B4-BE49-F238E27FC236}">
                  <a16:creationId xmlns:a16="http://schemas.microsoft.com/office/drawing/2014/main" id="{FE3C2229-CBE3-37C5-9F5E-5E2EFACBCC21}"/>
                </a:ext>
              </a:extLst>
            </p:cNvPr>
            <p:cNvSpPr/>
            <p:nvPr/>
          </p:nvSpPr>
          <p:spPr>
            <a:xfrm>
              <a:off x="1882150" y="1074000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01" y="0"/>
                  </a:moveTo>
                  <a:cubicBezTo>
                    <a:pt x="2741" y="0"/>
                    <a:pt x="1" y="2740"/>
                    <a:pt x="1" y="6133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3"/>
                    <a:pt x="55193" y="6133"/>
                  </a:cubicBezTo>
                  <a:cubicBezTo>
                    <a:pt x="55193" y="2740"/>
                    <a:pt x="52453" y="0"/>
                    <a:pt x="49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59">
              <a:extLst>
                <a:ext uri="{FF2B5EF4-FFF2-40B4-BE49-F238E27FC236}">
                  <a16:creationId xmlns:a16="http://schemas.microsoft.com/office/drawing/2014/main" id="{BFC2B183-38FD-FA02-74EB-DB9B86373756}"/>
                </a:ext>
              </a:extLst>
            </p:cNvPr>
            <p:cNvSpPr/>
            <p:nvPr/>
          </p:nvSpPr>
          <p:spPr>
            <a:xfrm>
              <a:off x="1882150" y="1869100"/>
              <a:ext cx="1379850" cy="305850"/>
            </a:xfrm>
            <a:custGeom>
              <a:avLst/>
              <a:gdLst/>
              <a:ahLst/>
              <a:cxnLst/>
              <a:rect l="l" t="t" r="r" b="b"/>
              <a:pathLst>
                <a:path w="55194" h="12234" extrusionOk="0">
                  <a:moveTo>
                    <a:pt x="6101" y="1"/>
                  </a:moveTo>
                  <a:cubicBezTo>
                    <a:pt x="2741" y="1"/>
                    <a:pt x="1" y="2741"/>
                    <a:pt x="1" y="6101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3"/>
                    <a:pt x="55193" y="6101"/>
                  </a:cubicBezTo>
                  <a:cubicBezTo>
                    <a:pt x="55193" y="2741"/>
                    <a:pt x="52453" y="1"/>
                    <a:pt x="490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59">
              <a:extLst>
                <a:ext uri="{FF2B5EF4-FFF2-40B4-BE49-F238E27FC236}">
                  <a16:creationId xmlns:a16="http://schemas.microsoft.com/office/drawing/2014/main" id="{237A3847-0212-168F-23BF-5A31F1354750}"/>
                </a:ext>
              </a:extLst>
            </p:cNvPr>
            <p:cNvSpPr/>
            <p:nvPr/>
          </p:nvSpPr>
          <p:spPr>
            <a:xfrm>
              <a:off x="1882150" y="26642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01" y="0"/>
                  </a:moveTo>
                  <a:cubicBezTo>
                    <a:pt x="2741" y="0"/>
                    <a:pt x="1" y="2740"/>
                    <a:pt x="1" y="6100"/>
                  </a:cubicBezTo>
                  <a:cubicBezTo>
                    <a:pt x="1" y="9492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2"/>
                    <a:pt x="55193" y="6100"/>
                  </a:cubicBezTo>
                  <a:cubicBezTo>
                    <a:pt x="55193" y="2740"/>
                    <a:pt x="52453" y="0"/>
                    <a:pt x="49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59">
              <a:extLst>
                <a:ext uri="{FF2B5EF4-FFF2-40B4-BE49-F238E27FC236}">
                  <a16:creationId xmlns:a16="http://schemas.microsoft.com/office/drawing/2014/main" id="{8A36758F-EB18-4215-FBF2-660B20566BDA}"/>
                </a:ext>
              </a:extLst>
            </p:cNvPr>
            <p:cNvSpPr/>
            <p:nvPr/>
          </p:nvSpPr>
          <p:spPr>
            <a:xfrm>
              <a:off x="1882150" y="34593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01" y="0"/>
                  </a:moveTo>
                  <a:cubicBezTo>
                    <a:pt x="2741" y="0"/>
                    <a:pt x="1" y="2741"/>
                    <a:pt x="1" y="6100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3"/>
                    <a:pt x="55193" y="6100"/>
                  </a:cubicBezTo>
                  <a:cubicBezTo>
                    <a:pt x="55193" y="2741"/>
                    <a:pt x="52453" y="0"/>
                    <a:pt x="49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59">
              <a:extLst>
                <a:ext uri="{FF2B5EF4-FFF2-40B4-BE49-F238E27FC236}">
                  <a16:creationId xmlns:a16="http://schemas.microsoft.com/office/drawing/2014/main" id="{9D8F752B-D364-2416-6213-C41EF9F2CEE7}"/>
                </a:ext>
              </a:extLst>
            </p:cNvPr>
            <p:cNvSpPr/>
            <p:nvPr/>
          </p:nvSpPr>
          <p:spPr>
            <a:xfrm>
              <a:off x="4338425" y="34593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33" y="0"/>
                  </a:moveTo>
                  <a:cubicBezTo>
                    <a:pt x="2741" y="0"/>
                    <a:pt x="1" y="2741"/>
                    <a:pt x="1" y="6100"/>
                  </a:cubicBezTo>
                  <a:cubicBezTo>
                    <a:pt x="1" y="9493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3"/>
                    <a:pt x="55193" y="6100"/>
                  </a:cubicBezTo>
                  <a:cubicBezTo>
                    <a:pt x="55193" y="2741"/>
                    <a:pt x="52453" y="0"/>
                    <a:pt x="49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59">
              <a:extLst>
                <a:ext uri="{FF2B5EF4-FFF2-40B4-BE49-F238E27FC236}">
                  <a16:creationId xmlns:a16="http://schemas.microsoft.com/office/drawing/2014/main" id="{16E5BF5F-2890-E347-2392-A885A913D2F8}"/>
                </a:ext>
              </a:extLst>
            </p:cNvPr>
            <p:cNvSpPr/>
            <p:nvPr/>
          </p:nvSpPr>
          <p:spPr>
            <a:xfrm>
              <a:off x="4338425" y="26642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33" y="0"/>
                  </a:moveTo>
                  <a:cubicBezTo>
                    <a:pt x="2741" y="0"/>
                    <a:pt x="1" y="2740"/>
                    <a:pt x="1" y="6100"/>
                  </a:cubicBezTo>
                  <a:cubicBezTo>
                    <a:pt x="1" y="9492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2"/>
                    <a:pt x="55193" y="6100"/>
                  </a:cubicBezTo>
                  <a:cubicBezTo>
                    <a:pt x="55193" y="2740"/>
                    <a:pt x="52453" y="0"/>
                    <a:pt x="49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59">
              <a:extLst>
                <a:ext uri="{FF2B5EF4-FFF2-40B4-BE49-F238E27FC236}">
                  <a16:creationId xmlns:a16="http://schemas.microsoft.com/office/drawing/2014/main" id="{C08570C4-B8F8-FAB6-A342-0F613D8F3C97}"/>
                </a:ext>
              </a:extLst>
            </p:cNvPr>
            <p:cNvSpPr/>
            <p:nvPr/>
          </p:nvSpPr>
          <p:spPr>
            <a:xfrm>
              <a:off x="4338425" y="1869100"/>
              <a:ext cx="1379850" cy="305850"/>
            </a:xfrm>
            <a:custGeom>
              <a:avLst/>
              <a:gdLst/>
              <a:ahLst/>
              <a:cxnLst/>
              <a:rect l="l" t="t" r="r" b="b"/>
              <a:pathLst>
                <a:path w="55194" h="12234" extrusionOk="0">
                  <a:moveTo>
                    <a:pt x="6133" y="1"/>
                  </a:moveTo>
                  <a:cubicBezTo>
                    <a:pt x="2741" y="1"/>
                    <a:pt x="1" y="2741"/>
                    <a:pt x="1" y="6101"/>
                  </a:cubicBezTo>
                  <a:cubicBezTo>
                    <a:pt x="1" y="9493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3"/>
                    <a:pt x="55193" y="6101"/>
                  </a:cubicBezTo>
                  <a:cubicBezTo>
                    <a:pt x="55193" y="2741"/>
                    <a:pt x="52453" y="1"/>
                    <a:pt x="49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59">
              <a:extLst>
                <a:ext uri="{FF2B5EF4-FFF2-40B4-BE49-F238E27FC236}">
                  <a16:creationId xmlns:a16="http://schemas.microsoft.com/office/drawing/2014/main" id="{E338D7FA-C456-CFDE-57D8-F2603E89F4D7}"/>
                </a:ext>
              </a:extLst>
            </p:cNvPr>
            <p:cNvSpPr/>
            <p:nvPr/>
          </p:nvSpPr>
          <p:spPr>
            <a:xfrm>
              <a:off x="4338425" y="1074000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33" y="0"/>
                  </a:moveTo>
                  <a:cubicBezTo>
                    <a:pt x="2741" y="0"/>
                    <a:pt x="1" y="2740"/>
                    <a:pt x="1" y="6133"/>
                  </a:cubicBezTo>
                  <a:cubicBezTo>
                    <a:pt x="1" y="9493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3"/>
                    <a:pt x="55193" y="6133"/>
                  </a:cubicBezTo>
                  <a:cubicBezTo>
                    <a:pt x="55193" y="2740"/>
                    <a:pt x="52453" y="0"/>
                    <a:pt x="49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59">
              <a:extLst>
                <a:ext uri="{FF2B5EF4-FFF2-40B4-BE49-F238E27FC236}">
                  <a16:creationId xmlns:a16="http://schemas.microsoft.com/office/drawing/2014/main" id="{F4749AEC-C553-AB22-7C88-E623C5547EB9}"/>
                </a:ext>
              </a:extLst>
            </p:cNvPr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70394" y="12232"/>
                  </a:moveTo>
                  <a:cubicBezTo>
                    <a:pt x="80212" y="12232"/>
                    <a:pt x="89737" y="16310"/>
                    <a:pt x="96522" y="23421"/>
                  </a:cubicBezTo>
                  <a:lnTo>
                    <a:pt x="98284" y="25280"/>
                  </a:lnTo>
                  <a:lnTo>
                    <a:pt x="98284" y="169101"/>
                  </a:lnTo>
                  <a:cubicBezTo>
                    <a:pt x="90161" y="163426"/>
                    <a:pt x="80408" y="160261"/>
                    <a:pt x="70394" y="160261"/>
                  </a:cubicBezTo>
                  <a:lnTo>
                    <a:pt x="12232" y="160261"/>
                  </a:lnTo>
                  <a:lnTo>
                    <a:pt x="12232" y="14288"/>
                  </a:lnTo>
                  <a:cubicBezTo>
                    <a:pt x="12232" y="13146"/>
                    <a:pt x="13146" y="12232"/>
                    <a:pt x="14288" y="12232"/>
                  </a:cubicBezTo>
                  <a:close/>
                  <a:moveTo>
                    <a:pt x="194512" y="12232"/>
                  </a:moveTo>
                  <a:cubicBezTo>
                    <a:pt x="195621" y="12232"/>
                    <a:pt x="196535" y="13146"/>
                    <a:pt x="196535" y="14288"/>
                  </a:cubicBezTo>
                  <a:lnTo>
                    <a:pt x="196535" y="160261"/>
                  </a:lnTo>
                  <a:lnTo>
                    <a:pt x="138373" y="160261"/>
                  </a:lnTo>
                  <a:cubicBezTo>
                    <a:pt x="128359" y="160261"/>
                    <a:pt x="118606" y="163426"/>
                    <a:pt x="110516" y="169101"/>
                  </a:cubicBezTo>
                  <a:lnTo>
                    <a:pt x="110516" y="25280"/>
                  </a:lnTo>
                  <a:lnTo>
                    <a:pt x="112245" y="23421"/>
                  </a:lnTo>
                  <a:cubicBezTo>
                    <a:pt x="119030" y="16310"/>
                    <a:pt x="128555" y="12232"/>
                    <a:pt x="138373" y="12232"/>
                  </a:cubicBezTo>
                  <a:close/>
                  <a:moveTo>
                    <a:pt x="70394" y="172494"/>
                  </a:moveTo>
                  <a:cubicBezTo>
                    <a:pt x="87226" y="172494"/>
                    <a:pt x="96457" y="183650"/>
                    <a:pt x="96522" y="183682"/>
                  </a:cubicBezTo>
                  <a:cubicBezTo>
                    <a:pt x="97631" y="184857"/>
                    <a:pt x="98284" y="186423"/>
                    <a:pt x="98251" y="188054"/>
                  </a:cubicBezTo>
                  <a:cubicBezTo>
                    <a:pt x="98251" y="190435"/>
                    <a:pt x="98251" y="193795"/>
                    <a:pt x="98251" y="196535"/>
                  </a:cubicBezTo>
                  <a:lnTo>
                    <a:pt x="14288" y="196535"/>
                  </a:lnTo>
                  <a:cubicBezTo>
                    <a:pt x="13146" y="196535"/>
                    <a:pt x="12232" y="195621"/>
                    <a:pt x="12232" y="194512"/>
                  </a:cubicBezTo>
                  <a:lnTo>
                    <a:pt x="12232" y="172494"/>
                  </a:lnTo>
                  <a:close/>
                  <a:moveTo>
                    <a:pt x="196535" y="172494"/>
                  </a:moveTo>
                  <a:lnTo>
                    <a:pt x="196535" y="194512"/>
                  </a:lnTo>
                  <a:cubicBezTo>
                    <a:pt x="196535" y="195621"/>
                    <a:pt x="195621" y="196535"/>
                    <a:pt x="194512" y="196535"/>
                  </a:cubicBezTo>
                  <a:lnTo>
                    <a:pt x="110516" y="196535"/>
                  </a:lnTo>
                  <a:cubicBezTo>
                    <a:pt x="110516" y="193860"/>
                    <a:pt x="110516" y="190435"/>
                    <a:pt x="110516" y="188054"/>
                  </a:cubicBezTo>
                  <a:cubicBezTo>
                    <a:pt x="110516" y="186423"/>
                    <a:pt x="111136" y="184857"/>
                    <a:pt x="112245" y="183682"/>
                  </a:cubicBezTo>
                  <a:cubicBezTo>
                    <a:pt x="119063" y="176539"/>
                    <a:pt x="128490" y="172494"/>
                    <a:pt x="138373" y="172494"/>
                  </a:cubicBezTo>
                  <a:close/>
                  <a:moveTo>
                    <a:pt x="14255" y="0"/>
                  </a:moveTo>
                  <a:cubicBezTo>
                    <a:pt x="6393" y="0"/>
                    <a:pt x="0" y="6393"/>
                    <a:pt x="0" y="14288"/>
                  </a:cubicBezTo>
                  <a:lnTo>
                    <a:pt x="0" y="194512"/>
                  </a:lnTo>
                  <a:cubicBezTo>
                    <a:pt x="0" y="202374"/>
                    <a:pt x="6393" y="208767"/>
                    <a:pt x="14255" y="208767"/>
                  </a:cubicBezTo>
                  <a:lnTo>
                    <a:pt x="194512" y="208767"/>
                  </a:lnTo>
                  <a:cubicBezTo>
                    <a:pt x="202374" y="208767"/>
                    <a:pt x="208767" y="202374"/>
                    <a:pt x="208767" y="194512"/>
                  </a:cubicBezTo>
                  <a:lnTo>
                    <a:pt x="208767" y="14288"/>
                  </a:lnTo>
                  <a:cubicBezTo>
                    <a:pt x="208767" y="6393"/>
                    <a:pt x="202374" y="0"/>
                    <a:pt x="194512" y="0"/>
                  </a:cubicBezTo>
                  <a:lnTo>
                    <a:pt x="138373" y="0"/>
                  </a:lnTo>
                  <a:cubicBezTo>
                    <a:pt x="125913" y="0"/>
                    <a:pt x="113843" y="4893"/>
                    <a:pt x="104905" y="13472"/>
                  </a:cubicBezTo>
                  <a:cubicBezTo>
                    <a:pt x="104693" y="13456"/>
                    <a:pt x="104539" y="13448"/>
                    <a:pt x="104384" y="13448"/>
                  </a:cubicBezTo>
                  <a:cubicBezTo>
                    <a:pt x="104229" y="13448"/>
                    <a:pt x="104074" y="13456"/>
                    <a:pt x="103862" y="13472"/>
                  </a:cubicBezTo>
                  <a:cubicBezTo>
                    <a:pt x="94924" y="4893"/>
                    <a:pt x="82822" y="0"/>
                    <a:pt x="70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94" name="Picture 2" descr="A red and white arrow&#10;&#10;Description automatically generated with medium confidence">
            <a:extLst>
              <a:ext uri="{FF2B5EF4-FFF2-40B4-BE49-F238E27FC236}">
                <a16:creationId xmlns:a16="http://schemas.microsoft.com/office/drawing/2014/main" id="{22549299-2618-E003-D97B-D23A6566E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1848"/>
            <a:ext cx="8646160" cy="194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19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5">
          <a:extLst>
            <a:ext uri="{FF2B5EF4-FFF2-40B4-BE49-F238E27FC236}">
              <a16:creationId xmlns:a16="http://schemas.microsoft.com/office/drawing/2014/main" id="{3C2147DF-D2B9-ABBD-6D3F-524CECC9B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6" name="Google Shape;3306;p159">
            <a:extLst>
              <a:ext uri="{FF2B5EF4-FFF2-40B4-BE49-F238E27FC236}">
                <a16:creationId xmlns:a16="http://schemas.microsoft.com/office/drawing/2014/main" id="{1EEC1F91-F546-22E6-F16A-2765CBBA70E1}"/>
              </a:ext>
            </a:extLst>
          </p:cNvPr>
          <p:cNvSpPr/>
          <p:nvPr/>
        </p:nvSpPr>
        <p:spPr>
          <a:xfrm rot="657972">
            <a:off x="3236891" y="6339108"/>
            <a:ext cx="1938876" cy="33056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28" name="Google Shape;3328;p159">
            <a:extLst>
              <a:ext uri="{FF2B5EF4-FFF2-40B4-BE49-F238E27FC236}">
                <a16:creationId xmlns:a16="http://schemas.microsoft.com/office/drawing/2014/main" id="{CD595C7C-19E9-EC9F-5070-B1DD861EC779}"/>
              </a:ext>
            </a:extLst>
          </p:cNvPr>
          <p:cNvGrpSpPr/>
          <p:nvPr/>
        </p:nvGrpSpPr>
        <p:grpSpPr>
          <a:xfrm>
            <a:off x="921379" y="1661848"/>
            <a:ext cx="319937" cy="319937"/>
            <a:chOff x="1190625" y="238125"/>
            <a:chExt cx="5219200" cy="5219200"/>
          </a:xfrm>
        </p:grpSpPr>
        <p:sp>
          <p:nvSpPr>
            <p:cNvPr id="3329" name="Google Shape;3329;p159">
              <a:extLst>
                <a:ext uri="{FF2B5EF4-FFF2-40B4-BE49-F238E27FC236}">
                  <a16:creationId xmlns:a16="http://schemas.microsoft.com/office/drawing/2014/main" id="{E8008F31-D050-6036-A2D1-171276CB5473}"/>
                </a:ext>
              </a:extLst>
            </p:cNvPr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58324" y="12232"/>
                  </a:moveTo>
                  <a:cubicBezTo>
                    <a:pt x="59433" y="12232"/>
                    <a:pt x="60347" y="13146"/>
                    <a:pt x="60347" y="14288"/>
                  </a:cubicBezTo>
                  <a:lnTo>
                    <a:pt x="60347" y="42830"/>
                  </a:lnTo>
                  <a:cubicBezTo>
                    <a:pt x="53203" y="42830"/>
                    <a:pt x="46907" y="44330"/>
                    <a:pt x="40775" y="48962"/>
                  </a:cubicBezTo>
                  <a:lnTo>
                    <a:pt x="40775" y="14288"/>
                  </a:lnTo>
                  <a:cubicBezTo>
                    <a:pt x="40775" y="13146"/>
                    <a:pt x="41688" y="12232"/>
                    <a:pt x="42830" y="12232"/>
                  </a:cubicBezTo>
                  <a:close/>
                  <a:moveTo>
                    <a:pt x="165937" y="12232"/>
                  </a:moveTo>
                  <a:cubicBezTo>
                    <a:pt x="167079" y="12232"/>
                    <a:pt x="167992" y="13146"/>
                    <a:pt x="167992" y="14288"/>
                  </a:cubicBezTo>
                  <a:lnTo>
                    <a:pt x="167992" y="48962"/>
                  </a:lnTo>
                  <a:cubicBezTo>
                    <a:pt x="161827" y="44298"/>
                    <a:pt x="155532" y="42830"/>
                    <a:pt x="148420" y="42830"/>
                  </a:cubicBezTo>
                  <a:lnTo>
                    <a:pt x="148420" y="14288"/>
                  </a:lnTo>
                  <a:cubicBezTo>
                    <a:pt x="148420" y="13146"/>
                    <a:pt x="149334" y="12232"/>
                    <a:pt x="150443" y="12232"/>
                  </a:cubicBezTo>
                  <a:close/>
                  <a:moveTo>
                    <a:pt x="149627" y="55062"/>
                  </a:moveTo>
                  <a:cubicBezTo>
                    <a:pt x="159772" y="55062"/>
                    <a:pt x="167992" y="63283"/>
                    <a:pt x="167992" y="73395"/>
                  </a:cubicBezTo>
                  <a:lnTo>
                    <a:pt x="167992" y="86051"/>
                  </a:lnTo>
                  <a:lnTo>
                    <a:pt x="144767" y="86051"/>
                  </a:lnTo>
                  <a:lnTo>
                    <a:pt x="144767" y="75776"/>
                  </a:lnTo>
                  <a:cubicBezTo>
                    <a:pt x="144767" y="72383"/>
                    <a:pt x="142027" y="69643"/>
                    <a:pt x="138634" y="69643"/>
                  </a:cubicBezTo>
                  <a:cubicBezTo>
                    <a:pt x="135307" y="69643"/>
                    <a:pt x="132535" y="72351"/>
                    <a:pt x="132535" y="75776"/>
                  </a:cubicBezTo>
                  <a:lnTo>
                    <a:pt x="132535" y="86051"/>
                  </a:lnTo>
                  <a:lnTo>
                    <a:pt x="76265" y="86051"/>
                  </a:lnTo>
                  <a:lnTo>
                    <a:pt x="76265" y="75776"/>
                  </a:lnTo>
                  <a:cubicBezTo>
                    <a:pt x="76265" y="72383"/>
                    <a:pt x="73493" y="69643"/>
                    <a:pt x="70133" y="69643"/>
                  </a:cubicBezTo>
                  <a:cubicBezTo>
                    <a:pt x="66773" y="69643"/>
                    <a:pt x="64033" y="72383"/>
                    <a:pt x="64033" y="75776"/>
                  </a:cubicBezTo>
                  <a:lnTo>
                    <a:pt x="64033" y="86051"/>
                  </a:lnTo>
                  <a:lnTo>
                    <a:pt x="40775" y="86051"/>
                  </a:lnTo>
                  <a:lnTo>
                    <a:pt x="40775" y="73395"/>
                  </a:lnTo>
                  <a:cubicBezTo>
                    <a:pt x="40775" y="63283"/>
                    <a:pt x="48995" y="55062"/>
                    <a:pt x="59140" y="55062"/>
                  </a:cubicBezTo>
                  <a:close/>
                  <a:moveTo>
                    <a:pt x="28542" y="136742"/>
                  </a:moveTo>
                  <a:lnTo>
                    <a:pt x="28542" y="196535"/>
                  </a:lnTo>
                  <a:lnTo>
                    <a:pt x="14255" y="196535"/>
                  </a:lnTo>
                  <a:cubicBezTo>
                    <a:pt x="13146" y="196535"/>
                    <a:pt x="12232" y="195621"/>
                    <a:pt x="12232" y="194512"/>
                  </a:cubicBezTo>
                  <a:lnTo>
                    <a:pt x="12232" y="138765"/>
                  </a:lnTo>
                  <a:cubicBezTo>
                    <a:pt x="12232" y="137656"/>
                    <a:pt x="13146" y="136742"/>
                    <a:pt x="14255" y="136742"/>
                  </a:cubicBezTo>
                  <a:close/>
                  <a:moveTo>
                    <a:pt x="64033" y="98121"/>
                  </a:moveTo>
                  <a:lnTo>
                    <a:pt x="64033" y="108526"/>
                  </a:lnTo>
                  <a:cubicBezTo>
                    <a:pt x="64033" y="111919"/>
                    <a:pt x="66773" y="114626"/>
                    <a:pt x="70133" y="114626"/>
                  </a:cubicBezTo>
                  <a:cubicBezTo>
                    <a:pt x="73493" y="114626"/>
                    <a:pt x="76265" y="111919"/>
                    <a:pt x="76265" y="108526"/>
                  </a:cubicBezTo>
                  <a:lnTo>
                    <a:pt x="76265" y="98251"/>
                  </a:lnTo>
                  <a:lnTo>
                    <a:pt x="132535" y="98251"/>
                  </a:lnTo>
                  <a:lnTo>
                    <a:pt x="132535" y="108526"/>
                  </a:lnTo>
                  <a:cubicBezTo>
                    <a:pt x="132535" y="111919"/>
                    <a:pt x="135275" y="114626"/>
                    <a:pt x="138634" y="114626"/>
                  </a:cubicBezTo>
                  <a:cubicBezTo>
                    <a:pt x="142027" y="114626"/>
                    <a:pt x="144767" y="111919"/>
                    <a:pt x="144767" y="108526"/>
                  </a:cubicBezTo>
                  <a:lnTo>
                    <a:pt x="144767" y="98251"/>
                  </a:lnTo>
                  <a:lnTo>
                    <a:pt x="167992" y="98251"/>
                  </a:lnTo>
                  <a:lnTo>
                    <a:pt x="167992" y="196535"/>
                  </a:lnTo>
                  <a:lnTo>
                    <a:pt x="40775" y="196535"/>
                  </a:lnTo>
                  <a:lnTo>
                    <a:pt x="40775" y="98121"/>
                  </a:lnTo>
                  <a:close/>
                  <a:moveTo>
                    <a:pt x="194512" y="136742"/>
                  </a:moveTo>
                  <a:cubicBezTo>
                    <a:pt x="195621" y="136742"/>
                    <a:pt x="196535" y="137656"/>
                    <a:pt x="196535" y="138765"/>
                  </a:cubicBezTo>
                  <a:lnTo>
                    <a:pt x="196535" y="194512"/>
                  </a:lnTo>
                  <a:cubicBezTo>
                    <a:pt x="196535" y="195621"/>
                    <a:pt x="195621" y="196535"/>
                    <a:pt x="194512" y="196535"/>
                  </a:cubicBezTo>
                  <a:lnTo>
                    <a:pt x="180225" y="196535"/>
                  </a:lnTo>
                  <a:lnTo>
                    <a:pt x="180225" y="136742"/>
                  </a:lnTo>
                  <a:close/>
                  <a:moveTo>
                    <a:pt x="42830" y="0"/>
                  </a:moveTo>
                  <a:cubicBezTo>
                    <a:pt x="34936" y="0"/>
                    <a:pt x="28542" y="6393"/>
                    <a:pt x="28542" y="14288"/>
                  </a:cubicBezTo>
                  <a:lnTo>
                    <a:pt x="28542" y="124510"/>
                  </a:lnTo>
                  <a:lnTo>
                    <a:pt x="14255" y="124510"/>
                  </a:lnTo>
                  <a:cubicBezTo>
                    <a:pt x="6393" y="124510"/>
                    <a:pt x="0" y="130904"/>
                    <a:pt x="0" y="138765"/>
                  </a:cubicBezTo>
                  <a:lnTo>
                    <a:pt x="0" y="194512"/>
                  </a:lnTo>
                  <a:cubicBezTo>
                    <a:pt x="0" y="202374"/>
                    <a:pt x="6393" y="208767"/>
                    <a:pt x="14255" y="208767"/>
                  </a:cubicBezTo>
                  <a:lnTo>
                    <a:pt x="194512" y="208767"/>
                  </a:lnTo>
                  <a:cubicBezTo>
                    <a:pt x="202374" y="208767"/>
                    <a:pt x="208767" y="202374"/>
                    <a:pt x="208767" y="194512"/>
                  </a:cubicBezTo>
                  <a:lnTo>
                    <a:pt x="208767" y="138765"/>
                  </a:lnTo>
                  <a:cubicBezTo>
                    <a:pt x="208767" y="130904"/>
                    <a:pt x="202374" y="124510"/>
                    <a:pt x="194512" y="124510"/>
                  </a:cubicBezTo>
                  <a:lnTo>
                    <a:pt x="180225" y="124510"/>
                  </a:lnTo>
                  <a:lnTo>
                    <a:pt x="180225" y="14288"/>
                  </a:lnTo>
                  <a:cubicBezTo>
                    <a:pt x="180225" y="6393"/>
                    <a:pt x="173831" y="0"/>
                    <a:pt x="165937" y="0"/>
                  </a:cubicBezTo>
                  <a:lnTo>
                    <a:pt x="150443" y="0"/>
                  </a:lnTo>
                  <a:cubicBezTo>
                    <a:pt x="142581" y="0"/>
                    <a:pt x="136188" y="6393"/>
                    <a:pt x="136188" y="14288"/>
                  </a:cubicBezTo>
                  <a:lnTo>
                    <a:pt x="136188" y="42830"/>
                  </a:lnTo>
                  <a:lnTo>
                    <a:pt x="72579" y="42830"/>
                  </a:lnTo>
                  <a:lnTo>
                    <a:pt x="72579" y="14288"/>
                  </a:lnTo>
                  <a:cubicBezTo>
                    <a:pt x="72579" y="6393"/>
                    <a:pt x="66186" y="0"/>
                    <a:pt x="583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59">
              <a:extLst>
                <a:ext uri="{FF2B5EF4-FFF2-40B4-BE49-F238E27FC236}">
                  <a16:creationId xmlns:a16="http://schemas.microsoft.com/office/drawing/2014/main" id="{062B0A19-381E-4052-BEE2-20D1C5109E37}"/>
                </a:ext>
              </a:extLst>
            </p:cNvPr>
            <p:cNvSpPr/>
            <p:nvPr/>
          </p:nvSpPr>
          <p:spPr>
            <a:xfrm>
              <a:off x="2633225" y="3490325"/>
              <a:ext cx="2333975" cy="1243650"/>
            </a:xfrm>
            <a:custGeom>
              <a:avLst/>
              <a:gdLst/>
              <a:ahLst/>
              <a:cxnLst/>
              <a:rect l="l" t="t" r="r" b="b"/>
              <a:pathLst>
                <a:path w="93359" h="49746" extrusionOk="0">
                  <a:moveTo>
                    <a:pt x="79104" y="12232"/>
                  </a:moveTo>
                  <a:cubicBezTo>
                    <a:pt x="80213" y="12232"/>
                    <a:pt x="81126" y="13146"/>
                    <a:pt x="81126" y="14255"/>
                  </a:cubicBezTo>
                  <a:lnTo>
                    <a:pt x="81126" y="37513"/>
                  </a:lnTo>
                  <a:lnTo>
                    <a:pt x="12233" y="37513"/>
                  </a:lnTo>
                  <a:lnTo>
                    <a:pt x="12233" y="14255"/>
                  </a:lnTo>
                  <a:cubicBezTo>
                    <a:pt x="12233" y="13146"/>
                    <a:pt x="13146" y="12232"/>
                    <a:pt x="14255" y="12232"/>
                  </a:cubicBezTo>
                  <a:close/>
                  <a:moveTo>
                    <a:pt x="14875" y="0"/>
                  </a:moveTo>
                  <a:cubicBezTo>
                    <a:pt x="5742" y="0"/>
                    <a:pt x="1" y="6850"/>
                    <a:pt x="1" y="14255"/>
                  </a:cubicBezTo>
                  <a:lnTo>
                    <a:pt x="1" y="43613"/>
                  </a:lnTo>
                  <a:cubicBezTo>
                    <a:pt x="1" y="47005"/>
                    <a:pt x="2741" y="49745"/>
                    <a:pt x="6100" y="49745"/>
                  </a:cubicBezTo>
                  <a:lnTo>
                    <a:pt x="87259" y="49745"/>
                  </a:lnTo>
                  <a:cubicBezTo>
                    <a:pt x="90619" y="49745"/>
                    <a:pt x="93359" y="47005"/>
                    <a:pt x="93359" y="43613"/>
                  </a:cubicBezTo>
                  <a:lnTo>
                    <a:pt x="93359" y="14255"/>
                  </a:lnTo>
                  <a:cubicBezTo>
                    <a:pt x="93359" y="6981"/>
                    <a:pt x="87781" y="0"/>
                    <a:pt x="78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1" name="Google Shape;3331;p159">
            <a:extLst>
              <a:ext uri="{FF2B5EF4-FFF2-40B4-BE49-F238E27FC236}">
                <a16:creationId xmlns:a16="http://schemas.microsoft.com/office/drawing/2014/main" id="{E12E6D14-3B22-D4A8-6E3F-42BCEEF9DA02}"/>
              </a:ext>
            </a:extLst>
          </p:cNvPr>
          <p:cNvGrpSpPr/>
          <p:nvPr/>
        </p:nvGrpSpPr>
        <p:grpSpPr>
          <a:xfrm>
            <a:off x="921387" y="2768254"/>
            <a:ext cx="319937" cy="319932"/>
            <a:chOff x="1190625" y="238125"/>
            <a:chExt cx="5219200" cy="5219125"/>
          </a:xfrm>
        </p:grpSpPr>
        <p:sp>
          <p:nvSpPr>
            <p:cNvPr id="3332" name="Google Shape;3332;p159">
              <a:extLst>
                <a:ext uri="{FF2B5EF4-FFF2-40B4-BE49-F238E27FC236}">
                  <a16:creationId xmlns:a16="http://schemas.microsoft.com/office/drawing/2014/main" id="{E6B7DB0E-491F-DED6-094A-8C90C6C1D389}"/>
                </a:ext>
              </a:extLst>
            </p:cNvPr>
            <p:cNvSpPr/>
            <p:nvPr/>
          </p:nvSpPr>
          <p:spPr>
            <a:xfrm>
              <a:off x="2156150" y="238125"/>
              <a:ext cx="3284850" cy="5219125"/>
            </a:xfrm>
            <a:custGeom>
              <a:avLst/>
              <a:gdLst/>
              <a:ahLst/>
              <a:cxnLst/>
              <a:rect l="l" t="t" r="r" b="b"/>
              <a:pathLst>
                <a:path w="131394" h="208765" extrusionOk="0">
                  <a:moveTo>
                    <a:pt x="79071" y="12232"/>
                  </a:moveTo>
                  <a:lnTo>
                    <a:pt x="79071" y="107058"/>
                  </a:lnTo>
                  <a:cubicBezTo>
                    <a:pt x="79071" y="110223"/>
                    <a:pt x="80931" y="113126"/>
                    <a:pt x="83801" y="114463"/>
                  </a:cubicBezTo>
                  <a:cubicBezTo>
                    <a:pt x="99426" y="121672"/>
                    <a:pt x="109473" y="137819"/>
                    <a:pt x="108723" y="155336"/>
                  </a:cubicBezTo>
                  <a:cubicBezTo>
                    <a:pt x="102297" y="155336"/>
                    <a:pt x="97617" y="155393"/>
                    <a:pt x="94064" y="155393"/>
                  </a:cubicBezTo>
                  <a:cubicBezTo>
                    <a:pt x="85930" y="155393"/>
                    <a:pt x="83708" y="155093"/>
                    <a:pt x="79985" y="153118"/>
                  </a:cubicBezTo>
                  <a:cubicBezTo>
                    <a:pt x="77245" y="151650"/>
                    <a:pt x="74864" y="149497"/>
                    <a:pt x="73102" y="146920"/>
                  </a:cubicBezTo>
                  <a:cubicBezTo>
                    <a:pt x="68992" y="140820"/>
                    <a:pt x="62827" y="136318"/>
                    <a:pt x="55748" y="134296"/>
                  </a:cubicBezTo>
                  <a:lnTo>
                    <a:pt x="31610" y="127413"/>
                  </a:lnTo>
                  <a:cubicBezTo>
                    <a:pt x="35785" y="121933"/>
                    <a:pt x="41265" y="117432"/>
                    <a:pt x="47724" y="114463"/>
                  </a:cubicBezTo>
                  <a:cubicBezTo>
                    <a:pt x="50594" y="113126"/>
                    <a:pt x="52454" y="110223"/>
                    <a:pt x="52454" y="107058"/>
                  </a:cubicBezTo>
                  <a:lnTo>
                    <a:pt x="52454" y="12232"/>
                  </a:lnTo>
                  <a:close/>
                  <a:moveTo>
                    <a:pt x="25510" y="138373"/>
                  </a:moveTo>
                  <a:lnTo>
                    <a:pt x="52388" y="146072"/>
                  </a:lnTo>
                  <a:cubicBezTo>
                    <a:pt x="56694" y="147311"/>
                    <a:pt x="60446" y="150019"/>
                    <a:pt x="62957" y="153770"/>
                  </a:cubicBezTo>
                  <a:cubicBezTo>
                    <a:pt x="68829" y="162480"/>
                    <a:pt x="78647" y="167568"/>
                    <a:pt x="88955" y="167568"/>
                  </a:cubicBezTo>
                  <a:lnTo>
                    <a:pt x="106407" y="167568"/>
                  </a:lnTo>
                  <a:cubicBezTo>
                    <a:pt x="100568" y="184237"/>
                    <a:pt x="84747" y="196339"/>
                    <a:pt x="66187" y="196535"/>
                  </a:cubicBezTo>
                  <a:cubicBezTo>
                    <a:pt x="66058" y="196536"/>
                    <a:pt x="65929" y="196536"/>
                    <a:pt x="65800" y="196536"/>
                  </a:cubicBezTo>
                  <a:cubicBezTo>
                    <a:pt x="36122" y="196536"/>
                    <a:pt x="14857" y="166663"/>
                    <a:pt x="25510" y="138373"/>
                  </a:cubicBezTo>
                  <a:close/>
                  <a:moveTo>
                    <a:pt x="36013" y="0"/>
                  </a:moveTo>
                  <a:cubicBezTo>
                    <a:pt x="32653" y="0"/>
                    <a:pt x="29913" y="2740"/>
                    <a:pt x="29913" y="6100"/>
                  </a:cubicBezTo>
                  <a:cubicBezTo>
                    <a:pt x="29913" y="9492"/>
                    <a:pt x="32653" y="12232"/>
                    <a:pt x="36013" y="12232"/>
                  </a:cubicBezTo>
                  <a:lnTo>
                    <a:pt x="40221" y="12232"/>
                  </a:lnTo>
                  <a:lnTo>
                    <a:pt x="40221" y="104514"/>
                  </a:lnTo>
                  <a:cubicBezTo>
                    <a:pt x="7471" y="121639"/>
                    <a:pt x="1" y="166035"/>
                    <a:pt x="26945" y="192718"/>
                  </a:cubicBezTo>
                  <a:cubicBezTo>
                    <a:pt x="37778" y="203454"/>
                    <a:pt x="51808" y="208764"/>
                    <a:pt x="65803" y="208764"/>
                  </a:cubicBezTo>
                  <a:cubicBezTo>
                    <a:pt x="80042" y="208764"/>
                    <a:pt x="94245" y="203266"/>
                    <a:pt x="105004" y="192392"/>
                  </a:cubicBezTo>
                  <a:cubicBezTo>
                    <a:pt x="131394" y="165774"/>
                    <a:pt x="123956" y="121574"/>
                    <a:pt x="91304" y="104514"/>
                  </a:cubicBezTo>
                  <a:lnTo>
                    <a:pt x="91304" y="12232"/>
                  </a:lnTo>
                  <a:lnTo>
                    <a:pt x="95512" y="12232"/>
                  </a:lnTo>
                  <a:cubicBezTo>
                    <a:pt x="98904" y="12232"/>
                    <a:pt x="101612" y="9492"/>
                    <a:pt x="101612" y="6100"/>
                  </a:cubicBezTo>
                  <a:cubicBezTo>
                    <a:pt x="101612" y="2740"/>
                    <a:pt x="98904" y="0"/>
                    <a:pt x="955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59">
              <a:extLst>
                <a:ext uri="{FF2B5EF4-FFF2-40B4-BE49-F238E27FC236}">
                  <a16:creationId xmlns:a16="http://schemas.microsoft.com/office/drawing/2014/main" id="{77897F01-A2F7-709F-14F2-2CF70D6CBFF1}"/>
                </a:ext>
              </a:extLst>
            </p:cNvPr>
            <p:cNvSpPr/>
            <p:nvPr/>
          </p:nvSpPr>
          <p:spPr>
            <a:xfrm>
              <a:off x="5339050" y="417525"/>
              <a:ext cx="1070775" cy="1070775"/>
            </a:xfrm>
            <a:custGeom>
              <a:avLst/>
              <a:gdLst/>
              <a:ahLst/>
              <a:cxnLst/>
              <a:rect l="l" t="t" r="r" b="b"/>
              <a:pathLst>
                <a:path w="42831" h="42831" extrusionOk="0">
                  <a:moveTo>
                    <a:pt x="21399" y="12233"/>
                  </a:moveTo>
                  <a:cubicBezTo>
                    <a:pt x="26488" y="12233"/>
                    <a:pt x="30598" y="16343"/>
                    <a:pt x="30598" y="21432"/>
                  </a:cubicBezTo>
                  <a:cubicBezTo>
                    <a:pt x="30598" y="26488"/>
                    <a:pt x="26488" y="30598"/>
                    <a:pt x="21399" y="30598"/>
                  </a:cubicBezTo>
                  <a:cubicBezTo>
                    <a:pt x="16343" y="30598"/>
                    <a:pt x="12233" y="26488"/>
                    <a:pt x="12233" y="21432"/>
                  </a:cubicBezTo>
                  <a:cubicBezTo>
                    <a:pt x="12233" y="16343"/>
                    <a:pt x="16343" y="12233"/>
                    <a:pt x="21399" y="12233"/>
                  </a:cubicBezTo>
                  <a:close/>
                  <a:moveTo>
                    <a:pt x="21399" y="0"/>
                  </a:moveTo>
                  <a:cubicBezTo>
                    <a:pt x="9590" y="0"/>
                    <a:pt x="0" y="9591"/>
                    <a:pt x="0" y="21432"/>
                  </a:cubicBezTo>
                  <a:cubicBezTo>
                    <a:pt x="0" y="33240"/>
                    <a:pt x="9590" y="42830"/>
                    <a:pt x="21399" y="42830"/>
                  </a:cubicBezTo>
                  <a:cubicBezTo>
                    <a:pt x="33207" y="42830"/>
                    <a:pt x="42830" y="33240"/>
                    <a:pt x="42830" y="21432"/>
                  </a:cubicBezTo>
                  <a:cubicBezTo>
                    <a:pt x="42830" y="9591"/>
                    <a:pt x="33207" y="0"/>
                    <a:pt x="21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59">
              <a:extLst>
                <a:ext uri="{FF2B5EF4-FFF2-40B4-BE49-F238E27FC236}">
                  <a16:creationId xmlns:a16="http://schemas.microsoft.com/office/drawing/2014/main" id="{205EF856-9827-3FEF-ECEB-70081201A51D}"/>
                </a:ext>
              </a:extLst>
            </p:cNvPr>
            <p:cNvSpPr/>
            <p:nvPr/>
          </p:nvSpPr>
          <p:spPr>
            <a:xfrm>
              <a:off x="1190625" y="1812825"/>
              <a:ext cx="1070750" cy="1070775"/>
            </a:xfrm>
            <a:custGeom>
              <a:avLst/>
              <a:gdLst/>
              <a:ahLst/>
              <a:cxnLst/>
              <a:rect l="l" t="t" r="r" b="b"/>
              <a:pathLst>
                <a:path w="42830" h="42831" extrusionOk="0">
                  <a:moveTo>
                    <a:pt x="21431" y="12233"/>
                  </a:moveTo>
                  <a:cubicBezTo>
                    <a:pt x="26487" y="12233"/>
                    <a:pt x="30597" y="16376"/>
                    <a:pt x="30597" y="21432"/>
                  </a:cubicBezTo>
                  <a:cubicBezTo>
                    <a:pt x="30597" y="26488"/>
                    <a:pt x="26487" y="30598"/>
                    <a:pt x="21431" y="30598"/>
                  </a:cubicBezTo>
                  <a:cubicBezTo>
                    <a:pt x="16343" y="30598"/>
                    <a:pt x="12232" y="26488"/>
                    <a:pt x="12232" y="21432"/>
                  </a:cubicBezTo>
                  <a:cubicBezTo>
                    <a:pt x="12232" y="16376"/>
                    <a:pt x="16343" y="12233"/>
                    <a:pt x="21431" y="12233"/>
                  </a:cubicBezTo>
                  <a:close/>
                  <a:moveTo>
                    <a:pt x="21431" y="1"/>
                  </a:moveTo>
                  <a:cubicBezTo>
                    <a:pt x="9623" y="1"/>
                    <a:pt x="0" y="9624"/>
                    <a:pt x="0" y="21432"/>
                  </a:cubicBezTo>
                  <a:cubicBezTo>
                    <a:pt x="0" y="33241"/>
                    <a:pt x="9623" y="42831"/>
                    <a:pt x="21431" y="42831"/>
                  </a:cubicBezTo>
                  <a:cubicBezTo>
                    <a:pt x="33240" y="42831"/>
                    <a:pt x="42830" y="33241"/>
                    <a:pt x="42830" y="21432"/>
                  </a:cubicBezTo>
                  <a:cubicBezTo>
                    <a:pt x="42830" y="9624"/>
                    <a:pt x="33240" y="1"/>
                    <a:pt x="21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5" name="Google Shape;3335;p159">
            <a:extLst>
              <a:ext uri="{FF2B5EF4-FFF2-40B4-BE49-F238E27FC236}">
                <a16:creationId xmlns:a16="http://schemas.microsoft.com/office/drawing/2014/main" id="{27B2C9F9-B621-096E-7B69-EDF1874AF983}"/>
              </a:ext>
            </a:extLst>
          </p:cNvPr>
          <p:cNvGrpSpPr/>
          <p:nvPr/>
        </p:nvGrpSpPr>
        <p:grpSpPr>
          <a:xfrm>
            <a:off x="921376" y="3874658"/>
            <a:ext cx="319937" cy="319937"/>
            <a:chOff x="1190625" y="238125"/>
            <a:chExt cx="5219200" cy="5219200"/>
          </a:xfrm>
        </p:grpSpPr>
        <p:sp>
          <p:nvSpPr>
            <p:cNvPr id="3336" name="Google Shape;3336;p159">
              <a:extLst>
                <a:ext uri="{FF2B5EF4-FFF2-40B4-BE49-F238E27FC236}">
                  <a16:creationId xmlns:a16="http://schemas.microsoft.com/office/drawing/2014/main" id="{F170BA70-0CBE-BBBF-FE7A-1172055B2993}"/>
                </a:ext>
              </a:extLst>
            </p:cNvPr>
            <p:cNvSpPr/>
            <p:nvPr/>
          </p:nvSpPr>
          <p:spPr>
            <a:xfrm>
              <a:off x="1882150" y="1074000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01" y="0"/>
                  </a:moveTo>
                  <a:cubicBezTo>
                    <a:pt x="2741" y="0"/>
                    <a:pt x="1" y="2740"/>
                    <a:pt x="1" y="6133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3"/>
                    <a:pt x="55193" y="6133"/>
                  </a:cubicBezTo>
                  <a:cubicBezTo>
                    <a:pt x="55193" y="2740"/>
                    <a:pt x="52453" y="0"/>
                    <a:pt x="49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59">
              <a:extLst>
                <a:ext uri="{FF2B5EF4-FFF2-40B4-BE49-F238E27FC236}">
                  <a16:creationId xmlns:a16="http://schemas.microsoft.com/office/drawing/2014/main" id="{27A250B0-F3D4-27F1-F88E-1FB52A47AF0D}"/>
                </a:ext>
              </a:extLst>
            </p:cNvPr>
            <p:cNvSpPr/>
            <p:nvPr/>
          </p:nvSpPr>
          <p:spPr>
            <a:xfrm>
              <a:off x="1882150" y="1869100"/>
              <a:ext cx="1379850" cy="305850"/>
            </a:xfrm>
            <a:custGeom>
              <a:avLst/>
              <a:gdLst/>
              <a:ahLst/>
              <a:cxnLst/>
              <a:rect l="l" t="t" r="r" b="b"/>
              <a:pathLst>
                <a:path w="55194" h="12234" extrusionOk="0">
                  <a:moveTo>
                    <a:pt x="6101" y="1"/>
                  </a:moveTo>
                  <a:cubicBezTo>
                    <a:pt x="2741" y="1"/>
                    <a:pt x="1" y="2741"/>
                    <a:pt x="1" y="6101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3"/>
                    <a:pt x="55193" y="6101"/>
                  </a:cubicBezTo>
                  <a:cubicBezTo>
                    <a:pt x="55193" y="2741"/>
                    <a:pt x="52453" y="1"/>
                    <a:pt x="490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59">
              <a:extLst>
                <a:ext uri="{FF2B5EF4-FFF2-40B4-BE49-F238E27FC236}">
                  <a16:creationId xmlns:a16="http://schemas.microsoft.com/office/drawing/2014/main" id="{93B409FF-D287-141C-BF89-37DEFE4BA621}"/>
                </a:ext>
              </a:extLst>
            </p:cNvPr>
            <p:cNvSpPr/>
            <p:nvPr/>
          </p:nvSpPr>
          <p:spPr>
            <a:xfrm>
              <a:off x="1882150" y="26642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01" y="0"/>
                  </a:moveTo>
                  <a:cubicBezTo>
                    <a:pt x="2741" y="0"/>
                    <a:pt x="1" y="2740"/>
                    <a:pt x="1" y="6100"/>
                  </a:cubicBezTo>
                  <a:cubicBezTo>
                    <a:pt x="1" y="9492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2"/>
                    <a:pt x="55193" y="6100"/>
                  </a:cubicBezTo>
                  <a:cubicBezTo>
                    <a:pt x="55193" y="2740"/>
                    <a:pt x="52453" y="0"/>
                    <a:pt x="49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59">
              <a:extLst>
                <a:ext uri="{FF2B5EF4-FFF2-40B4-BE49-F238E27FC236}">
                  <a16:creationId xmlns:a16="http://schemas.microsoft.com/office/drawing/2014/main" id="{3D40655D-17E9-6D30-26CF-6077141D5D4A}"/>
                </a:ext>
              </a:extLst>
            </p:cNvPr>
            <p:cNvSpPr/>
            <p:nvPr/>
          </p:nvSpPr>
          <p:spPr>
            <a:xfrm>
              <a:off x="1882150" y="34593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01" y="0"/>
                  </a:moveTo>
                  <a:cubicBezTo>
                    <a:pt x="2741" y="0"/>
                    <a:pt x="1" y="2741"/>
                    <a:pt x="1" y="6100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3"/>
                    <a:pt x="55193" y="6100"/>
                  </a:cubicBezTo>
                  <a:cubicBezTo>
                    <a:pt x="55193" y="2741"/>
                    <a:pt x="52453" y="0"/>
                    <a:pt x="49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59">
              <a:extLst>
                <a:ext uri="{FF2B5EF4-FFF2-40B4-BE49-F238E27FC236}">
                  <a16:creationId xmlns:a16="http://schemas.microsoft.com/office/drawing/2014/main" id="{BEAD0120-6739-5705-22CC-0C14DC51A08F}"/>
                </a:ext>
              </a:extLst>
            </p:cNvPr>
            <p:cNvSpPr/>
            <p:nvPr/>
          </p:nvSpPr>
          <p:spPr>
            <a:xfrm>
              <a:off x="4338425" y="34593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33" y="0"/>
                  </a:moveTo>
                  <a:cubicBezTo>
                    <a:pt x="2741" y="0"/>
                    <a:pt x="1" y="2741"/>
                    <a:pt x="1" y="6100"/>
                  </a:cubicBezTo>
                  <a:cubicBezTo>
                    <a:pt x="1" y="9493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3"/>
                    <a:pt x="55193" y="6100"/>
                  </a:cubicBezTo>
                  <a:cubicBezTo>
                    <a:pt x="55193" y="2741"/>
                    <a:pt x="52453" y="0"/>
                    <a:pt x="49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59">
              <a:extLst>
                <a:ext uri="{FF2B5EF4-FFF2-40B4-BE49-F238E27FC236}">
                  <a16:creationId xmlns:a16="http://schemas.microsoft.com/office/drawing/2014/main" id="{3E1CE56A-0825-EE80-D6A2-ECDEB435B6EF}"/>
                </a:ext>
              </a:extLst>
            </p:cNvPr>
            <p:cNvSpPr/>
            <p:nvPr/>
          </p:nvSpPr>
          <p:spPr>
            <a:xfrm>
              <a:off x="4338425" y="26642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33" y="0"/>
                  </a:moveTo>
                  <a:cubicBezTo>
                    <a:pt x="2741" y="0"/>
                    <a:pt x="1" y="2740"/>
                    <a:pt x="1" y="6100"/>
                  </a:cubicBezTo>
                  <a:cubicBezTo>
                    <a:pt x="1" y="9492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2"/>
                    <a:pt x="55193" y="6100"/>
                  </a:cubicBezTo>
                  <a:cubicBezTo>
                    <a:pt x="55193" y="2740"/>
                    <a:pt x="52453" y="0"/>
                    <a:pt x="49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59">
              <a:extLst>
                <a:ext uri="{FF2B5EF4-FFF2-40B4-BE49-F238E27FC236}">
                  <a16:creationId xmlns:a16="http://schemas.microsoft.com/office/drawing/2014/main" id="{6E7F6FED-277B-974A-24A7-E5CC42F814D4}"/>
                </a:ext>
              </a:extLst>
            </p:cNvPr>
            <p:cNvSpPr/>
            <p:nvPr/>
          </p:nvSpPr>
          <p:spPr>
            <a:xfrm>
              <a:off x="4338425" y="1869100"/>
              <a:ext cx="1379850" cy="305850"/>
            </a:xfrm>
            <a:custGeom>
              <a:avLst/>
              <a:gdLst/>
              <a:ahLst/>
              <a:cxnLst/>
              <a:rect l="l" t="t" r="r" b="b"/>
              <a:pathLst>
                <a:path w="55194" h="12234" extrusionOk="0">
                  <a:moveTo>
                    <a:pt x="6133" y="1"/>
                  </a:moveTo>
                  <a:cubicBezTo>
                    <a:pt x="2741" y="1"/>
                    <a:pt x="1" y="2741"/>
                    <a:pt x="1" y="6101"/>
                  </a:cubicBezTo>
                  <a:cubicBezTo>
                    <a:pt x="1" y="9493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3"/>
                    <a:pt x="55193" y="6101"/>
                  </a:cubicBezTo>
                  <a:cubicBezTo>
                    <a:pt x="55193" y="2741"/>
                    <a:pt x="52453" y="1"/>
                    <a:pt x="49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59">
              <a:extLst>
                <a:ext uri="{FF2B5EF4-FFF2-40B4-BE49-F238E27FC236}">
                  <a16:creationId xmlns:a16="http://schemas.microsoft.com/office/drawing/2014/main" id="{89ABEACD-D43D-F8B4-34FE-646AB37D5126}"/>
                </a:ext>
              </a:extLst>
            </p:cNvPr>
            <p:cNvSpPr/>
            <p:nvPr/>
          </p:nvSpPr>
          <p:spPr>
            <a:xfrm>
              <a:off x="4338425" y="1074000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33" y="0"/>
                  </a:moveTo>
                  <a:cubicBezTo>
                    <a:pt x="2741" y="0"/>
                    <a:pt x="1" y="2740"/>
                    <a:pt x="1" y="6133"/>
                  </a:cubicBezTo>
                  <a:cubicBezTo>
                    <a:pt x="1" y="9493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3"/>
                    <a:pt x="55193" y="6133"/>
                  </a:cubicBezTo>
                  <a:cubicBezTo>
                    <a:pt x="55193" y="2740"/>
                    <a:pt x="52453" y="0"/>
                    <a:pt x="490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59">
              <a:extLst>
                <a:ext uri="{FF2B5EF4-FFF2-40B4-BE49-F238E27FC236}">
                  <a16:creationId xmlns:a16="http://schemas.microsoft.com/office/drawing/2014/main" id="{A59AA5D7-9C47-A2EC-4A60-E1FE8721663C}"/>
                </a:ext>
              </a:extLst>
            </p:cNvPr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70394" y="12232"/>
                  </a:moveTo>
                  <a:cubicBezTo>
                    <a:pt x="80212" y="12232"/>
                    <a:pt x="89737" y="16310"/>
                    <a:pt x="96522" y="23421"/>
                  </a:cubicBezTo>
                  <a:lnTo>
                    <a:pt x="98284" y="25280"/>
                  </a:lnTo>
                  <a:lnTo>
                    <a:pt x="98284" y="169101"/>
                  </a:lnTo>
                  <a:cubicBezTo>
                    <a:pt x="90161" y="163426"/>
                    <a:pt x="80408" y="160261"/>
                    <a:pt x="70394" y="160261"/>
                  </a:cubicBezTo>
                  <a:lnTo>
                    <a:pt x="12232" y="160261"/>
                  </a:lnTo>
                  <a:lnTo>
                    <a:pt x="12232" y="14288"/>
                  </a:lnTo>
                  <a:cubicBezTo>
                    <a:pt x="12232" y="13146"/>
                    <a:pt x="13146" y="12232"/>
                    <a:pt x="14288" y="12232"/>
                  </a:cubicBezTo>
                  <a:close/>
                  <a:moveTo>
                    <a:pt x="194512" y="12232"/>
                  </a:moveTo>
                  <a:cubicBezTo>
                    <a:pt x="195621" y="12232"/>
                    <a:pt x="196535" y="13146"/>
                    <a:pt x="196535" y="14288"/>
                  </a:cubicBezTo>
                  <a:lnTo>
                    <a:pt x="196535" y="160261"/>
                  </a:lnTo>
                  <a:lnTo>
                    <a:pt x="138373" y="160261"/>
                  </a:lnTo>
                  <a:cubicBezTo>
                    <a:pt x="128359" y="160261"/>
                    <a:pt x="118606" y="163426"/>
                    <a:pt x="110516" y="169101"/>
                  </a:cubicBezTo>
                  <a:lnTo>
                    <a:pt x="110516" y="25280"/>
                  </a:lnTo>
                  <a:lnTo>
                    <a:pt x="112245" y="23421"/>
                  </a:lnTo>
                  <a:cubicBezTo>
                    <a:pt x="119030" y="16310"/>
                    <a:pt x="128555" y="12232"/>
                    <a:pt x="138373" y="12232"/>
                  </a:cubicBezTo>
                  <a:close/>
                  <a:moveTo>
                    <a:pt x="70394" y="172494"/>
                  </a:moveTo>
                  <a:cubicBezTo>
                    <a:pt x="87226" y="172494"/>
                    <a:pt x="96457" y="183650"/>
                    <a:pt x="96522" y="183682"/>
                  </a:cubicBezTo>
                  <a:cubicBezTo>
                    <a:pt x="97631" y="184857"/>
                    <a:pt x="98284" y="186423"/>
                    <a:pt x="98251" y="188054"/>
                  </a:cubicBezTo>
                  <a:cubicBezTo>
                    <a:pt x="98251" y="190435"/>
                    <a:pt x="98251" y="193795"/>
                    <a:pt x="98251" y="196535"/>
                  </a:cubicBezTo>
                  <a:lnTo>
                    <a:pt x="14288" y="196535"/>
                  </a:lnTo>
                  <a:cubicBezTo>
                    <a:pt x="13146" y="196535"/>
                    <a:pt x="12232" y="195621"/>
                    <a:pt x="12232" y="194512"/>
                  </a:cubicBezTo>
                  <a:lnTo>
                    <a:pt x="12232" y="172494"/>
                  </a:lnTo>
                  <a:close/>
                  <a:moveTo>
                    <a:pt x="196535" y="172494"/>
                  </a:moveTo>
                  <a:lnTo>
                    <a:pt x="196535" y="194512"/>
                  </a:lnTo>
                  <a:cubicBezTo>
                    <a:pt x="196535" y="195621"/>
                    <a:pt x="195621" y="196535"/>
                    <a:pt x="194512" y="196535"/>
                  </a:cubicBezTo>
                  <a:lnTo>
                    <a:pt x="110516" y="196535"/>
                  </a:lnTo>
                  <a:cubicBezTo>
                    <a:pt x="110516" y="193860"/>
                    <a:pt x="110516" y="190435"/>
                    <a:pt x="110516" y="188054"/>
                  </a:cubicBezTo>
                  <a:cubicBezTo>
                    <a:pt x="110516" y="186423"/>
                    <a:pt x="111136" y="184857"/>
                    <a:pt x="112245" y="183682"/>
                  </a:cubicBezTo>
                  <a:cubicBezTo>
                    <a:pt x="119063" y="176539"/>
                    <a:pt x="128490" y="172494"/>
                    <a:pt x="138373" y="172494"/>
                  </a:cubicBezTo>
                  <a:close/>
                  <a:moveTo>
                    <a:pt x="14255" y="0"/>
                  </a:moveTo>
                  <a:cubicBezTo>
                    <a:pt x="6393" y="0"/>
                    <a:pt x="0" y="6393"/>
                    <a:pt x="0" y="14288"/>
                  </a:cubicBezTo>
                  <a:lnTo>
                    <a:pt x="0" y="194512"/>
                  </a:lnTo>
                  <a:cubicBezTo>
                    <a:pt x="0" y="202374"/>
                    <a:pt x="6393" y="208767"/>
                    <a:pt x="14255" y="208767"/>
                  </a:cubicBezTo>
                  <a:lnTo>
                    <a:pt x="194512" y="208767"/>
                  </a:lnTo>
                  <a:cubicBezTo>
                    <a:pt x="202374" y="208767"/>
                    <a:pt x="208767" y="202374"/>
                    <a:pt x="208767" y="194512"/>
                  </a:cubicBezTo>
                  <a:lnTo>
                    <a:pt x="208767" y="14288"/>
                  </a:lnTo>
                  <a:cubicBezTo>
                    <a:pt x="208767" y="6393"/>
                    <a:pt x="202374" y="0"/>
                    <a:pt x="194512" y="0"/>
                  </a:cubicBezTo>
                  <a:lnTo>
                    <a:pt x="138373" y="0"/>
                  </a:lnTo>
                  <a:cubicBezTo>
                    <a:pt x="125913" y="0"/>
                    <a:pt x="113843" y="4893"/>
                    <a:pt x="104905" y="13472"/>
                  </a:cubicBezTo>
                  <a:cubicBezTo>
                    <a:pt x="104693" y="13456"/>
                    <a:pt x="104539" y="13448"/>
                    <a:pt x="104384" y="13448"/>
                  </a:cubicBezTo>
                  <a:cubicBezTo>
                    <a:pt x="104229" y="13448"/>
                    <a:pt x="104074" y="13456"/>
                    <a:pt x="103862" y="13472"/>
                  </a:cubicBezTo>
                  <a:cubicBezTo>
                    <a:pt x="94924" y="4893"/>
                    <a:pt x="82822" y="0"/>
                    <a:pt x="70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218" name="Picture 2" descr="A screen shot of a project&#10;&#10;Description automatically generated">
            <a:extLst>
              <a:ext uri="{FF2B5EF4-FFF2-40B4-BE49-F238E27FC236}">
                <a16:creationId xmlns:a16="http://schemas.microsoft.com/office/drawing/2014/main" id="{F7D1B39C-C7B7-1681-4558-BD3B5C529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9169"/>
            <a:ext cx="5041031" cy="275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91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Macintosh PowerPoint</Application>
  <PresentationFormat>On-screen Show (16:9)</PresentationFormat>
  <Paragraphs>188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Roboto Condensed Light</vt:lpstr>
      <vt:lpstr>Hammersmith One</vt:lpstr>
      <vt:lpstr>Arial</vt:lpstr>
      <vt:lpstr>Times New Roman</vt:lpstr>
      <vt:lpstr>Manjari</vt:lpstr>
      <vt:lpstr>Elegant Education Pack for Students XL by Slidesgo</vt:lpstr>
      <vt:lpstr>Prepared by Ali Abbas </vt:lpstr>
      <vt:lpstr>Work Breakdown Structure </vt:lpstr>
      <vt:lpstr>Gantt Chart</vt:lpstr>
      <vt:lpstr>Network Diagram</vt:lpstr>
      <vt:lpstr>MS Network Diagram</vt:lpstr>
      <vt:lpstr>PowerPoint Presentation</vt:lpstr>
      <vt:lpstr>PowerPoint Presentation</vt:lpstr>
      <vt:lpstr>PowerPoint Presentation</vt:lpstr>
      <vt:lpstr>PowerPoint Presentation</vt:lpstr>
      <vt:lpstr>Cost Estimate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MAITHAM ALI ISA MAKI AHMED</cp:lastModifiedBy>
  <cp:revision>1</cp:revision>
  <dcterms:modified xsi:type="dcterms:W3CDTF">2024-12-07T20:20:23Z</dcterms:modified>
</cp:coreProperties>
</file>