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71" r:id="rId2"/>
    <p:sldId id="289" r:id="rId3"/>
    <p:sldId id="275" r:id="rId4"/>
    <p:sldId id="273" r:id="rId5"/>
    <p:sldId id="274" r:id="rId6"/>
    <p:sldId id="293" r:id="rId7"/>
    <p:sldId id="292" r:id="rId8"/>
    <p:sldId id="276" r:id="rId9"/>
    <p:sldId id="29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 snapToGrid="0">
      <p:cViewPr varScale="1">
        <p:scale>
          <a:sx n="91" d="100"/>
          <a:sy n="91" d="100"/>
        </p:scale>
        <p:origin x="51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4F3B0-3656-4F28-A13B-E6959DB06A05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1"/>
      <dgm:spPr/>
    </dgm:pt>
    <dgm:pt modelId="{4D1D6B27-9E46-4AEB-AF50-CE36B1C60B79}" type="pres">
      <dgm:prSet presAssocID="{2BA4F3B0-3656-4F28-A13B-E6959DB06A05}" presName="Name0" presStyleCnt="0">
        <dgm:presLayoutVars>
          <dgm:dir/>
          <dgm:animLvl val="lvl"/>
          <dgm:resizeHandles val="exact"/>
        </dgm:presLayoutVars>
      </dgm:prSet>
      <dgm:spPr/>
    </dgm:pt>
    <dgm:pt modelId="{A89598BE-1AA0-4820-8943-2A01CC233085}" type="pres">
      <dgm:prSet presAssocID="{2BA4F3B0-3656-4F28-A13B-E6959DB06A05}" presName="dummy" presStyleCnt="0"/>
      <dgm:spPr/>
    </dgm:pt>
    <dgm:pt modelId="{ED3450B9-C19E-4FCE-8A33-230ADECF7734}" type="pres">
      <dgm:prSet presAssocID="{2BA4F3B0-3656-4F28-A13B-E6959DB06A05}" presName="linH" presStyleCnt="0"/>
      <dgm:spPr/>
    </dgm:pt>
    <dgm:pt modelId="{EACBB911-A69D-4240-A16F-566D11C2DA1B}" type="pres">
      <dgm:prSet presAssocID="{2BA4F3B0-3656-4F28-A13B-E6959DB06A05}" presName="padding1" presStyleCnt="0"/>
      <dgm:spPr/>
    </dgm:pt>
    <dgm:pt modelId="{EF6014EB-4AB8-42B9-A4A0-4539C97CDC6E}" type="pres">
      <dgm:prSet presAssocID="{2BA4F3B0-3656-4F28-A13B-E6959DB06A05}" presName="padding2" presStyleCnt="0"/>
      <dgm:spPr/>
    </dgm:pt>
    <dgm:pt modelId="{43A19CDE-3187-4F24-8B6B-CF27EED4DBCC}" type="pres">
      <dgm:prSet presAssocID="{2BA4F3B0-3656-4F28-A13B-E6959DB06A05}" presName="negArrow" presStyleCnt="0"/>
      <dgm:spPr/>
    </dgm:pt>
    <dgm:pt modelId="{8AF67381-4E40-49EF-97C4-0D723FF296DD}" type="pres">
      <dgm:prSet presAssocID="{2BA4F3B0-3656-4F28-A13B-E6959DB06A05}" presName="backgroundArrow" presStyleLbl="node1" presStyleIdx="0" presStyleCnt="1" custLinFactY="75272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632083F9-1C32-4173-A933-570C98129D3F}" type="presOf" srcId="{2BA4F3B0-3656-4F28-A13B-E6959DB06A05}" destId="{4D1D6B27-9E46-4AEB-AF50-CE36B1C60B79}" srcOrd="0" destOrd="0" presId="urn:microsoft.com/office/officeart/2005/8/layout/hProcess3"/>
    <dgm:cxn modelId="{4BB0DD49-8471-4348-BAB8-BB86958DFCA8}" type="presParOf" srcId="{4D1D6B27-9E46-4AEB-AF50-CE36B1C60B79}" destId="{A89598BE-1AA0-4820-8943-2A01CC233085}" srcOrd="0" destOrd="0" presId="urn:microsoft.com/office/officeart/2005/8/layout/hProcess3"/>
    <dgm:cxn modelId="{0871774C-9E89-4861-82A9-0BED1DFFB275}" type="presParOf" srcId="{4D1D6B27-9E46-4AEB-AF50-CE36B1C60B79}" destId="{ED3450B9-C19E-4FCE-8A33-230ADECF7734}" srcOrd="1" destOrd="0" presId="urn:microsoft.com/office/officeart/2005/8/layout/hProcess3"/>
    <dgm:cxn modelId="{30FD30CA-814A-4C16-9B92-737AD9E3ECB6}" type="presParOf" srcId="{ED3450B9-C19E-4FCE-8A33-230ADECF7734}" destId="{EACBB911-A69D-4240-A16F-566D11C2DA1B}" srcOrd="0" destOrd="0" presId="urn:microsoft.com/office/officeart/2005/8/layout/hProcess3"/>
    <dgm:cxn modelId="{3DE12540-6AB1-4716-8546-D06B6D2B3109}" type="presParOf" srcId="{ED3450B9-C19E-4FCE-8A33-230ADECF7734}" destId="{EF6014EB-4AB8-42B9-A4A0-4539C97CDC6E}" srcOrd="1" destOrd="0" presId="urn:microsoft.com/office/officeart/2005/8/layout/hProcess3"/>
    <dgm:cxn modelId="{326DCDAF-546D-4D58-8EBF-2B5A27CE37B1}" type="presParOf" srcId="{ED3450B9-C19E-4FCE-8A33-230ADECF7734}" destId="{43A19CDE-3187-4F24-8B6B-CF27EED4DBCC}" srcOrd="2" destOrd="0" presId="urn:microsoft.com/office/officeart/2005/8/layout/hProcess3"/>
    <dgm:cxn modelId="{99A2257C-301D-4D6D-8822-5F194C8790BF}" type="presParOf" srcId="{ED3450B9-C19E-4FCE-8A33-230ADECF7734}" destId="{8AF67381-4E40-49EF-97C4-0D723FF296DD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4F3B0-3656-4F28-A13B-E6959DB06A05}" type="doc">
      <dgm:prSet loTypeId="urn:microsoft.com/office/officeart/2005/8/layout/hProcess3" loCatId="process" qsTypeId="urn:microsoft.com/office/officeart/2005/8/quickstyle/simple5" qsCatId="simple" csTypeId="urn:microsoft.com/office/officeart/2005/8/colors/accent1_2" csCatId="accent1" phldr="1"/>
      <dgm:spPr/>
    </dgm:pt>
    <dgm:pt modelId="{4D1D6B27-9E46-4AEB-AF50-CE36B1C60B79}" type="pres">
      <dgm:prSet presAssocID="{2BA4F3B0-3656-4F28-A13B-E6959DB06A05}" presName="Name0" presStyleCnt="0">
        <dgm:presLayoutVars>
          <dgm:dir/>
          <dgm:animLvl val="lvl"/>
          <dgm:resizeHandles val="exact"/>
        </dgm:presLayoutVars>
      </dgm:prSet>
      <dgm:spPr/>
    </dgm:pt>
    <dgm:pt modelId="{A89598BE-1AA0-4820-8943-2A01CC233085}" type="pres">
      <dgm:prSet presAssocID="{2BA4F3B0-3656-4F28-A13B-E6959DB06A05}" presName="dummy" presStyleCnt="0"/>
      <dgm:spPr/>
    </dgm:pt>
    <dgm:pt modelId="{ED3450B9-C19E-4FCE-8A33-230ADECF7734}" type="pres">
      <dgm:prSet presAssocID="{2BA4F3B0-3656-4F28-A13B-E6959DB06A05}" presName="linH" presStyleCnt="0"/>
      <dgm:spPr/>
    </dgm:pt>
    <dgm:pt modelId="{EACBB911-A69D-4240-A16F-566D11C2DA1B}" type="pres">
      <dgm:prSet presAssocID="{2BA4F3B0-3656-4F28-A13B-E6959DB06A05}" presName="padding1" presStyleCnt="0"/>
      <dgm:spPr/>
    </dgm:pt>
    <dgm:pt modelId="{EF6014EB-4AB8-42B9-A4A0-4539C97CDC6E}" type="pres">
      <dgm:prSet presAssocID="{2BA4F3B0-3656-4F28-A13B-E6959DB06A05}" presName="padding2" presStyleCnt="0"/>
      <dgm:spPr/>
    </dgm:pt>
    <dgm:pt modelId="{43A19CDE-3187-4F24-8B6B-CF27EED4DBCC}" type="pres">
      <dgm:prSet presAssocID="{2BA4F3B0-3656-4F28-A13B-E6959DB06A05}" presName="negArrow" presStyleCnt="0"/>
      <dgm:spPr/>
    </dgm:pt>
    <dgm:pt modelId="{8AF67381-4E40-49EF-97C4-0D723FF296DD}" type="pres">
      <dgm:prSet presAssocID="{2BA4F3B0-3656-4F28-A13B-E6959DB06A05}" presName="backgroundArrow" presStyleLbl="node1" presStyleIdx="0" presStyleCnt="1" custLinFactY="75272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632083F9-1C32-4173-A933-570C98129D3F}" type="presOf" srcId="{2BA4F3B0-3656-4F28-A13B-E6959DB06A05}" destId="{4D1D6B27-9E46-4AEB-AF50-CE36B1C60B79}" srcOrd="0" destOrd="0" presId="urn:microsoft.com/office/officeart/2005/8/layout/hProcess3"/>
    <dgm:cxn modelId="{4BB0DD49-8471-4348-BAB8-BB86958DFCA8}" type="presParOf" srcId="{4D1D6B27-9E46-4AEB-AF50-CE36B1C60B79}" destId="{A89598BE-1AA0-4820-8943-2A01CC233085}" srcOrd="0" destOrd="0" presId="urn:microsoft.com/office/officeart/2005/8/layout/hProcess3"/>
    <dgm:cxn modelId="{0871774C-9E89-4861-82A9-0BED1DFFB275}" type="presParOf" srcId="{4D1D6B27-9E46-4AEB-AF50-CE36B1C60B79}" destId="{ED3450B9-C19E-4FCE-8A33-230ADECF7734}" srcOrd="1" destOrd="0" presId="urn:microsoft.com/office/officeart/2005/8/layout/hProcess3"/>
    <dgm:cxn modelId="{30FD30CA-814A-4C16-9B92-737AD9E3ECB6}" type="presParOf" srcId="{ED3450B9-C19E-4FCE-8A33-230ADECF7734}" destId="{EACBB911-A69D-4240-A16F-566D11C2DA1B}" srcOrd="0" destOrd="0" presId="urn:microsoft.com/office/officeart/2005/8/layout/hProcess3"/>
    <dgm:cxn modelId="{3DE12540-6AB1-4716-8546-D06B6D2B3109}" type="presParOf" srcId="{ED3450B9-C19E-4FCE-8A33-230ADECF7734}" destId="{EF6014EB-4AB8-42B9-A4A0-4539C97CDC6E}" srcOrd="1" destOrd="0" presId="urn:microsoft.com/office/officeart/2005/8/layout/hProcess3"/>
    <dgm:cxn modelId="{326DCDAF-546D-4D58-8EBF-2B5A27CE37B1}" type="presParOf" srcId="{ED3450B9-C19E-4FCE-8A33-230ADECF7734}" destId="{43A19CDE-3187-4F24-8B6B-CF27EED4DBCC}" srcOrd="2" destOrd="0" presId="urn:microsoft.com/office/officeart/2005/8/layout/hProcess3"/>
    <dgm:cxn modelId="{99A2257C-301D-4D6D-8822-5F194C8790BF}" type="presParOf" srcId="{ED3450B9-C19E-4FCE-8A33-230ADECF7734}" destId="{8AF67381-4E40-49EF-97C4-0D723FF296DD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67381-4E40-49EF-97C4-0D723FF296DD}">
      <dsp:nvSpPr>
        <dsp:cNvPr id="0" name=""/>
        <dsp:cNvSpPr/>
      </dsp:nvSpPr>
      <dsp:spPr>
        <a:xfrm>
          <a:off x="0" y="11136"/>
          <a:ext cx="1835427" cy="1008000"/>
        </a:xfrm>
        <a:prstGeom prst="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67381-4E40-49EF-97C4-0D723FF296DD}">
      <dsp:nvSpPr>
        <dsp:cNvPr id="0" name=""/>
        <dsp:cNvSpPr/>
      </dsp:nvSpPr>
      <dsp:spPr>
        <a:xfrm>
          <a:off x="0" y="26900"/>
          <a:ext cx="1835427" cy="1008000"/>
        </a:xfrm>
        <a:prstGeom prst="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6478-1623-40AE-83AE-1EA46C0C3FA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B164B-ECC9-406B-8928-56E3066D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6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906EA0-E05E-4D93-9DD3-842BF4F16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777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06EA0-E05E-4D93-9DD3-842BF4F167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906EA0-E05E-4D93-9DD3-842BF4F16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4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164B-ECC9-406B-8928-56E3066D3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164B-ECC9-406B-8928-56E3066D3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164B-ECC9-406B-8928-56E3066D3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164B-ECC9-406B-8928-56E3066D3F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164B-ECC9-406B-8928-56E3066D3F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164B-ECC9-406B-8928-56E3066D3F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B164B-ECC9-406B-8928-56E3066D3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2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0EE0212-B878-4E51-82A9-A56C06767767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96A5-4C6B-4640-A7BD-004BA3A8C37F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6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978F-0647-4E1A-8912-8EF13E8DE3F3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4DEA-176A-41EA-8E20-C6FFA5EE121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519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CD2C-3435-4E6F-9E18-BBEF58FBBDFA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C1B2-31D5-4547-97F7-38612F643D02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9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E78B-D01D-4D55-A878-718205666836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7EB9-A7D9-4F20-92A4-6324D3913484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36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825C-06E4-4B05-B93B-9F2BB2470630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AF7E-FF2A-435C-9344-309BF02F46F4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4EA6-888C-4E90-9ED9-33736B52A959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0084-2DD5-40FA-A568-A5721B79744D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7456-C4F9-4EF3-A29E-A96CD43ED69C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4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A3AB-1C30-4651-A9C4-A833051DE978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F43-B24D-49BB-816C-D91F45A3C429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354C-527F-4233-86C3-6F2E1D990053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DE16-9471-46D1-B07E-D2C58BC634C2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1F4DEA-176A-41EA-8E20-C6FFA5EE121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BA17C3D-85E9-4E76-A77B-E197E7098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15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9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diagramDrawing" Target="../diagrams/drawing1.xml"/><Relationship Id="rId5" Type="http://schemas.openxmlformats.org/officeDocument/2006/relationships/image" Target="../media/image17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16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6311" y="3089120"/>
            <a:ext cx="6912025" cy="1636390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Face-Mask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17C3D-85E9-4E76-A77B-E197E7098E03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howcard Gothic" panose="04020904020102020604" pitchFamily="82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4CEA46-9155-4949-8D0A-614086E71659}"/>
              </a:ext>
            </a:extLst>
          </p:cNvPr>
          <p:cNvSpPr txBox="1">
            <a:spLocks/>
          </p:cNvSpPr>
          <p:nvPr/>
        </p:nvSpPr>
        <p:spPr>
          <a:xfrm>
            <a:off x="-168898" y="5689377"/>
            <a:ext cx="5053489" cy="163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Ali mahfood _ 22/2/2023</a:t>
            </a:r>
            <a:endParaRPr lang="ar-SY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52">
        <p14:prism isContent="1"/>
      </p:transition>
    </mc:Choice>
    <mc:Fallback xmlns="">
      <p:transition spd="slow" advTm="351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15628" y="2546002"/>
            <a:ext cx="7960744" cy="132926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DEMO ..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pPr/>
              <a:t>10</a:t>
            </a:fld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559013"/>
            <a:ext cx="9471006" cy="337389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  <a:p>
            <a:pPr marL="0" indent="0"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Dataset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ar-SY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Model 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Evaluation Model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ar-SY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4BA17C3D-85E9-4E76-A77B-E197E7098E03}" type="slidenum"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pPr defTabSz="914400">
                <a:defRPr/>
              </a:pPr>
              <a:t>2</a:t>
            </a:fld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Wisenet AI : Hanwha Techwin - Security Global Leader">
            <a:extLst>
              <a:ext uri="{FF2B5EF4-FFF2-40B4-BE49-F238E27FC236}">
                <a16:creationId xmlns:a16="http://schemas.microsoft.com/office/drawing/2014/main" id="{4C01F4A8-05DE-4DF4-AAD4-B4678A16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72" y="2559013"/>
            <a:ext cx="5763067" cy="3300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7868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52">
        <p14:prism isContent="1"/>
      </p:transition>
    </mc:Choice>
    <mc:Fallback xmlns="">
      <p:transition spd="slow" advTm="351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53F5-AC28-48A8-9F21-55C7F4EE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Introduction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8BF5-7044-492B-BF94-E9C9614C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pPr/>
              <a:t>3</a:t>
            </a:fld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67" y="2429862"/>
            <a:ext cx="7181965" cy="3208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67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A16F-B33E-40C3-B6A9-18F26B6A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957" y="844264"/>
            <a:ext cx="8825659" cy="706964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Dataset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FE0771-0D16-40E1-B30E-0239C82B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957" y="2430243"/>
            <a:ext cx="6737130" cy="338197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The dataset includes two folders: with_mask, without_mask.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The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with_mask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folder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includes about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5496 images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of faces of people with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mask,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of a size of 200 MB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The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without_mask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folder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includes about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6086 images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of faces of people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without mask,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of a size of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150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MB.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Dataset is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collected from </a:t>
            </a: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Two parts of dataset composed of faces of people from different parts of the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world, different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ages and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different positions.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BA1AC-5FFC-4C8A-9925-608F20A1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pPr/>
              <a:t>4</a:t>
            </a:fld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13" y="2524836"/>
            <a:ext cx="3150325" cy="13782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153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BBAD-8CDB-48CF-8842-59151F7D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Dataset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3940366-769C-472A-8033-C65E989DA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055" y="3145972"/>
            <a:ext cx="5504642" cy="3281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80474-F62D-48F7-B832-ECD77D8D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pPr/>
              <a:t>5</a:t>
            </a:fld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5383DD4-7B6E-47CC-B425-A975C3EA2617}"/>
              </a:ext>
            </a:extLst>
          </p:cNvPr>
          <p:cNvSpPr txBox="1">
            <a:spLocks/>
          </p:cNvSpPr>
          <p:nvPr/>
        </p:nvSpPr>
        <p:spPr>
          <a:xfrm>
            <a:off x="1114009" y="2347415"/>
            <a:ext cx="7861825" cy="79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Split dataset to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80%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for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training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20%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testing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5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53F5-AC28-48A8-9F21-55C7F4EE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Model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8BF5-7044-492B-BF94-E9C9614C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pPr/>
              <a:t>6</a:t>
            </a:fld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562388"/>
            <a:ext cx="5611305" cy="144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57" y="4297062"/>
            <a:ext cx="7162403" cy="1430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799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53F5-AC28-48A8-9F21-55C7F4EE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Model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8BF5-7044-492B-BF94-E9C9614C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pPr/>
              <a:t>7</a:t>
            </a:fld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41" y="2633827"/>
            <a:ext cx="8134857" cy="3104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4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8AC7-47D3-4B90-8B6F-2EB8302A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Evaluation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1D14-8768-4231-AD87-48ACA018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pPr/>
              <a:t>8</a:t>
            </a:fld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779492"/>
            <a:ext cx="1334705" cy="19059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12" y="2779492"/>
            <a:ext cx="2678060" cy="19059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4548908"/>
            <a:ext cx="779013" cy="779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8" y="5168755"/>
            <a:ext cx="1418074" cy="1418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00" y="3715950"/>
            <a:ext cx="1804223" cy="1804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50" y="3205365"/>
            <a:ext cx="2605809" cy="18042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Straight Connector 25"/>
          <p:cNvCxnSpPr/>
          <p:nvPr/>
        </p:nvCxnSpPr>
        <p:spPr>
          <a:xfrm>
            <a:off x="5822731" y="2375338"/>
            <a:ext cx="10510" cy="174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54953" y="5327922"/>
            <a:ext cx="3826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579476" y="2984938"/>
            <a:ext cx="471914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68966" y="5327922"/>
            <a:ext cx="10510" cy="141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568966" y="3005959"/>
            <a:ext cx="10510" cy="142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79476" y="6745996"/>
            <a:ext cx="4529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2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8AC7-47D3-4B90-8B6F-2EB8302A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t>Evaluation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1D14-8768-4231-AD87-48ACA018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C3D-85E9-4E76-A77B-E197E7098E03}" type="slidenum">
              <a:rPr lang="en-US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cs typeface="Times New Roman" panose="02020603050405020304" pitchFamily="18" charset="0"/>
              </a:rPr>
              <a:pPr/>
              <a:t>9</a:t>
            </a:fld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3" y="2355443"/>
            <a:ext cx="2914484" cy="2022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54" y="2356879"/>
            <a:ext cx="3020515" cy="202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" y="4494951"/>
            <a:ext cx="3014295" cy="207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82" y="4494952"/>
            <a:ext cx="3024381" cy="207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566182"/>
              </p:ext>
            </p:extLst>
          </p:nvPr>
        </p:nvGraphicFramePr>
        <p:xfrm>
          <a:off x="4922725" y="5002924"/>
          <a:ext cx="1835427" cy="101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78641463"/>
              </p:ext>
            </p:extLst>
          </p:nvPr>
        </p:nvGraphicFramePr>
        <p:xfrm>
          <a:off x="4922725" y="3048001"/>
          <a:ext cx="1835427" cy="103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352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5494</TotalTime>
  <Words>136</Words>
  <Application>Microsoft Office PowerPoint</Application>
  <PresentationFormat>Widescreen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Agency FB</vt:lpstr>
      <vt:lpstr>Arial</vt:lpstr>
      <vt:lpstr>Calibri</vt:lpstr>
      <vt:lpstr>Century Gothic</vt:lpstr>
      <vt:lpstr>Segoe UI Historic</vt:lpstr>
      <vt:lpstr>Segoe UI Semibold</vt:lpstr>
      <vt:lpstr>Showcard Gothic</vt:lpstr>
      <vt:lpstr>Times New Roman</vt:lpstr>
      <vt:lpstr>Wingdings</vt:lpstr>
      <vt:lpstr>Wingdings 3</vt:lpstr>
      <vt:lpstr>Ion Boardroom</vt:lpstr>
      <vt:lpstr>Face-Mask Detection </vt:lpstr>
      <vt:lpstr>Outlines</vt:lpstr>
      <vt:lpstr>Introduction </vt:lpstr>
      <vt:lpstr>Dataset</vt:lpstr>
      <vt:lpstr>Dataset</vt:lpstr>
      <vt:lpstr>Model </vt:lpstr>
      <vt:lpstr>Model </vt:lpstr>
      <vt:lpstr>Evaluation Model</vt:lpstr>
      <vt:lpstr>Evaluation Model</vt:lpstr>
      <vt:lpstr>DEMO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ALI</cp:lastModifiedBy>
  <cp:revision>155</cp:revision>
  <dcterms:created xsi:type="dcterms:W3CDTF">2021-03-10T14:45:23Z</dcterms:created>
  <dcterms:modified xsi:type="dcterms:W3CDTF">2023-02-21T18:36:26Z</dcterms:modified>
</cp:coreProperties>
</file>