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Nirmala UI" panose="020B0502040204020203" pitchFamily="34" charset="0"/>
      <p:regular r:id="rId4"/>
      <p:bold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768899" y="795601"/>
            <a:ext cx="3375101" cy="434789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Here are  the histograms for annual Operating Profit in year 1 for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Electric Utilities </a:t>
            </a:r>
            <a:r>
              <a:rPr lang="en-US" sz="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 Internet software &amp; services </a:t>
            </a:r>
            <a:r>
              <a:rPr lang="en-US" sz="8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industries.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Both distributions are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right-skewed</a:t>
            </a: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, meaning the mean is higher than the median.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The total operating profit</a:t>
            </a: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 for Electric Utilities was $28.96 billion, higher than Internet Software &amp; Services at $24.8 billion, indicating Electric Utilities generated more overall profit in Year 1.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The mean</a:t>
            </a: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 operating profit for Electric Utilities was $2.41 billion, compared to $1.55 billion for Internet Software &amp; Services, showing that Electric Utilities had a significantly higher average profit by almost $1 billion, though outliers could influence the mean.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The median </a:t>
            </a: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for Electric Utilities was $2.27 billion, compared to $925 million for Internet Software &amp; Services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. The standard deviation </a:t>
            </a: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for Electric Utilities was $1.03 billion, while for Internet Software &amp; Services, it was $1.87 billion, indicating that Internet Software &amp; Services shows more variability due to a few outliers with very high profits.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The Internet Software &amp; Services industry shows a much wider </a:t>
            </a: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range</a:t>
            </a:r>
            <a:r>
              <a:rPr lang="en-US" sz="800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 in operating profits, with a maximum of $7.24 billion and a minimum of $110.71 million, resulting in a range of $7.13 billion. In contrast, the Electric Utilities industry has a smaller range, with a maximum of $4.46 billion and a minimum of $519.7 million, yielding a range of $3.94 billion . the range emphasizes the larger variability and the presence of high outliers in the Internet Software &amp; Services industry compared to the more stable performance in the Electric Utilities industry.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800" b="1" dirty="0">
                <a:solidFill>
                  <a:schemeClr val="tx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Open Sans"/>
              </a:rPr>
              <a:t>*Electric Utilities show higher and more stable profits, while Internet Software &amp; Services has lower average profits but more variation due to some outliers earning significantly more*</a:t>
            </a:r>
          </a:p>
        </p:txBody>
      </p:sp>
      <p:sp>
        <p:nvSpPr>
          <p:cNvPr id="60" name="Google Shape;60;p14"/>
          <p:cNvSpPr/>
          <p:nvPr/>
        </p:nvSpPr>
        <p:spPr>
          <a:xfrm>
            <a:off x="0" y="795600"/>
            <a:ext cx="5768899" cy="43478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GICS sub-Industry had more Operating Profit in year 1 , </a:t>
            </a:r>
            <a:r>
              <a:rPr lang="en-US" sz="18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Electric Utilities</a:t>
            </a: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or </a:t>
            </a:r>
            <a:r>
              <a:rPr lang="en-US" sz="1800" b="1" dirty="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Internet Software &amp; Services </a:t>
            </a: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sz="1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6129D47-AE7D-B660-3091-420E0490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795603"/>
            <a:ext cx="2966652" cy="2520028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85929A31-F9C6-AAFD-C4CF-3DA935E76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653" y="2416098"/>
            <a:ext cx="2802246" cy="2727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333</Words>
  <Application>Microsoft Office PowerPoint</Application>
  <PresentationFormat>On-screen Show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Nirmala UI</vt:lpstr>
      <vt:lpstr>Simple Light</vt:lpstr>
      <vt:lpstr>Which GICS sub-Industry had more Operating Profit in year 1 , Electric Utilities or Internet Software &amp; Services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WEST</dc:creator>
  <cp:lastModifiedBy>es-Ali.Salama2024</cp:lastModifiedBy>
  <cp:revision>2</cp:revision>
  <dcterms:modified xsi:type="dcterms:W3CDTF">2024-10-13T21:40:43Z</dcterms:modified>
</cp:coreProperties>
</file>