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4" r:id="rId6"/>
    <p:sldId id="262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796841"/>
            <a:ext cx="7197726" cy="2421464"/>
          </a:xfrm>
        </p:spPr>
        <p:txBody>
          <a:bodyPr anchor="t"/>
          <a:lstStyle/>
          <a:p>
            <a:pPr algn="ctr"/>
            <a:r>
              <a:rPr lang="en-US" dirty="0" smtClean="0"/>
              <a:t>CS 103 PROJECT</a:t>
            </a:r>
            <a:br>
              <a:rPr lang="en-US" dirty="0" smtClean="0"/>
            </a:br>
            <a:r>
              <a:rPr lang="en-US" dirty="0" smtClean="0"/>
              <a:t>MINI AMAZON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ALI MAHMOOD </a:t>
            </a:r>
          </a:p>
          <a:p>
            <a:r>
              <a:rPr lang="en-US" dirty="0" smtClean="0"/>
              <a:t>2021346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103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Build a mini amazon in which user buys products.Calculate the bill,shipping and tax in the end.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456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this program we’ve to build an online shopping system.We’ve given the user different categories such as electronics and if the user enters a particular category we output the items in that category.We ask the user if they want to shop more.In the end we calculate the bill,shipping and tax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502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617" y="609600"/>
            <a:ext cx="10131425" cy="1456267"/>
          </a:xfrm>
        </p:spPr>
        <p:txBody>
          <a:bodyPr/>
          <a:lstStyle/>
          <a:p>
            <a:r>
              <a:rPr lang="en-US" dirty="0" smtClean="0"/>
              <a:t>Code description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2617" y="2167825"/>
            <a:ext cx="10131425" cy="3649133"/>
          </a:xfrm>
        </p:spPr>
        <p:txBody>
          <a:bodyPr anchor="t"/>
          <a:lstStyle/>
          <a:p>
            <a:r>
              <a:rPr lang="en-US" dirty="0" smtClean="0"/>
              <a:t>We have created a csv file with all the categories and items with 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rice in it.</a:t>
            </a:r>
          </a:p>
          <a:p>
            <a:r>
              <a:rPr lang="en-US" dirty="0" smtClean="0"/>
              <a:t>In this code we are reading from the csv file.</a:t>
            </a:r>
          </a:p>
          <a:p>
            <a:r>
              <a:rPr lang="en-US" dirty="0" smtClean="0"/>
              <a:t>We  are saving the data in vector named all_data.</a:t>
            </a:r>
          </a:p>
          <a:p>
            <a:r>
              <a:rPr lang="en-US" dirty="0" smtClean="0"/>
              <a:t>Csv is comma separated values . </a:t>
            </a:r>
          </a:p>
          <a:p>
            <a:r>
              <a:rPr lang="en-US" dirty="0" smtClean="0"/>
              <a:t>We have to separate each box with the help of comma.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993" y="2065867"/>
            <a:ext cx="4213539" cy="406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02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210615"/>
            <a:ext cx="10131425" cy="4580586"/>
          </a:xfrm>
        </p:spPr>
        <p:txBody>
          <a:bodyPr anchor="t">
            <a:normAutofit/>
          </a:bodyPr>
          <a:lstStyle/>
          <a:p>
            <a:r>
              <a:rPr lang="en-US" sz="2000" dirty="0" smtClean="0"/>
              <a:t>We give user a choice to select any of the categories and we display the items of that particular category.</a:t>
            </a:r>
          </a:p>
          <a:p>
            <a:r>
              <a:rPr lang="en-US" sz="2000" dirty="0" smtClean="0"/>
              <a:t>We ask the user what they want to buy and add it to the cart.</a:t>
            </a:r>
          </a:p>
          <a:p>
            <a:r>
              <a:rPr lang="en-US" sz="2000" dirty="0" smtClean="0"/>
              <a:t>We ask the user if they want to continue shopping and if they say yes then all the categories are displayed again.</a:t>
            </a:r>
          </a:p>
          <a:p>
            <a:r>
              <a:rPr lang="en-US" sz="2000" dirty="0" smtClean="0"/>
              <a:t>If the user says no then we calculate the bill,shipping and taxes.</a:t>
            </a:r>
          </a:p>
          <a:p>
            <a:r>
              <a:rPr lang="en-US" sz="2000" dirty="0" smtClean="0"/>
              <a:t>Tax is calculated by 5 percent of the overall bill.</a:t>
            </a:r>
          </a:p>
          <a:p>
            <a:r>
              <a:rPr lang="en-US" sz="2000" dirty="0" smtClean="0"/>
              <a:t>Shipping is calculated by 1 percent of the overall bill.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1529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 smtClean="0"/>
              <a:t>In this code,when a user buys an item we have to update 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he file with updated stock so we are creating a new file </a:t>
            </a:r>
          </a:p>
          <a:p>
            <a:pPr marL="0" indent="0">
              <a:buNone/>
            </a:pPr>
            <a:r>
              <a:rPr lang="en-US" dirty="0"/>
              <a:t>n</a:t>
            </a:r>
            <a:r>
              <a:rPr lang="en-US" dirty="0" smtClean="0"/>
              <a:t>amed newdata and transferring the new information in 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hat file and deleting the old file.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528" y="1184857"/>
            <a:ext cx="4387303" cy="451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19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0" y="115910"/>
            <a:ext cx="11702603" cy="6619741"/>
          </a:xfrm>
        </p:spPr>
      </p:pic>
    </p:spTree>
    <p:extLst>
      <p:ext uri="{BB962C8B-B14F-4D97-AF65-F5344CB8AC3E}">
        <p14:creationId xmlns:p14="http://schemas.microsoft.com/office/powerpoint/2010/main" val="3542831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Programs like these are very efficient and useful.We should make more projects/programs like these which are useful in our real life.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7570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35</TotalTime>
  <Words>293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CS 103 PROJECT MINI AMAZON </vt:lpstr>
      <vt:lpstr>Problem statement</vt:lpstr>
      <vt:lpstr>Introduction</vt:lpstr>
      <vt:lpstr>Code description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103 PROJECT MINI AMAZON</dc:title>
  <dc:creator>Windows User</dc:creator>
  <cp:lastModifiedBy>Windows User</cp:lastModifiedBy>
  <cp:revision>4</cp:revision>
  <dcterms:created xsi:type="dcterms:W3CDTF">2022-01-17T15:42:48Z</dcterms:created>
  <dcterms:modified xsi:type="dcterms:W3CDTF">2022-01-17T16:18:34Z</dcterms:modified>
</cp:coreProperties>
</file>