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7" r:id="rId4"/>
    <p:sldId id="263" r:id="rId5"/>
    <p:sldId id="264" r:id="rId6"/>
    <p:sldId id="259" r:id="rId7"/>
    <p:sldId id="260" r:id="rId8"/>
    <p:sldId id="261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9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Vohra" userId="af6147db-1cde-4049-992d-d95af5d57204" providerId="ADAL" clId="{D04FC082-CF99-43AC-8DB5-4AB89B0992FD}"/>
    <pc:docChg chg="custSel addSld delSld modSld sldOrd">
      <pc:chgData name="Ali Vohra" userId="af6147db-1cde-4049-992d-d95af5d57204" providerId="ADAL" clId="{D04FC082-CF99-43AC-8DB5-4AB89B0992FD}" dt="2025-02-17T12:59:25.228" v="1679" actId="1076"/>
      <pc:docMkLst>
        <pc:docMk/>
      </pc:docMkLst>
      <pc:sldChg chg="modSp new mod modNotesTx">
        <pc:chgData name="Ali Vohra" userId="af6147db-1cde-4049-992d-d95af5d57204" providerId="ADAL" clId="{D04FC082-CF99-43AC-8DB5-4AB89B0992FD}" dt="2025-02-17T11:36:17.579" v="418" actId="20577"/>
        <pc:sldMkLst>
          <pc:docMk/>
          <pc:sldMk cId="1338040888" sldId="256"/>
        </pc:sldMkLst>
        <pc:spChg chg="mod">
          <ac:chgData name="Ali Vohra" userId="af6147db-1cde-4049-992d-d95af5d57204" providerId="ADAL" clId="{D04FC082-CF99-43AC-8DB5-4AB89B0992FD}" dt="2025-02-13T10:41:36.428" v="44" actId="20577"/>
          <ac:spMkLst>
            <pc:docMk/>
            <pc:sldMk cId="1338040888" sldId="256"/>
            <ac:spMk id="2" creationId="{A4B78E0C-EF45-1342-D46E-B7907C80A3B5}"/>
          </ac:spMkLst>
        </pc:spChg>
        <pc:spChg chg="mod">
          <ac:chgData name="Ali Vohra" userId="af6147db-1cde-4049-992d-d95af5d57204" providerId="ADAL" clId="{D04FC082-CF99-43AC-8DB5-4AB89B0992FD}" dt="2025-02-13T11:48:28.541" v="318" actId="20577"/>
          <ac:spMkLst>
            <pc:docMk/>
            <pc:sldMk cId="1338040888" sldId="256"/>
            <ac:spMk id="3" creationId="{BD9EC482-AA6D-89FB-7DAC-F164580F5EDC}"/>
          </ac:spMkLst>
        </pc:spChg>
      </pc:sldChg>
      <pc:sldChg chg="modSp new mod modNotesTx">
        <pc:chgData name="Ali Vohra" userId="af6147db-1cde-4049-992d-d95af5d57204" providerId="ADAL" clId="{D04FC082-CF99-43AC-8DB5-4AB89B0992FD}" dt="2025-02-17T12:54:37.024" v="1612" actId="20577"/>
        <pc:sldMkLst>
          <pc:docMk/>
          <pc:sldMk cId="293640333" sldId="257"/>
        </pc:sldMkLst>
        <pc:spChg chg="mod">
          <ac:chgData name="Ali Vohra" userId="af6147db-1cde-4049-992d-d95af5d57204" providerId="ADAL" clId="{D04FC082-CF99-43AC-8DB5-4AB89B0992FD}" dt="2025-02-13T10:41:59.873" v="99" actId="20577"/>
          <ac:spMkLst>
            <pc:docMk/>
            <pc:sldMk cId="293640333" sldId="257"/>
            <ac:spMk id="2" creationId="{DA70E932-882F-CBB3-5EC2-4590B8347B54}"/>
          </ac:spMkLst>
        </pc:spChg>
        <pc:spChg chg="mod">
          <ac:chgData name="Ali Vohra" userId="af6147db-1cde-4049-992d-d95af5d57204" providerId="ADAL" clId="{D04FC082-CF99-43AC-8DB5-4AB89B0992FD}" dt="2025-02-17T12:54:37.024" v="1612" actId="20577"/>
          <ac:spMkLst>
            <pc:docMk/>
            <pc:sldMk cId="293640333" sldId="257"/>
            <ac:spMk id="3" creationId="{4BCC41A5-0443-F62D-9876-AEDF30FAF453}"/>
          </ac:spMkLst>
        </pc:spChg>
      </pc:sldChg>
      <pc:sldChg chg="modSp mod">
        <pc:chgData name="Ali Vohra" userId="af6147db-1cde-4049-992d-d95af5d57204" providerId="ADAL" clId="{D04FC082-CF99-43AC-8DB5-4AB89B0992FD}" dt="2025-02-17T12:57:31.479" v="1673" actId="20577"/>
        <pc:sldMkLst>
          <pc:docMk/>
          <pc:sldMk cId="2439239177" sldId="258"/>
        </pc:sldMkLst>
        <pc:spChg chg="mod">
          <ac:chgData name="Ali Vohra" userId="af6147db-1cde-4049-992d-d95af5d57204" providerId="ADAL" clId="{D04FC082-CF99-43AC-8DB5-4AB89B0992FD}" dt="2025-02-17T11:35:15.758" v="359" actId="20577"/>
          <ac:spMkLst>
            <pc:docMk/>
            <pc:sldMk cId="2439239177" sldId="258"/>
            <ac:spMk id="2" creationId="{B3F8AE9B-B398-7C98-CF65-A596CD47DCB6}"/>
          </ac:spMkLst>
        </pc:spChg>
        <pc:spChg chg="mod">
          <ac:chgData name="Ali Vohra" userId="af6147db-1cde-4049-992d-d95af5d57204" providerId="ADAL" clId="{D04FC082-CF99-43AC-8DB5-4AB89B0992FD}" dt="2025-02-17T12:57:31.479" v="1673" actId="20577"/>
          <ac:spMkLst>
            <pc:docMk/>
            <pc:sldMk cId="2439239177" sldId="258"/>
            <ac:spMk id="3" creationId="{77360FAE-71B1-A3B9-99CE-D92F16C88609}"/>
          </ac:spMkLst>
        </pc:spChg>
      </pc:sldChg>
      <pc:sldChg chg="addSp delSp modSp mod">
        <pc:chgData name="Ali Vohra" userId="af6147db-1cde-4049-992d-d95af5d57204" providerId="ADAL" clId="{D04FC082-CF99-43AC-8DB5-4AB89B0992FD}" dt="2025-02-17T11:47:11.604" v="637" actId="14100"/>
        <pc:sldMkLst>
          <pc:docMk/>
          <pc:sldMk cId="860183049" sldId="259"/>
        </pc:sldMkLst>
        <pc:spChg chg="mod">
          <ac:chgData name="Ali Vohra" userId="af6147db-1cde-4049-992d-d95af5d57204" providerId="ADAL" clId="{D04FC082-CF99-43AC-8DB5-4AB89B0992FD}" dt="2025-02-17T11:38:59.604" v="531" actId="20577"/>
          <ac:spMkLst>
            <pc:docMk/>
            <pc:sldMk cId="860183049" sldId="259"/>
            <ac:spMk id="2" creationId="{B9BC9396-6ADB-06D0-E100-46C53C2FB963}"/>
          </ac:spMkLst>
        </pc:spChg>
        <pc:spChg chg="mod">
          <ac:chgData name="Ali Vohra" userId="af6147db-1cde-4049-992d-d95af5d57204" providerId="ADAL" clId="{D04FC082-CF99-43AC-8DB5-4AB89B0992FD}" dt="2025-02-17T11:43:57.323" v="591" actId="404"/>
          <ac:spMkLst>
            <pc:docMk/>
            <pc:sldMk cId="860183049" sldId="259"/>
            <ac:spMk id="3" creationId="{894F7340-58FA-1B5B-B9B9-63F061F771C2}"/>
          </ac:spMkLst>
        </pc:spChg>
        <pc:picChg chg="add del mod">
          <ac:chgData name="Ali Vohra" userId="af6147db-1cde-4049-992d-d95af5d57204" providerId="ADAL" clId="{D04FC082-CF99-43AC-8DB5-4AB89B0992FD}" dt="2025-02-17T11:43:28.368" v="579" actId="478"/>
          <ac:picMkLst>
            <pc:docMk/>
            <pc:sldMk cId="860183049" sldId="259"/>
            <ac:picMk id="5" creationId="{30423CBA-5F58-3011-8F04-C536E508B999}"/>
          </ac:picMkLst>
        </pc:picChg>
        <pc:picChg chg="add mod">
          <ac:chgData name="Ali Vohra" userId="af6147db-1cde-4049-992d-d95af5d57204" providerId="ADAL" clId="{D04FC082-CF99-43AC-8DB5-4AB89B0992FD}" dt="2025-02-17T11:44:04.293" v="594" actId="1076"/>
          <ac:picMkLst>
            <pc:docMk/>
            <pc:sldMk cId="860183049" sldId="259"/>
            <ac:picMk id="7" creationId="{481589C5-CD38-C7DA-1DEF-AB13D0B35D01}"/>
          </ac:picMkLst>
        </pc:picChg>
        <pc:picChg chg="add del mod">
          <ac:chgData name="Ali Vohra" userId="af6147db-1cde-4049-992d-d95af5d57204" providerId="ADAL" clId="{D04FC082-CF99-43AC-8DB5-4AB89B0992FD}" dt="2025-02-17T11:46:28.777" v="631" actId="478"/>
          <ac:picMkLst>
            <pc:docMk/>
            <pc:sldMk cId="860183049" sldId="259"/>
            <ac:picMk id="9" creationId="{ABEB63D3-91FB-084A-968B-44CCAB2C364F}"/>
          </ac:picMkLst>
        </pc:picChg>
        <pc:picChg chg="add mod">
          <ac:chgData name="Ali Vohra" userId="af6147db-1cde-4049-992d-d95af5d57204" providerId="ADAL" clId="{D04FC082-CF99-43AC-8DB5-4AB89B0992FD}" dt="2025-02-17T11:47:11.604" v="637" actId="14100"/>
          <ac:picMkLst>
            <pc:docMk/>
            <pc:sldMk cId="860183049" sldId="259"/>
            <ac:picMk id="11" creationId="{21D56FEE-AB95-9520-5C7C-89101CEC9235}"/>
          </ac:picMkLst>
        </pc:picChg>
      </pc:sldChg>
      <pc:sldChg chg="addSp delSp modSp mod">
        <pc:chgData name="Ali Vohra" userId="af6147db-1cde-4049-992d-d95af5d57204" providerId="ADAL" clId="{D04FC082-CF99-43AC-8DB5-4AB89B0992FD}" dt="2025-02-17T12:36:21.835" v="956" actId="1076"/>
        <pc:sldMkLst>
          <pc:docMk/>
          <pc:sldMk cId="3602529709" sldId="260"/>
        </pc:sldMkLst>
        <pc:spChg chg="mod">
          <ac:chgData name="Ali Vohra" userId="af6147db-1cde-4049-992d-d95af5d57204" providerId="ADAL" clId="{D04FC082-CF99-43AC-8DB5-4AB89B0992FD}" dt="2025-02-17T11:44:26.647" v="603" actId="20577"/>
          <ac:spMkLst>
            <pc:docMk/>
            <pc:sldMk cId="3602529709" sldId="260"/>
            <ac:spMk id="2" creationId="{54F7CB25-58A4-1DF3-2FAE-BF063F57CA50}"/>
          </ac:spMkLst>
        </pc:spChg>
        <pc:spChg chg="mod">
          <ac:chgData name="Ali Vohra" userId="af6147db-1cde-4049-992d-d95af5d57204" providerId="ADAL" clId="{D04FC082-CF99-43AC-8DB5-4AB89B0992FD}" dt="2025-02-17T11:44:38.026" v="614" actId="20577"/>
          <ac:spMkLst>
            <pc:docMk/>
            <pc:sldMk cId="3602529709" sldId="260"/>
            <ac:spMk id="3" creationId="{10A710AD-5C5E-60E7-FBB7-F1608F934FFD}"/>
          </ac:spMkLst>
        </pc:spChg>
        <pc:picChg chg="add del mod">
          <ac:chgData name="Ali Vohra" userId="af6147db-1cde-4049-992d-d95af5d57204" providerId="ADAL" clId="{D04FC082-CF99-43AC-8DB5-4AB89B0992FD}" dt="2025-02-17T11:48:46.900" v="695" actId="478"/>
          <ac:picMkLst>
            <pc:docMk/>
            <pc:sldMk cId="3602529709" sldId="260"/>
            <ac:picMk id="5" creationId="{9CB55820-3A43-BD10-E3E1-65EC1EE0B01C}"/>
          </ac:picMkLst>
        </pc:picChg>
        <pc:picChg chg="add del mod">
          <ac:chgData name="Ali Vohra" userId="af6147db-1cde-4049-992d-d95af5d57204" providerId="ADAL" clId="{D04FC082-CF99-43AC-8DB5-4AB89B0992FD}" dt="2025-02-17T11:49:21.017" v="699" actId="478"/>
          <ac:picMkLst>
            <pc:docMk/>
            <pc:sldMk cId="3602529709" sldId="260"/>
            <ac:picMk id="7" creationId="{BB0FC13B-C517-C0BB-DB03-AC49A8E72FFB}"/>
          </ac:picMkLst>
        </pc:picChg>
        <pc:picChg chg="add del mod">
          <ac:chgData name="Ali Vohra" userId="af6147db-1cde-4049-992d-d95af5d57204" providerId="ADAL" clId="{D04FC082-CF99-43AC-8DB5-4AB89B0992FD}" dt="2025-02-17T11:52:12.216" v="756" actId="478"/>
          <ac:picMkLst>
            <pc:docMk/>
            <pc:sldMk cId="3602529709" sldId="260"/>
            <ac:picMk id="9" creationId="{2B7A3A46-BB0F-5E6B-0DF4-F7208CD974BB}"/>
          </ac:picMkLst>
        </pc:picChg>
        <pc:picChg chg="add del mod">
          <ac:chgData name="Ali Vohra" userId="af6147db-1cde-4049-992d-d95af5d57204" providerId="ADAL" clId="{D04FC082-CF99-43AC-8DB5-4AB89B0992FD}" dt="2025-02-17T11:50:00.273" v="707" actId="478"/>
          <ac:picMkLst>
            <pc:docMk/>
            <pc:sldMk cId="3602529709" sldId="260"/>
            <ac:picMk id="11" creationId="{75EA8D7B-ADAF-5438-E686-BBCFE253D028}"/>
          </ac:picMkLst>
        </pc:picChg>
        <pc:picChg chg="add del mod">
          <ac:chgData name="Ali Vohra" userId="af6147db-1cde-4049-992d-d95af5d57204" providerId="ADAL" clId="{D04FC082-CF99-43AC-8DB5-4AB89B0992FD}" dt="2025-02-17T11:52:12.845" v="757" actId="478"/>
          <ac:picMkLst>
            <pc:docMk/>
            <pc:sldMk cId="3602529709" sldId="260"/>
            <ac:picMk id="13" creationId="{4AD00F3F-497A-5C37-BEBE-38B45ABC0149}"/>
          </ac:picMkLst>
        </pc:picChg>
        <pc:picChg chg="add mod">
          <ac:chgData name="Ali Vohra" userId="af6147db-1cde-4049-992d-d95af5d57204" providerId="ADAL" clId="{D04FC082-CF99-43AC-8DB5-4AB89B0992FD}" dt="2025-02-17T12:36:19.510" v="955" actId="1076"/>
          <ac:picMkLst>
            <pc:docMk/>
            <pc:sldMk cId="3602529709" sldId="260"/>
            <ac:picMk id="15" creationId="{8097BEEB-4DD4-BBFE-EADC-D1572E621AA9}"/>
          </ac:picMkLst>
        </pc:picChg>
        <pc:picChg chg="add mod">
          <ac:chgData name="Ali Vohra" userId="af6147db-1cde-4049-992d-d95af5d57204" providerId="ADAL" clId="{D04FC082-CF99-43AC-8DB5-4AB89B0992FD}" dt="2025-02-17T12:36:21.835" v="956" actId="1076"/>
          <ac:picMkLst>
            <pc:docMk/>
            <pc:sldMk cId="3602529709" sldId="260"/>
            <ac:picMk id="17" creationId="{7F4A8494-B0C1-5BA7-60AF-E55693C737D5}"/>
          </ac:picMkLst>
        </pc:picChg>
      </pc:sldChg>
      <pc:sldChg chg="addSp delSp modSp new mod">
        <pc:chgData name="Ali Vohra" userId="af6147db-1cde-4049-992d-d95af5d57204" providerId="ADAL" clId="{D04FC082-CF99-43AC-8DB5-4AB89B0992FD}" dt="2025-02-17T12:37:15.534" v="970" actId="1076"/>
        <pc:sldMkLst>
          <pc:docMk/>
          <pc:sldMk cId="1234887237" sldId="261"/>
        </pc:sldMkLst>
        <pc:spChg chg="mod">
          <ac:chgData name="Ali Vohra" userId="af6147db-1cde-4049-992d-d95af5d57204" providerId="ADAL" clId="{D04FC082-CF99-43AC-8DB5-4AB89B0992FD}" dt="2025-02-17T11:47:29.215" v="663" actId="313"/>
          <ac:spMkLst>
            <pc:docMk/>
            <pc:sldMk cId="1234887237" sldId="261"/>
            <ac:spMk id="2" creationId="{D31797BC-A365-25B6-2E1A-970036FF8BF6}"/>
          </ac:spMkLst>
        </pc:spChg>
        <pc:spChg chg="mod">
          <ac:chgData name="Ali Vohra" userId="af6147db-1cde-4049-992d-d95af5d57204" providerId="ADAL" clId="{D04FC082-CF99-43AC-8DB5-4AB89B0992FD}" dt="2025-02-17T11:47:38.157" v="688" actId="313"/>
          <ac:spMkLst>
            <pc:docMk/>
            <pc:sldMk cId="1234887237" sldId="261"/>
            <ac:spMk id="3" creationId="{8FDE8C94-0835-AEE0-9261-6CCDFD21CF18}"/>
          </ac:spMkLst>
        </pc:spChg>
        <pc:picChg chg="add del mod">
          <ac:chgData name="Ali Vohra" userId="af6147db-1cde-4049-992d-d95af5d57204" providerId="ADAL" clId="{D04FC082-CF99-43AC-8DB5-4AB89B0992FD}" dt="2025-02-17T11:52:14.504" v="758" actId="478"/>
          <ac:picMkLst>
            <pc:docMk/>
            <pc:sldMk cId="1234887237" sldId="261"/>
            <ac:picMk id="5" creationId="{AA74BE78-C81E-93DB-7276-9CB8655569A5}"/>
          </ac:picMkLst>
        </pc:picChg>
        <pc:picChg chg="add del mod">
          <ac:chgData name="Ali Vohra" userId="af6147db-1cde-4049-992d-d95af5d57204" providerId="ADAL" clId="{D04FC082-CF99-43AC-8DB5-4AB89B0992FD}" dt="2025-02-17T11:52:15.027" v="759" actId="478"/>
          <ac:picMkLst>
            <pc:docMk/>
            <pc:sldMk cId="1234887237" sldId="261"/>
            <ac:picMk id="7" creationId="{7A25831B-AA69-CDF5-7F49-5C1FBB42463F}"/>
          </ac:picMkLst>
        </pc:picChg>
        <pc:picChg chg="add mod">
          <ac:chgData name="Ali Vohra" userId="af6147db-1cde-4049-992d-d95af5d57204" providerId="ADAL" clId="{D04FC082-CF99-43AC-8DB5-4AB89B0992FD}" dt="2025-02-17T12:37:13.247" v="969" actId="1076"/>
          <ac:picMkLst>
            <pc:docMk/>
            <pc:sldMk cId="1234887237" sldId="261"/>
            <ac:picMk id="9" creationId="{6A116C29-94AC-3F01-B193-4D30F0925D38}"/>
          </ac:picMkLst>
        </pc:picChg>
        <pc:picChg chg="add mod">
          <ac:chgData name="Ali Vohra" userId="af6147db-1cde-4049-992d-d95af5d57204" providerId="ADAL" clId="{D04FC082-CF99-43AC-8DB5-4AB89B0992FD}" dt="2025-02-17T12:37:15.534" v="970" actId="1076"/>
          <ac:picMkLst>
            <pc:docMk/>
            <pc:sldMk cId="1234887237" sldId="261"/>
            <ac:picMk id="11" creationId="{26DF9EF9-F388-F8C0-6BDF-61408A1DF4F4}"/>
          </ac:picMkLst>
        </pc:picChg>
      </pc:sldChg>
      <pc:sldChg chg="addSp delSp modSp new mod">
        <pc:chgData name="Ali Vohra" userId="af6147db-1cde-4049-992d-d95af5d57204" providerId="ADAL" clId="{D04FC082-CF99-43AC-8DB5-4AB89B0992FD}" dt="2025-02-17T12:37:53.732" v="980" actId="1076"/>
        <pc:sldMkLst>
          <pc:docMk/>
          <pc:sldMk cId="2503764581" sldId="262"/>
        </pc:sldMkLst>
        <pc:spChg chg="mod">
          <ac:chgData name="Ali Vohra" userId="af6147db-1cde-4049-992d-d95af5d57204" providerId="ADAL" clId="{D04FC082-CF99-43AC-8DB5-4AB89B0992FD}" dt="2025-02-17T11:50:53.214" v="724" actId="20577"/>
          <ac:spMkLst>
            <pc:docMk/>
            <pc:sldMk cId="2503764581" sldId="262"/>
            <ac:spMk id="2" creationId="{E6286A0D-8A92-2B48-8572-9C6B04DF04A5}"/>
          </ac:spMkLst>
        </pc:spChg>
        <pc:spChg chg="mod">
          <ac:chgData name="Ali Vohra" userId="af6147db-1cde-4049-992d-d95af5d57204" providerId="ADAL" clId="{D04FC082-CF99-43AC-8DB5-4AB89B0992FD}" dt="2025-02-17T11:51:00.076" v="752" actId="20577"/>
          <ac:spMkLst>
            <pc:docMk/>
            <pc:sldMk cId="2503764581" sldId="262"/>
            <ac:spMk id="3" creationId="{62938BAA-1BD2-5C55-6C8F-2FDCC0F61A4D}"/>
          </ac:spMkLst>
        </pc:spChg>
        <pc:picChg chg="add del mod">
          <ac:chgData name="Ali Vohra" userId="af6147db-1cde-4049-992d-d95af5d57204" providerId="ADAL" clId="{D04FC082-CF99-43AC-8DB5-4AB89B0992FD}" dt="2025-02-17T11:52:16.689" v="760" actId="478"/>
          <ac:picMkLst>
            <pc:docMk/>
            <pc:sldMk cId="2503764581" sldId="262"/>
            <ac:picMk id="5" creationId="{B16217E5-A0F8-DD96-B1C3-755D934BB434}"/>
          </ac:picMkLst>
        </pc:picChg>
        <pc:picChg chg="add mod">
          <ac:chgData name="Ali Vohra" userId="af6147db-1cde-4049-992d-d95af5d57204" providerId="ADAL" clId="{D04FC082-CF99-43AC-8DB5-4AB89B0992FD}" dt="2025-02-17T12:37:49.363" v="977" actId="1076"/>
          <ac:picMkLst>
            <pc:docMk/>
            <pc:sldMk cId="2503764581" sldId="262"/>
            <ac:picMk id="7" creationId="{83E2A683-6697-BCE3-5CF6-89C1FE6C8602}"/>
          </ac:picMkLst>
        </pc:picChg>
        <pc:picChg chg="add mod">
          <ac:chgData name="Ali Vohra" userId="af6147db-1cde-4049-992d-d95af5d57204" providerId="ADAL" clId="{D04FC082-CF99-43AC-8DB5-4AB89B0992FD}" dt="2025-02-17T12:37:53.732" v="980" actId="1076"/>
          <ac:picMkLst>
            <pc:docMk/>
            <pc:sldMk cId="2503764581" sldId="262"/>
            <ac:picMk id="9" creationId="{09C450AB-F04F-966A-85F2-64714AEF1E7F}"/>
          </ac:picMkLst>
        </pc:picChg>
      </pc:sldChg>
      <pc:sldChg chg="modSp new mod ord">
        <pc:chgData name="Ali Vohra" userId="af6147db-1cde-4049-992d-d95af5d57204" providerId="ADAL" clId="{D04FC082-CF99-43AC-8DB5-4AB89B0992FD}" dt="2025-02-17T12:48:24.176" v="1359" actId="20577"/>
        <pc:sldMkLst>
          <pc:docMk/>
          <pc:sldMk cId="1761034508" sldId="263"/>
        </pc:sldMkLst>
        <pc:spChg chg="mod">
          <ac:chgData name="Ali Vohra" userId="af6147db-1cde-4049-992d-d95af5d57204" providerId="ADAL" clId="{D04FC082-CF99-43AC-8DB5-4AB89B0992FD}" dt="2025-02-17T12:25:43.868" v="788" actId="20577"/>
          <ac:spMkLst>
            <pc:docMk/>
            <pc:sldMk cId="1761034508" sldId="263"/>
            <ac:spMk id="2" creationId="{FEDCF31C-69D6-3FE8-96B1-81B5CD744161}"/>
          </ac:spMkLst>
        </pc:spChg>
        <pc:spChg chg="mod">
          <ac:chgData name="Ali Vohra" userId="af6147db-1cde-4049-992d-d95af5d57204" providerId="ADAL" clId="{D04FC082-CF99-43AC-8DB5-4AB89B0992FD}" dt="2025-02-17T12:48:24.176" v="1359" actId="20577"/>
          <ac:spMkLst>
            <pc:docMk/>
            <pc:sldMk cId="1761034508" sldId="263"/>
            <ac:spMk id="3" creationId="{94BE07EC-45AB-35A5-713C-41183E11DE45}"/>
          </ac:spMkLst>
        </pc:spChg>
      </pc:sldChg>
      <pc:sldChg chg="addSp delSp modSp new mod">
        <pc:chgData name="Ali Vohra" userId="af6147db-1cde-4049-992d-d95af5d57204" providerId="ADAL" clId="{D04FC082-CF99-43AC-8DB5-4AB89B0992FD}" dt="2025-02-17T12:59:25.228" v="1679" actId="1076"/>
        <pc:sldMkLst>
          <pc:docMk/>
          <pc:sldMk cId="2182768071" sldId="264"/>
        </pc:sldMkLst>
        <pc:spChg chg="mod">
          <ac:chgData name="Ali Vohra" userId="af6147db-1cde-4049-992d-d95af5d57204" providerId="ADAL" clId="{D04FC082-CF99-43AC-8DB5-4AB89B0992FD}" dt="2025-02-17T12:32:16.565" v="821" actId="313"/>
          <ac:spMkLst>
            <pc:docMk/>
            <pc:sldMk cId="2182768071" sldId="264"/>
            <ac:spMk id="2" creationId="{32000D1A-9A50-15B8-7A7B-018C61B819D2}"/>
          </ac:spMkLst>
        </pc:spChg>
        <pc:spChg chg="mod">
          <ac:chgData name="Ali Vohra" userId="af6147db-1cde-4049-992d-d95af5d57204" providerId="ADAL" clId="{D04FC082-CF99-43AC-8DB5-4AB89B0992FD}" dt="2025-02-17T12:58:05.377" v="1675" actId="20577"/>
          <ac:spMkLst>
            <pc:docMk/>
            <pc:sldMk cId="2182768071" sldId="264"/>
            <ac:spMk id="3" creationId="{46426275-F968-79B6-D329-6CAE5BF92A51}"/>
          </ac:spMkLst>
        </pc:spChg>
        <pc:picChg chg="add del mod">
          <ac:chgData name="Ali Vohra" userId="af6147db-1cde-4049-992d-d95af5d57204" providerId="ADAL" clId="{D04FC082-CF99-43AC-8DB5-4AB89B0992FD}" dt="2025-02-17T12:59:21.563" v="1676" actId="478"/>
          <ac:picMkLst>
            <pc:docMk/>
            <pc:sldMk cId="2182768071" sldId="264"/>
            <ac:picMk id="5" creationId="{2BD1DE5F-07F6-D4B8-BC15-5B457B66631C}"/>
          </ac:picMkLst>
        </pc:picChg>
        <pc:picChg chg="add mod">
          <ac:chgData name="Ali Vohra" userId="af6147db-1cde-4049-992d-d95af5d57204" providerId="ADAL" clId="{D04FC082-CF99-43AC-8DB5-4AB89B0992FD}" dt="2025-02-17T12:59:25.228" v="1679" actId="1076"/>
          <ac:picMkLst>
            <pc:docMk/>
            <pc:sldMk cId="2182768071" sldId="264"/>
            <ac:picMk id="7" creationId="{EAD3CEEA-1BB8-67BD-9A89-D4C7A4DCB5C5}"/>
          </ac:picMkLst>
        </pc:picChg>
      </pc:sldChg>
      <pc:sldChg chg="modSp new del mod">
        <pc:chgData name="Ali Vohra" userId="af6147db-1cde-4049-992d-d95af5d57204" providerId="ADAL" clId="{D04FC082-CF99-43AC-8DB5-4AB89B0992FD}" dt="2025-02-17T12:44:25.731" v="1051" actId="47"/>
        <pc:sldMkLst>
          <pc:docMk/>
          <pc:sldMk cId="2124620339" sldId="265"/>
        </pc:sldMkLst>
        <pc:spChg chg="mod">
          <ac:chgData name="Ali Vohra" userId="af6147db-1cde-4049-992d-d95af5d57204" providerId="ADAL" clId="{D04FC082-CF99-43AC-8DB5-4AB89B0992FD}" dt="2025-02-17T12:32:41.981" v="850" actId="20577"/>
          <ac:spMkLst>
            <pc:docMk/>
            <pc:sldMk cId="2124620339" sldId="265"/>
            <ac:spMk id="2" creationId="{91F04E2A-EF1A-B762-288F-83D18CDD54F9}"/>
          </ac:spMkLst>
        </pc:spChg>
        <pc:spChg chg="mod">
          <ac:chgData name="Ali Vohra" userId="af6147db-1cde-4049-992d-d95af5d57204" providerId="ADAL" clId="{D04FC082-CF99-43AC-8DB5-4AB89B0992FD}" dt="2025-02-17T12:34:35.774" v="936" actId="20577"/>
          <ac:spMkLst>
            <pc:docMk/>
            <pc:sldMk cId="2124620339" sldId="265"/>
            <ac:spMk id="3" creationId="{621F0E98-CFCC-6E18-CEE9-ACE637A34B35}"/>
          </ac:spMkLst>
        </pc:spChg>
      </pc:sldChg>
      <pc:sldChg chg="modSp new mod">
        <pc:chgData name="Ali Vohra" userId="af6147db-1cde-4049-992d-d95af5d57204" providerId="ADAL" clId="{D04FC082-CF99-43AC-8DB5-4AB89B0992FD}" dt="2025-02-17T12:45:48.655" v="1066" actId="20577"/>
        <pc:sldMkLst>
          <pc:docMk/>
          <pc:sldMk cId="1467399311" sldId="266"/>
        </pc:sldMkLst>
        <pc:spChg chg="mod">
          <ac:chgData name="Ali Vohra" userId="af6147db-1cde-4049-992d-d95af5d57204" providerId="ADAL" clId="{D04FC082-CF99-43AC-8DB5-4AB89B0992FD}" dt="2025-02-17T12:33:05.357" v="883" actId="20577"/>
          <ac:spMkLst>
            <pc:docMk/>
            <pc:sldMk cId="1467399311" sldId="266"/>
            <ac:spMk id="2" creationId="{21F5B00C-AA3E-EF85-F5EA-56C23C2F2DB4}"/>
          </ac:spMkLst>
        </pc:spChg>
        <pc:spChg chg="mod">
          <ac:chgData name="Ali Vohra" userId="af6147db-1cde-4049-992d-d95af5d57204" providerId="ADAL" clId="{D04FC082-CF99-43AC-8DB5-4AB89B0992FD}" dt="2025-02-17T12:45:48.655" v="1066" actId="20577"/>
          <ac:spMkLst>
            <pc:docMk/>
            <pc:sldMk cId="1467399311" sldId="266"/>
            <ac:spMk id="3" creationId="{A8895D7C-F95E-DE55-D042-59FD3FE705BF}"/>
          </ac:spMkLst>
        </pc:spChg>
      </pc:sldChg>
      <pc:sldChg chg="addSp modSp new mod">
        <pc:chgData name="Ali Vohra" userId="af6147db-1cde-4049-992d-d95af5d57204" providerId="ADAL" clId="{D04FC082-CF99-43AC-8DB5-4AB89B0992FD}" dt="2025-02-17T12:45:33.045" v="1062" actId="20577"/>
        <pc:sldMkLst>
          <pc:docMk/>
          <pc:sldMk cId="757799924" sldId="267"/>
        </pc:sldMkLst>
        <pc:spChg chg="mod">
          <ac:chgData name="Ali Vohra" userId="af6147db-1cde-4049-992d-d95af5d57204" providerId="ADAL" clId="{D04FC082-CF99-43AC-8DB5-4AB89B0992FD}" dt="2025-02-17T12:38:11.414" v="1009" actId="20577"/>
          <ac:spMkLst>
            <pc:docMk/>
            <pc:sldMk cId="757799924" sldId="267"/>
            <ac:spMk id="2" creationId="{07CEE05B-4D90-0104-D731-37E4286D6F19}"/>
          </ac:spMkLst>
        </pc:spChg>
        <pc:spChg chg="mod">
          <ac:chgData name="Ali Vohra" userId="af6147db-1cde-4049-992d-d95af5d57204" providerId="ADAL" clId="{D04FC082-CF99-43AC-8DB5-4AB89B0992FD}" dt="2025-02-17T12:45:33.045" v="1062" actId="20577"/>
          <ac:spMkLst>
            <pc:docMk/>
            <pc:sldMk cId="757799924" sldId="267"/>
            <ac:spMk id="3" creationId="{9720407D-8555-3A95-5026-CF549832A348}"/>
          </ac:spMkLst>
        </pc:spChg>
        <pc:picChg chg="add mod">
          <ac:chgData name="Ali Vohra" userId="af6147db-1cde-4049-992d-d95af5d57204" providerId="ADAL" clId="{D04FC082-CF99-43AC-8DB5-4AB89B0992FD}" dt="2025-02-17T12:45:28.448" v="1055" actId="1076"/>
          <ac:picMkLst>
            <pc:docMk/>
            <pc:sldMk cId="757799924" sldId="267"/>
            <ac:picMk id="5" creationId="{86AAC6A0-AB4C-B1FE-35C0-CDF0FE60239B}"/>
          </ac:picMkLst>
        </pc:picChg>
      </pc:sldChg>
    </pc:docChg>
  </pc:docChgLst>
  <pc:docChgLst>
    <pc:chgData name="Ali Vohra" userId="af6147db-1cde-4049-992d-d95af5d57204" providerId="ADAL" clId="{0EC4993E-104C-B64C-A782-288D336803C9}"/>
    <pc:docChg chg="addSld modSld">
      <pc:chgData name="Ali Vohra" userId="af6147db-1cde-4049-992d-d95af5d57204" providerId="ADAL" clId="{0EC4993E-104C-B64C-A782-288D336803C9}" dt="2025-02-15T19:55:25.684" v="75" actId="680"/>
      <pc:docMkLst>
        <pc:docMk/>
      </pc:docMkLst>
      <pc:sldChg chg="modSp mod">
        <pc:chgData name="Ali Vohra" userId="af6147db-1cde-4049-992d-d95af5d57204" providerId="ADAL" clId="{0EC4993E-104C-B64C-A782-288D336803C9}" dt="2025-02-15T19:55:04.844" v="49" actId="20577"/>
        <pc:sldMkLst>
          <pc:docMk/>
          <pc:sldMk cId="293640333" sldId="257"/>
        </pc:sldMkLst>
        <pc:spChg chg="mod">
          <ac:chgData name="Ali Vohra" userId="af6147db-1cde-4049-992d-d95af5d57204" providerId="ADAL" clId="{0EC4993E-104C-B64C-A782-288D336803C9}" dt="2025-02-15T19:55:04.844" v="49" actId="20577"/>
          <ac:spMkLst>
            <pc:docMk/>
            <pc:sldMk cId="293640333" sldId="257"/>
            <ac:spMk id="3" creationId="{4BCC41A5-0443-F62D-9876-AEDF30FAF453}"/>
          </ac:spMkLst>
        </pc:spChg>
      </pc:sldChg>
      <pc:sldChg chg="modSp new mod">
        <pc:chgData name="Ali Vohra" userId="af6147db-1cde-4049-992d-d95af5d57204" providerId="ADAL" clId="{0EC4993E-104C-B64C-A782-288D336803C9}" dt="2025-02-15T19:54:44.127" v="31" actId="20577"/>
        <pc:sldMkLst>
          <pc:docMk/>
          <pc:sldMk cId="2439239177" sldId="258"/>
        </pc:sldMkLst>
        <pc:spChg chg="mod">
          <ac:chgData name="Ali Vohra" userId="af6147db-1cde-4049-992d-d95af5d57204" providerId="ADAL" clId="{0EC4993E-104C-B64C-A782-288D336803C9}" dt="2025-02-15T19:53:09.617" v="18" actId="20577"/>
          <ac:spMkLst>
            <pc:docMk/>
            <pc:sldMk cId="2439239177" sldId="258"/>
            <ac:spMk id="2" creationId="{B3F8AE9B-B398-7C98-CF65-A596CD47DCB6}"/>
          </ac:spMkLst>
        </pc:spChg>
        <pc:spChg chg="mod">
          <ac:chgData name="Ali Vohra" userId="af6147db-1cde-4049-992d-d95af5d57204" providerId="ADAL" clId="{0EC4993E-104C-B64C-A782-288D336803C9}" dt="2025-02-15T19:54:44.127" v="31" actId="20577"/>
          <ac:spMkLst>
            <pc:docMk/>
            <pc:sldMk cId="2439239177" sldId="258"/>
            <ac:spMk id="3" creationId="{77360FAE-71B1-A3B9-99CE-D92F16C88609}"/>
          </ac:spMkLst>
        </pc:spChg>
      </pc:sldChg>
      <pc:sldChg chg="modSp new mod">
        <pc:chgData name="Ali Vohra" userId="af6147db-1cde-4049-992d-d95af5d57204" providerId="ADAL" clId="{0EC4993E-104C-B64C-A782-288D336803C9}" dt="2025-02-15T19:55:21.878" v="74" actId="20577"/>
        <pc:sldMkLst>
          <pc:docMk/>
          <pc:sldMk cId="860183049" sldId="259"/>
        </pc:sldMkLst>
        <pc:spChg chg="mod">
          <ac:chgData name="Ali Vohra" userId="af6147db-1cde-4049-992d-d95af5d57204" providerId="ADAL" clId="{0EC4993E-104C-B64C-A782-288D336803C9}" dt="2025-02-15T19:55:13.221" v="57" actId="20577"/>
          <ac:spMkLst>
            <pc:docMk/>
            <pc:sldMk cId="860183049" sldId="259"/>
            <ac:spMk id="2" creationId="{B9BC9396-6ADB-06D0-E100-46C53C2FB963}"/>
          </ac:spMkLst>
        </pc:spChg>
        <pc:spChg chg="mod">
          <ac:chgData name="Ali Vohra" userId="af6147db-1cde-4049-992d-d95af5d57204" providerId="ADAL" clId="{0EC4993E-104C-B64C-A782-288D336803C9}" dt="2025-02-15T19:55:21.878" v="74" actId="20577"/>
          <ac:spMkLst>
            <pc:docMk/>
            <pc:sldMk cId="860183049" sldId="259"/>
            <ac:spMk id="3" creationId="{894F7340-58FA-1B5B-B9B9-63F061F771C2}"/>
          </ac:spMkLst>
        </pc:spChg>
      </pc:sldChg>
      <pc:sldChg chg="new">
        <pc:chgData name="Ali Vohra" userId="af6147db-1cde-4049-992d-d95af5d57204" providerId="ADAL" clId="{0EC4993E-104C-B64C-A782-288D336803C9}" dt="2025-02-15T19:55:25.684" v="75" actId="680"/>
        <pc:sldMkLst>
          <pc:docMk/>
          <pc:sldMk cId="360252970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6E649-C204-4741-82D7-DFA641FB925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7CD0-4339-4ECA-9CE4-454CD658CE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2141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my assignment for front end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D7CD0-4339-4ECA-9CE4-454CD658CEF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18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Interview is better because you aren’t restricted to a set </a:t>
            </a:r>
            <a:r>
              <a:rPr lang="en-GB"/>
              <a:t>of questions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3D7CD0-4339-4ECA-9CE4-454CD658CEF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850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2266-656E-9414-350D-00721AD00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448CA-2D72-BDED-5B1F-DA5BC7BFA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269B-9FDB-C0CB-C179-B0E7088E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431B1-9A42-7056-BF91-B17BBBCA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CAE2C-9473-C7C4-D7B2-26EEC890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99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50411-1709-A513-F675-67DB9E0C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36057-2EA9-C8FC-C617-6494B57D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389D7-9425-09C9-34CB-0A6C7D70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095E-78CB-CFA6-23F3-351D0FBA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C2DDB-BDFF-D364-A509-054A4BE7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6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F3B61-0DD4-11AD-8461-4C5F153BF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9C310B-DDAE-5698-29DE-A6EBB5E7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40C7-9411-240C-BC8C-BF7341F5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584B4-69EC-E014-65F9-FF8D94FA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193A0-CF27-3C89-99B1-9B462555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8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B2E3-C2DD-6276-6D27-7499566F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9211-864E-B45D-D46F-279B15B1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9D28A-9BF2-15D3-6C3A-9F401EB4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DFEC-05C5-AE21-2AC9-C01AF7F8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266B9-CFB6-7D8B-2D5B-14D261C7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6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8D36-D4DC-932B-136B-22F69D73C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9FCC6-71D9-D2DD-8320-EBCFDE485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DAFBD-A0E3-8D52-22B4-4AF422EFA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93B9-5397-19CC-7ECC-9DED76CB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3E4FE-BDD5-2C2A-9F5C-75F6A412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B1F1-CDCE-6FD0-3F21-C1075888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DAE95-DF29-7C66-0C95-1AB95738D0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8C058-06F3-9516-1A8E-B7CEC9526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C8203-1262-9EBB-0BD6-7A8CCD3CF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2F129-16D8-2E75-39B6-2F97F2F2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AE0C6-371E-BB0B-A6C7-6220E1068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79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5036B-9F7C-474A-0B93-FE0AA14E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C09C6-3C76-EBD8-560A-5373C2D98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36F23-4E26-BB54-EAD8-01B07FD9A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733DAE-6974-DB70-9593-7BC9E1CB9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0DBC3-682B-EB7C-9D74-04D503AF2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B166E1-6260-43CD-A50E-6A8ED89B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E258E-6032-D8F1-E52A-FFEDD9ED0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DCF45A-B517-0B84-C7DC-42175C0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3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97333-FC2F-24F1-5F42-3F8A566F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FA3ED-09E2-7D23-2D24-2E532C5E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5588-C217-1FB2-36BC-23BAC6347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FEA74-6FE0-7885-7108-BA557D6C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88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F3D6A-101B-7632-B7D2-FA8AE1ED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FF2D75-AD6C-3CF1-E839-6373D6B6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EA4-3C8B-1019-6369-2AD48AA9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49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9139-B945-B420-66F1-F8FDB958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9443-90D4-B943-AF91-0CFD93EF5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AA4AC-A583-F698-0088-39091040D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FEE4B-98BE-604C-7DC7-2EC0D7A3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BBBDB-FDA5-64D7-3B2B-7F9E24FC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5BB6-3A67-34AB-A10E-B2FCCC8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61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B9ED-26EB-4B0F-355D-6CF3DCB5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DCF05-C98E-8FDA-84F7-60925F2C6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F89C8-37BB-47B9-9C03-DC41A85EE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11799-54B1-0609-446D-9B06A614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4A099-11F3-9E8A-418C-A3012B645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B84D2-B244-69B2-F0A1-51C79AA8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7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5E5AB-6CF3-725B-078C-98B3957D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373C5-7741-9CEA-3291-2168C7D19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D800F-3CBB-791F-D8FF-DB5CB7499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453CB-3CC8-48ED-8315-118F88B598AE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EDBB-1ECD-EBA0-804D-9D711785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85F0-7D83-6C76-CE98-CAF761DB7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DDC97-8805-4660-8609-89E23EAA60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08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78E0C-EF45-1342-D46E-B7907C80A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Front End Development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EC482-AA6D-89FB-7DAC-F164580F5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Year 1 Block 3</a:t>
            </a:r>
          </a:p>
          <a:p>
            <a:r>
              <a:rPr lang="en-GB" dirty="0"/>
              <a:t>By Ali Vohra</a:t>
            </a:r>
          </a:p>
          <a:p>
            <a:r>
              <a:rPr lang="en-GB" dirty="0"/>
              <a:t>L39596761</a:t>
            </a:r>
          </a:p>
        </p:txBody>
      </p:sp>
    </p:spTree>
    <p:extLst>
      <p:ext uri="{BB962C8B-B14F-4D97-AF65-F5344CB8AC3E}">
        <p14:creationId xmlns:p14="http://schemas.microsoft.com/office/powerpoint/2010/main" val="1338040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EE05B-4D90-0104-D731-37E4286D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0407D-8555-3A95-5026-CF549832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Where you sign 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AC6A0-AB4C-B1FE-35C0-CDF0FE602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736" y="365125"/>
            <a:ext cx="6282266" cy="32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799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5B00C-AA3E-EF85-F5EA-56C23C2F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95D7C-F95E-DE55-D042-59FD3FE70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Validating W3C</a:t>
            </a:r>
          </a:p>
        </p:txBody>
      </p:sp>
    </p:spTree>
    <p:extLst>
      <p:ext uri="{BB962C8B-B14F-4D97-AF65-F5344CB8AC3E}">
        <p14:creationId xmlns:p14="http://schemas.microsoft.com/office/powerpoint/2010/main" val="146739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AE9B-B398-7C98-CF65-A596CD47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0FAE-71B1-A3B9-99CE-D92F16C8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website is a tech blogging website</a:t>
            </a:r>
          </a:p>
          <a:p>
            <a:r>
              <a:rPr lang="en-US" dirty="0"/>
              <a:t>I wanted to ask the client what devices</a:t>
            </a:r>
          </a:p>
        </p:txBody>
      </p:sp>
    </p:spTree>
    <p:extLst>
      <p:ext uri="{BB962C8B-B14F-4D97-AF65-F5344CB8AC3E}">
        <p14:creationId xmlns:p14="http://schemas.microsoft.com/office/powerpoint/2010/main" val="243923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E932-882F-CBB3-5EC2-4590B8347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41A5-0443-F62D-9876-AEDF30FAF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 interviewed the client with these questions</a:t>
            </a:r>
          </a:p>
        </p:txBody>
      </p:sp>
    </p:spTree>
    <p:extLst>
      <p:ext uri="{BB962C8B-B14F-4D97-AF65-F5344CB8AC3E}">
        <p14:creationId xmlns:p14="http://schemas.microsoft.com/office/powerpoint/2010/main" val="293640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F31C-69D6-3FE8-96B1-81B5CD74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07EC-45AB-35A5-713C-41183E11D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  <a:p>
            <a:r>
              <a:rPr lang="en-GB" dirty="0"/>
              <a:t>You can view different consoles and see the differences</a:t>
            </a:r>
          </a:p>
        </p:txBody>
      </p:sp>
    </p:spTree>
    <p:extLst>
      <p:ext uri="{BB962C8B-B14F-4D97-AF65-F5344CB8AC3E}">
        <p14:creationId xmlns:p14="http://schemas.microsoft.com/office/powerpoint/2010/main" val="176103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0D1A-9A50-15B8-7A7B-018C61B8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Accessibility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26275-F968-79B6-D329-6CAE5BF9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6" y="1495425"/>
            <a:ext cx="7433734" cy="4351338"/>
          </a:xfrm>
        </p:spPr>
        <p:txBody>
          <a:bodyPr/>
          <a:lstStyle/>
          <a:p>
            <a:r>
              <a:rPr lang="en-GB" dirty="0"/>
              <a:t>Images have alt tags which means people who are using text to speech know what the image is</a:t>
            </a:r>
          </a:p>
          <a:p>
            <a:r>
              <a:rPr lang="en-GB" dirty="0"/>
              <a:t>Colour of the text contrasts with the text so it stands out</a:t>
            </a:r>
          </a:p>
          <a:p>
            <a:r>
              <a:rPr lang="en-GB" dirty="0"/>
              <a:t>The font is Arial which is professional so everyone can read it</a:t>
            </a:r>
          </a:p>
          <a:p>
            <a:r>
              <a:rPr lang="en-GB" dirty="0"/>
              <a:t>Links are in a different colour so you know you can click on 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3CEEA-1BB8-67BD-9A89-D4C7A4DC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00" y="1896139"/>
            <a:ext cx="4296686" cy="239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76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9396-6ADB-06D0-E100-46C53C2F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F7340-58FA-1B5B-B9B9-63F061F77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The main page of the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589C5-CD38-C7DA-1DEF-AB13D0B35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330412"/>
            <a:ext cx="6570410" cy="3571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D56FEE-AB95-9520-5C7C-89101CEC9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902199"/>
            <a:ext cx="6570410" cy="50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CB25-58A4-1DF3-2FAE-BF063F57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Xbox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10AD-5C5E-60E7-FBB7-F1608F934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Xbox review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97BEEB-4DD4-BBFE-EADC-D1572E621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068" y="34896"/>
            <a:ext cx="6375400" cy="3430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F4A8494-B0C1-5BA7-60AF-E55693C73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136" y="3429000"/>
            <a:ext cx="6138332" cy="332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2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97BC-A365-25B6-2E1A-970036FF8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PlayStation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E8C94-0835-AEE0-9261-6CCDFD21C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PlayStation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116C29-94AC-3F01-B193-4D30F092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697" y="110519"/>
            <a:ext cx="6248403" cy="3295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DF9EF9-F388-F8C0-6BDF-61408A1D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147" y="3376626"/>
            <a:ext cx="6159502" cy="337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8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6A0D-8A92-2B48-8572-9C6B04DF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Nintendo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38BAA-1BD2-5C55-6C8F-2FDCC0F61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Nintendo switch 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2A683-6697-BCE3-5CF6-89C1FE6C8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214803"/>
            <a:ext cx="6112935" cy="32888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450AB-F04F-966A-85F2-64714AEF1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365" y="3503633"/>
            <a:ext cx="5918201" cy="322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6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160</Words>
  <Application>Microsoft Office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Front End Development presentation</vt:lpstr>
      <vt:lpstr>Introduction</vt:lpstr>
      <vt:lpstr>Requirements</vt:lpstr>
      <vt:lpstr>Functions</vt:lpstr>
      <vt:lpstr>Accessibility features</vt:lpstr>
      <vt:lpstr>Home page</vt:lpstr>
      <vt:lpstr>Xbox page</vt:lpstr>
      <vt:lpstr>PlayStation page</vt:lpstr>
      <vt:lpstr>Nintendo page</vt:lpstr>
      <vt:lpstr>Sign up page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Vohra</dc:creator>
  <cp:lastModifiedBy>Ali Vohra</cp:lastModifiedBy>
  <cp:revision>1</cp:revision>
  <dcterms:created xsi:type="dcterms:W3CDTF">2025-02-13T10:41:13Z</dcterms:created>
  <dcterms:modified xsi:type="dcterms:W3CDTF">2025-02-17T12:59:32Z</dcterms:modified>
</cp:coreProperties>
</file>