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91" r:id="rId2"/>
    <p:sldId id="292" r:id="rId3"/>
    <p:sldId id="348" r:id="rId4"/>
    <p:sldId id="293" r:id="rId5"/>
    <p:sldId id="347" r:id="rId6"/>
    <p:sldId id="349" r:id="rId7"/>
    <p:sldId id="298" r:id="rId8"/>
    <p:sldId id="301" r:id="rId9"/>
    <p:sldId id="302" r:id="rId10"/>
    <p:sldId id="303" r:id="rId11"/>
    <p:sldId id="304"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1" r:id="rId37"/>
    <p:sldId id="332" r:id="rId38"/>
    <p:sldId id="333" r:id="rId39"/>
    <p:sldId id="334" r:id="rId40"/>
    <p:sldId id="335" r:id="rId41"/>
    <p:sldId id="336" r:id="rId42"/>
    <p:sldId id="337" r:id="rId43"/>
    <p:sldId id="338" r:id="rId44"/>
    <p:sldId id="29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4667"/>
  </p:normalViewPr>
  <p:slideViewPr>
    <p:cSldViewPr>
      <p:cViewPr varScale="1">
        <p:scale>
          <a:sx n="68" d="100"/>
          <a:sy n="68" d="100"/>
        </p:scale>
        <p:origin x="14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37E58A-EFAB-45B2-824C-4A7DC2948DB1}" type="datetimeFigureOut">
              <a:rPr lang="en-US" smtClean="0"/>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1F9693-C756-4FA4-B3D4-C5823E7DC9B0}" type="slidenum">
              <a:rPr lang="en-US" smtClean="0"/>
              <a:t>‹#›</a:t>
            </a:fld>
            <a:endParaRPr lang="en-US"/>
          </a:p>
        </p:txBody>
      </p:sp>
    </p:spTree>
    <p:extLst>
      <p:ext uri="{BB962C8B-B14F-4D97-AF65-F5344CB8AC3E}">
        <p14:creationId xmlns:p14="http://schemas.microsoft.com/office/powerpoint/2010/main" val="145411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1F9693-C756-4FA4-B3D4-C5823E7DC9B0}" type="slidenum">
              <a:rPr lang="en-US" smtClean="0"/>
              <a:t>3</a:t>
            </a:fld>
            <a:endParaRPr lang="en-US"/>
          </a:p>
        </p:txBody>
      </p:sp>
    </p:spTree>
    <p:extLst>
      <p:ext uri="{BB962C8B-B14F-4D97-AF65-F5344CB8AC3E}">
        <p14:creationId xmlns:p14="http://schemas.microsoft.com/office/powerpoint/2010/main" val="186337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F9693-C756-4FA4-B3D4-C5823E7DC9B0}" type="slidenum">
              <a:rPr lang="en-US" smtClean="0"/>
              <a:t>8</a:t>
            </a:fld>
            <a:endParaRPr lang="en-US"/>
          </a:p>
        </p:txBody>
      </p:sp>
    </p:spTree>
    <p:extLst>
      <p:ext uri="{BB962C8B-B14F-4D97-AF65-F5344CB8AC3E}">
        <p14:creationId xmlns:p14="http://schemas.microsoft.com/office/powerpoint/2010/main" val="53086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1F9693-C756-4FA4-B3D4-C5823E7DC9B0}" type="slidenum">
              <a:rPr lang="en-US" smtClean="0"/>
              <a:t>14</a:t>
            </a:fld>
            <a:endParaRPr lang="en-US"/>
          </a:p>
        </p:txBody>
      </p:sp>
    </p:spTree>
    <p:extLst>
      <p:ext uri="{BB962C8B-B14F-4D97-AF65-F5344CB8AC3E}">
        <p14:creationId xmlns:p14="http://schemas.microsoft.com/office/powerpoint/2010/main" val="205273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4" name="Rectangle 10"/>
          <p:cNvSpPr/>
          <p:nvPr/>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5" name="Rectangle 10"/>
          <p:cNvSpPr/>
          <p:nvPr/>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6" name="Rectangle 11"/>
          <p:cNvSpPr/>
          <p:nvPr/>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2" name="Rectangle 2"/>
          <p:cNvSpPr>
            <a:spLocks noGrp="1"/>
          </p:cNvSpPr>
          <p:nvPr>
            <p:ph type="ctrTitle"/>
          </p:nvPr>
        </p:nvSpPr>
        <p:spPr>
          <a:xfrm>
            <a:off x="228600" y="4114800"/>
            <a:ext cx="7239000" cy="533400"/>
          </a:xfrm>
          <a:noFill/>
        </p:spPr>
        <p:txBody>
          <a:bodyPr/>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Rectangle 15"/>
          <p:cNvSpPr>
            <a:spLocks noGrp="1"/>
          </p:cNvSpPr>
          <p:nvPr>
            <p:ph type="sldNum" sz="quarter" idx="10"/>
          </p:nvPr>
        </p:nvSpPr>
        <p:spPr>
          <a:xfrm>
            <a:off x="6477000" y="6477000"/>
            <a:ext cx="1020763" cy="304800"/>
          </a:xfrm>
        </p:spPr>
        <p:txBody>
          <a:bodyPr/>
          <a:lstStyle>
            <a:lvl1pPr>
              <a:defRPr/>
            </a:lvl1pPr>
            <a:extLst/>
          </a:lstStyle>
          <a:p>
            <a:fld id="{72C63815-B16F-427F-8C2E-F8CBC26BFBE2}" type="slidenum">
              <a:rPr lang="en-US" smtClean="0"/>
              <a:t>‹#›</a:t>
            </a:fld>
            <a:endParaRPr lang="en-US"/>
          </a:p>
        </p:txBody>
      </p:sp>
      <p:sp>
        <p:nvSpPr>
          <p:cNvPr id="8" name="Rectangle 16"/>
          <p:cNvSpPr>
            <a:spLocks noGrp="1"/>
          </p:cNvSpPr>
          <p:nvPr>
            <p:ph type="ftr" sz="quarter" idx="11"/>
          </p:nvPr>
        </p:nvSpPr>
        <p:spPr/>
        <p:txBody>
          <a:bodyPr/>
          <a:lstStyle>
            <a:lvl1pPr>
              <a:defRPr/>
            </a:lvl1pPr>
            <a:extLst/>
          </a:lstStyle>
          <a:p>
            <a:endParaRPr lang="en-US"/>
          </a:p>
        </p:txBody>
      </p:sp>
      <p:sp>
        <p:nvSpPr>
          <p:cNvPr id="9" name="Date Placeholder 9"/>
          <p:cNvSpPr>
            <a:spLocks noGrp="1"/>
          </p:cNvSpPr>
          <p:nvPr>
            <p:ph type="dt" sz="half" idx="12"/>
          </p:nvPr>
        </p:nvSpPr>
        <p:spPr>
          <a:xfrm>
            <a:off x="228600" y="6477000"/>
            <a:ext cx="1600200" cy="304800"/>
          </a:xfrm>
        </p:spPr>
        <p:txBody>
          <a:bodyPr anchor="ctr"/>
          <a:lstStyle>
            <a:lvl1pPr algn="l">
              <a:defRPr smtClean="0">
                <a:solidFill>
                  <a:srgbClr val="A0A0A0"/>
                </a:solidFill>
              </a:defRPr>
            </a:lvl1pPr>
            <a:extLst/>
          </a:lstStyle>
          <a:p>
            <a:fld id="{C8EA9D80-B316-4AAB-8204-7FD0A768166F}" type="datetimeFigureOut">
              <a:rPr lang="en-US" smtClean="0"/>
              <a:t>3/15/2022</a:t>
            </a:fld>
            <a:endParaRPr lang="en-US"/>
          </a:p>
        </p:txBody>
      </p:sp>
    </p:spTree>
    <p:extLst>
      <p:ext uri="{BB962C8B-B14F-4D97-AF65-F5344CB8AC3E}">
        <p14:creationId xmlns:p14="http://schemas.microsoft.com/office/powerpoint/2010/main" val="406743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pic>
        <p:nvPicPr>
          <p:cNvPr id="9"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p:nvPr>
        </p:nvSpPr>
        <p:spPr>
          <a:xfrm>
            <a:off x="304800" y="381000"/>
            <a:ext cx="80772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5" name="Rectangle 11"/>
          <p:cNvSpPr>
            <a:spLocks noGrp="1"/>
          </p:cNvSpPr>
          <p:nvPr>
            <p:ph sz="quarter" idx="15"/>
          </p:nvPr>
        </p:nvSpPr>
        <p:spPr>
          <a:xfrm>
            <a:off x="301752" y="609600"/>
            <a:ext cx="8074152"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8" name="Rectangle 11"/>
          <p:cNvSpPr>
            <a:spLocks noGrp="1"/>
          </p:cNvSpPr>
          <p:nvPr>
            <p:ph sz="quarter" idx="17"/>
          </p:nvPr>
        </p:nvSpPr>
        <p:spPr>
          <a:xfrm>
            <a:off x="3017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3" name="Rectangle 11"/>
          <p:cNvSpPr>
            <a:spLocks noGrp="1"/>
          </p:cNvSpPr>
          <p:nvPr>
            <p:ph sz="quarter" idx="21"/>
          </p:nvPr>
        </p:nvSpPr>
        <p:spPr>
          <a:xfrm>
            <a:off x="44165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19"/>
          <p:cNvSpPr>
            <a:spLocks noGrp="1"/>
          </p:cNvSpPr>
          <p:nvPr>
            <p:ph type="dt" sz="half" idx="22"/>
          </p:nvPr>
        </p:nvSpPr>
        <p:spPr/>
        <p:txBody>
          <a:bodyPr/>
          <a:lstStyle>
            <a:lvl1pPr>
              <a:defRPr/>
            </a:lvl1pPr>
            <a:extLst/>
          </a:lstStyle>
          <a:p>
            <a:fld id="{C8EA9D80-B316-4AAB-8204-7FD0A768166F}" type="datetimeFigureOut">
              <a:rPr lang="en-US" smtClean="0"/>
              <a:t>3/15/2022</a:t>
            </a:fld>
            <a:endParaRPr lang="en-US"/>
          </a:p>
        </p:txBody>
      </p:sp>
      <p:sp>
        <p:nvSpPr>
          <p:cNvPr id="11" name="Rectangle 20"/>
          <p:cNvSpPr>
            <a:spLocks noGrp="1"/>
          </p:cNvSpPr>
          <p:nvPr>
            <p:ph type="sldNum" sz="quarter" idx="23"/>
          </p:nvPr>
        </p:nvSpPr>
        <p:spPr/>
        <p:txBody>
          <a:bodyPr/>
          <a:lstStyle>
            <a:lvl1pPr>
              <a:defRPr/>
            </a:lvl1pPr>
            <a:extLst/>
          </a:lstStyle>
          <a:p>
            <a:fld id="{72C63815-B16F-427F-8C2E-F8CBC26BFBE2}" type="slidenum">
              <a:rPr lang="en-US" smtClean="0"/>
              <a:t>‹#›</a:t>
            </a:fld>
            <a:endParaRPr lang="en-US"/>
          </a:p>
        </p:txBody>
      </p:sp>
      <p:sp>
        <p:nvSpPr>
          <p:cNvPr id="12" name="Rectangle 22"/>
          <p:cNvSpPr>
            <a:spLocks noGrp="1"/>
          </p:cNvSpPr>
          <p:nvPr>
            <p:ph type="ftr" sz="quarter" idx="24"/>
          </p:nvPr>
        </p:nvSpPr>
        <p:spPr/>
        <p:txBody>
          <a:bodyPr/>
          <a:lstStyle>
            <a:lvl1pPr>
              <a:defRPr/>
            </a:lvl1pPr>
            <a:extLst/>
          </a:lstStyle>
          <a:p>
            <a:endParaRPr lang="en-US"/>
          </a:p>
        </p:txBody>
      </p:sp>
    </p:spTree>
    <p:extLst>
      <p:ext uri="{BB962C8B-B14F-4D97-AF65-F5344CB8AC3E}">
        <p14:creationId xmlns:p14="http://schemas.microsoft.com/office/powerpoint/2010/main" val="215967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pic>
        <p:nvPicPr>
          <p:cNvPr id="11"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7" name="Rectangle 11"/>
          <p:cNvSpPr>
            <a:spLocks noGrp="1"/>
          </p:cNvSpPr>
          <p:nvPr>
            <p:ph sz="quarter" idx="15"/>
          </p:nvPr>
        </p:nvSpPr>
        <p:spPr>
          <a:xfrm>
            <a:off x="3048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0" name="Rectangle 11"/>
          <p:cNvSpPr>
            <a:spLocks noGrp="1"/>
          </p:cNvSpPr>
          <p:nvPr>
            <p:ph sz="quarter" idx="17"/>
          </p:nvPr>
        </p:nvSpPr>
        <p:spPr>
          <a:xfrm>
            <a:off x="3017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4" name="Rectangle 11"/>
          <p:cNvSpPr>
            <a:spLocks noGrp="1"/>
          </p:cNvSpPr>
          <p:nvPr>
            <p:ph sz="quarter" idx="19"/>
          </p:nvPr>
        </p:nvSpPr>
        <p:spPr>
          <a:xfrm>
            <a:off x="44196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6" name="Rectangle 11"/>
          <p:cNvSpPr>
            <a:spLocks noGrp="1"/>
          </p:cNvSpPr>
          <p:nvPr>
            <p:ph sz="quarter" idx="21"/>
          </p:nvPr>
        </p:nvSpPr>
        <p:spPr>
          <a:xfrm>
            <a:off x="44165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23"/>
          <p:cNvSpPr>
            <a:spLocks noGrp="1"/>
          </p:cNvSpPr>
          <p:nvPr>
            <p:ph type="dt" sz="half" idx="22"/>
          </p:nvPr>
        </p:nvSpPr>
        <p:spPr/>
        <p:txBody>
          <a:bodyPr/>
          <a:lstStyle>
            <a:lvl1pPr>
              <a:defRPr/>
            </a:lvl1pPr>
            <a:extLst/>
          </a:lstStyle>
          <a:p>
            <a:fld id="{C8EA9D80-B316-4AAB-8204-7FD0A768166F}" type="datetimeFigureOut">
              <a:rPr lang="en-US" smtClean="0"/>
              <a:t>3/15/2022</a:t>
            </a:fld>
            <a:endParaRPr lang="en-US"/>
          </a:p>
        </p:txBody>
      </p:sp>
      <p:sp>
        <p:nvSpPr>
          <p:cNvPr id="13" name="Rectangle 27"/>
          <p:cNvSpPr>
            <a:spLocks noGrp="1"/>
          </p:cNvSpPr>
          <p:nvPr>
            <p:ph type="sldNum" sz="quarter" idx="23"/>
          </p:nvPr>
        </p:nvSpPr>
        <p:spPr/>
        <p:txBody>
          <a:bodyPr/>
          <a:lstStyle>
            <a:lvl1pPr>
              <a:defRPr/>
            </a:lvl1pPr>
            <a:extLst/>
          </a:lstStyle>
          <a:p>
            <a:fld id="{72C63815-B16F-427F-8C2E-F8CBC26BFBE2}" type="slidenum">
              <a:rPr lang="en-US" smtClean="0"/>
              <a:t>‹#›</a:t>
            </a:fld>
            <a:endParaRPr lang="en-US"/>
          </a:p>
        </p:txBody>
      </p:sp>
      <p:sp>
        <p:nvSpPr>
          <p:cNvPr id="14" name="Rectangle 28"/>
          <p:cNvSpPr>
            <a:spLocks noGrp="1"/>
          </p:cNvSpPr>
          <p:nvPr>
            <p:ph type="ftr" sz="quarter" idx="24"/>
          </p:nvPr>
        </p:nvSpPr>
        <p:spPr/>
        <p:txBody>
          <a:bodyPr/>
          <a:lstStyle>
            <a:lvl1pPr>
              <a:defRPr/>
            </a:lvl1pPr>
            <a:extLst/>
          </a:lstStyle>
          <a:p>
            <a:endParaRPr lang="en-US"/>
          </a:p>
        </p:txBody>
      </p:sp>
    </p:spTree>
    <p:extLst>
      <p:ext uri="{BB962C8B-B14F-4D97-AF65-F5344CB8AC3E}">
        <p14:creationId xmlns:p14="http://schemas.microsoft.com/office/powerpoint/2010/main" val="414688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pic>
        <p:nvPicPr>
          <p:cNvPr id="11"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8" name="Rectangle 11"/>
          <p:cNvSpPr>
            <a:spLocks noGrp="1"/>
          </p:cNvSpPr>
          <p:nvPr>
            <p:ph sz="quarter" idx="16"/>
          </p:nvPr>
        </p:nvSpPr>
        <p:spPr>
          <a:xfrm>
            <a:off x="4419600" y="609600"/>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0" name="Rectangle 11"/>
          <p:cNvSpPr>
            <a:spLocks noGrp="1"/>
          </p:cNvSpPr>
          <p:nvPr>
            <p:ph sz="quarter" idx="15"/>
          </p:nvPr>
        </p:nvSpPr>
        <p:spPr>
          <a:xfrm>
            <a:off x="304800"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3" name="Rectangle 11"/>
          <p:cNvSpPr>
            <a:spLocks noGrp="1"/>
          </p:cNvSpPr>
          <p:nvPr>
            <p:ph sz="quarter" idx="18"/>
          </p:nvPr>
        </p:nvSpPr>
        <p:spPr>
          <a:xfrm>
            <a:off x="4416552" y="256946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5" name="Rectangle 11"/>
          <p:cNvSpPr>
            <a:spLocks noGrp="1"/>
          </p:cNvSpPr>
          <p:nvPr>
            <p:ph sz="quarter" idx="20"/>
          </p:nvPr>
        </p:nvSpPr>
        <p:spPr>
          <a:xfrm>
            <a:off x="4419600" y="452018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7"/>
          <p:cNvSpPr>
            <a:spLocks noGrp="1"/>
          </p:cNvSpPr>
          <p:nvPr>
            <p:ph type="dt" sz="half" idx="21"/>
          </p:nvPr>
        </p:nvSpPr>
        <p:spPr/>
        <p:txBody>
          <a:bodyPr/>
          <a:lstStyle>
            <a:lvl1pPr>
              <a:defRPr/>
            </a:lvl1pPr>
            <a:extLst/>
          </a:lstStyle>
          <a:p>
            <a:fld id="{C8EA9D80-B316-4AAB-8204-7FD0A768166F}" type="datetimeFigureOut">
              <a:rPr lang="en-US" smtClean="0"/>
              <a:t>3/15/2022</a:t>
            </a:fld>
            <a:endParaRPr lang="en-US"/>
          </a:p>
        </p:txBody>
      </p:sp>
      <p:sp>
        <p:nvSpPr>
          <p:cNvPr id="17" name="Rectangle 18"/>
          <p:cNvSpPr>
            <a:spLocks noGrp="1"/>
          </p:cNvSpPr>
          <p:nvPr>
            <p:ph type="sldNum" sz="quarter" idx="22"/>
          </p:nvPr>
        </p:nvSpPr>
        <p:spPr/>
        <p:txBody>
          <a:bodyPr/>
          <a:lstStyle>
            <a:lvl1pPr>
              <a:defRPr/>
            </a:lvl1pPr>
            <a:extLst/>
          </a:lstStyle>
          <a:p>
            <a:fld id="{72C63815-B16F-427F-8C2E-F8CBC26BFBE2}" type="slidenum">
              <a:rPr lang="en-US" smtClean="0"/>
              <a:t>‹#›</a:t>
            </a:fld>
            <a:endParaRPr lang="en-US"/>
          </a:p>
        </p:txBody>
      </p:sp>
      <p:sp>
        <p:nvSpPr>
          <p:cNvPr id="18" name="Rectangle 21"/>
          <p:cNvSpPr>
            <a:spLocks noGrp="1"/>
          </p:cNvSpPr>
          <p:nvPr>
            <p:ph type="ftr" sz="quarter" idx="23"/>
          </p:nvPr>
        </p:nvSpPr>
        <p:spPr/>
        <p:txBody>
          <a:bodyPr/>
          <a:lstStyle>
            <a:lvl1pPr>
              <a:defRPr/>
            </a:lvl1pPr>
            <a:extLst/>
          </a:lstStyle>
          <a:p>
            <a:endParaRPr lang="en-US"/>
          </a:p>
        </p:txBody>
      </p:sp>
    </p:spTree>
    <p:extLst>
      <p:ext uri="{BB962C8B-B14F-4D97-AF65-F5344CB8AC3E}">
        <p14:creationId xmlns:p14="http://schemas.microsoft.com/office/powerpoint/2010/main" val="3102800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pic>
        <p:nvPicPr>
          <p:cNvPr id="11"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1" name="Rectangle 11"/>
          <p:cNvSpPr>
            <a:spLocks noGrp="1"/>
          </p:cNvSpPr>
          <p:nvPr>
            <p:ph sz="quarter" idx="15"/>
          </p:nvPr>
        </p:nvSpPr>
        <p:spPr>
          <a:xfrm>
            <a:off x="4416552"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0" name="Rectangle 11"/>
          <p:cNvSpPr>
            <a:spLocks noGrp="1"/>
          </p:cNvSpPr>
          <p:nvPr>
            <p:ph sz="quarter" idx="16"/>
          </p:nvPr>
        </p:nvSpPr>
        <p:spPr>
          <a:xfrm>
            <a:off x="304800" y="609600"/>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p:nvPr>
        </p:nvSpPr>
        <p:spPr>
          <a:xfrm>
            <a:off x="301752" y="234086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4" name="Rectangle 11"/>
          <p:cNvSpPr>
            <a:spLocks noGrp="1"/>
          </p:cNvSpPr>
          <p:nvPr>
            <p:ph sz="quarter" idx="18"/>
          </p:nvPr>
        </p:nvSpPr>
        <p:spPr>
          <a:xfrm>
            <a:off x="301752" y="256946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p:nvPr>
        </p:nvSpPr>
        <p:spPr>
          <a:xfrm>
            <a:off x="304800" y="429158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6" name="Rectangle 11"/>
          <p:cNvSpPr>
            <a:spLocks noGrp="1"/>
          </p:cNvSpPr>
          <p:nvPr>
            <p:ph sz="quarter" idx="20"/>
          </p:nvPr>
        </p:nvSpPr>
        <p:spPr>
          <a:xfrm>
            <a:off x="304800" y="452018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7"/>
          <p:cNvSpPr>
            <a:spLocks noGrp="1"/>
          </p:cNvSpPr>
          <p:nvPr>
            <p:ph type="dt" sz="half" idx="21"/>
          </p:nvPr>
        </p:nvSpPr>
        <p:spPr/>
        <p:txBody>
          <a:bodyPr/>
          <a:lstStyle>
            <a:lvl1pPr>
              <a:defRPr/>
            </a:lvl1pPr>
            <a:extLst/>
          </a:lstStyle>
          <a:p>
            <a:fld id="{C8EA9D80-B316-4AAB-8204-7FD0A768166F}" type="datetimeFigureOut">
              <a:rPr lang="en-US" smtClean="0"/>
              <a:t>3/15/2022</a:t>
            </a:fld>
            <a:endParaRPr lang="en-US"/>
          </a:p>
        </p:txBody>
      </p:sp>
      <p:sp>
        <p:nvSpPr>
          <p:cNvPr id="17" name="Rectangle 19"/>
          <p:cNvSpPr>
            <a:spLocks noGrp="1"/>
          </p:cNvSpPr>
          <p:nvPr>
            <p:ph type="sldNum" sz="quarter" idx="22"/>
          </p:nvPr>
        </p:nvSpPr>
        <p:spPr/>
        <p:txBody>
          <a:bodyPr/>
          <a:lstStyle>
            <a:lvl1pPr>
              <a:defRPr/>
            </a:lvl1pPr>
            <a:extLst/>
          </a:lstStyle>
          <a:p>
            <a:fld id="{72C63815-B16F-427F-8C2E-F8CBC26BFBE2}" type="slidenum">
              <a:rPr lang="en-US" smtClean="0"/>
              <a:t>‹#›</a:t>
            </a:fld>
            <a:endParaRPr lang="en-US"/>
          </a:p>
        </p:txBody>
      </p:sp>
      <p:sp>
        <p:nvSpPr>
          <p:cNvPr id="19" name="Rectangle 20"/>
          <p:cNvSpPr>
            <a:spLocks noGrp="1"/>
          </p:cNvSpPr>
          <p:nvPr>
            <p:ph type="ftr" sz="quarter" idx="23"/>
          </p:nvPr>
        </p:nvSpPr>
        <p:spPr/>
        <p:txBody>
          <a:bodyPr/>
          <a:lstStyle>
            <a:lvl1pPr>
              <a:defRPr/>
            </a:lvl1pPr>
            <a:extLst/>
          </a:lstStyle>
          <a:p>
            <a:endParaRPr lang="en-US"/>
          </a:p>
        </p:txBody>
      </p:sp>
    </p:spTree>
    <p:extLst>
      <p:ext uri="{BB962C8B-B14F-4D97-AF65-F5344CB8AC3E}">
        <p14:creationId xmlns:p14="http://schemas.microsoft.com/office/powerpoint/2010/main" val="1414056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pic>
        <p:nvPicPr>
          <p:cNvPr id="13"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4" name="Rectangle 11"/>
          <p:cNvSpPr>
            <a:spLocks noGrp="1"/>
          </p:cNvSpPr>
          <p:nvPr>
            <p:ph sz="quarter" idx="15"/>
          </p:nvPr>
        </p:nvSpPr>
        <p:spPr>
          <a:xfrm>
            <a:off x="3048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6" name="Rectangle 11"/>
          <p:cNvSpPr>
            <a:spLocks noGrp="1"/>
          </p:cNvSpPr>
          <p:nvPr>
            <p:ph sz="quarter" idx="17"/>
          </p:nvPr>
        </p:nvSpPr>
        <p:spPr>
          <a:xfrm>
            <a:off x="3017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9" name="Rectangle 11"/>
          <p:cNvSpPr>
            <a:spLocks noGrp="1"/>
          </p:cNvSpPr>
          <p:nvPr>
            <p:ph sz="quarter" idx="18"/>
          </p:nvPr>
        </p:nvSpPr>
        <p:spPr>
          <a:xfrm>
            <a:off x="4419600" y="609600"/>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p:nvPr>
        </p:nvSpPr>
        <p:spPr>
          <a:xfrm>
            <a:off x="4416552" y="234086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32" name="Rectangle 11"/>
          <p:cNvSpPr>
            <a:spLocks noGrp="1"/>
          </p:cNvSpPr>
          <p:nvPr>
            <p:ph sz="quarter" idx="20"/>
          </p:nvPr>
        </p:nvSpPr>
        <p:spPr>
          <a:xfrm>
            <a:off x="4416552" y="256946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p:nvPr>
        </p:nvSpPr>
        <p:spPr>
          <a:xfrm>
            <a:off x="4419600" y="429158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34" name="Rectangle 11"/>
          <p:cNvSpPr>
            <a:spLocks noGrp="1"/>
          </p:cNvSpPr>
          <p:nvPr>
            <p:ph sz="quarter" idx="22"/>
          </p:nvPr>
        </p:nvSpPr>
        <p:spPr>
          <a:xfrm>
            <a:off x="4419600" y="452018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6"/>
          <p:cNvSpPr>
            <a:spLocks noGrp="1"/>
          </p:cNvSpPr>
          <p:nvPr>
            <p:ph type="dt" sz="half" idx="23"/>
          </p:nvPr>
        </p:nvSpPr>
        <p:spPr/>
        <p:txBody>
          <a:bodyPr/>
          <a:lstStyle>
            <a:lvl1pPr>
              <a:defRPr/>
            </a:lvl1pPr>
            <a:extLst/>
          </a:lstStyle>
          <a:p>
            <a:fld id="{C8EA9D80-B316-4AAB-8204-7FD0A768166F}" type="datetimeFigureOut">
              <a:rPr lang="en-US" smtClean="0"/>
              <a:t>3/15/2022</a:t>
            </a:fld>
            <a:endParaRPr lang="en-US"/>
          </a:p>
        </p:txBody>
      </p:sp>
      <p:sp>
        <p:nvSpPr>
          <p:cNvPr id="15" name="Rectangle 17"/>
          <p:cNvSpPr>
            <a:spLocks noGrp="1"/>
          </p:cNvSpPr>
          <p:nvPr>
            <p:ph type="sldNum" sz="quarter" idx="24"/>
          </p:nvPr>
        </p:nvSpPr>
        <p:spPr/>
        <p:txBody>
          <a:bodyPr/>
          <a:lstStyle>
            <a:lvl1pPr>
              <a:defRPr/>
            </a:lvl1pPr>
            <a:extLst/>
          </a:lstStyle>
          <a:p>
            <a:fld id="{72C63815-B16F-427F-8C2E-F8CBC26BFBE2}" type="slidenum">
              <a:rPr lang="en-US" smtClean="0"/>
              <a:t>‹#›</a:t>
            </a:fld>
            <a:endParaRPr lang="en-US"/>
          </a:p>
        </p:txBody>
      </p:sp>
      <p:sp>
        <p:nvSpPr>
          <p:cNvPr id="16" name="Rectangle 18"/>
          <p:cNvSpPr>
            <a:spLocks noGrp="1"/>
          </p:cNvSpPr>
          <p:nvPr>
            <p:ph type="ftr" sz="quarter" idx="25"/>
          </p:nvPr>
        </p:nvSpPr>
        <p:spPr/>
        <p:txBody>
          <a:bodyPr/>
          <a:lstStyle>
            <a:lvl1pPr>
              <a:defRPr/>
            </a:lvl1pPr>
            <a:extLst/>
          </a:lstStyle>
          <a:p>
            <a:endParaRPr lang="en-US"/>
          </a:p>
        </p:txBody>
      </p:sp>
    </p:spTree>
    <p:extLst>
      <p:ext uri="{BB962C8B-B14F-4D97-AF65-F5344CB8AC3E}">
        <p14:creationId xmlns:p14="http://schemas.microsoft.com/office/powerpoint/2010/main" val="1205769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pic>
        <p:nvPicPr>
          <p:cNvPr id="14"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p:nvPr>
        </p:nvSpPr>
        <p:spPr>
          <a:xfrm>
            <a:off x="307848"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2" name="Rectangle 11"/>
          <p:cNvSpPr>
            <a:spLocks noGrp="1"/>
          </p:cNvSpPr>
          <p:nvPr>
            <p:ph sz="quarter" idx="16"/>
          </p:nvPr>
        </p:nvSpPr>
        <p:spPr>
          <a:xfrm>
            <a:off x="307848" y="609600"/>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p:nvPr>
        </p:nvSpPr>
        <p:spPr>
          <a:xfrm>
            <a:off x="304800" y="234086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6" name="Rectangle 11"/>
          <p:cNvSpPr>
            <a:spLocks noGrp="1"/>
          </p:cNvSpPr>
          <p:nvPr>
            <p:ph sz="quarter" idx="18"/>
          </p:nvPr>
        </p:nvSpPr>
        <p:spPr>
          <a:xfrm>
            <a:off x="304800" y="256946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p:nvPr>
        </p:nvSpPr>
        <p:spPr>
          <a:xfrm>
            <a:off x="307848" y="4291584"/>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8" name="Rectangle 11"/>
          <p:cNvSpPr>
            <a:spLocks noGrp="1"/>
          </p:cNvSpPr>
          <p:nvPr>
            <p:ph sz="quarter" idx="20"/>
          </p:nvPr>
        </p:nvSpPr>
        <p:spPr>
          <a:xfrm>
            <a:off x="307848" y="4520184"/>
            <a:ext cx="39624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3" name="Rectangle 11"/>
          <p:cNvSpPr>
            <a:spLocks noGrp="1"/>
          </p:cNvSpPr>
          <p:nvPr>
            <p:ph sz="quarter" idx="22"/>
          </p:nvPr>
        </p:nvSpPr>
        <p:spPr>
          <a:xfrm>
            <a:off x="44196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6" name="Rectangle 11"/>
          <p:cNvSpPr>
            <a:spLocks noGrp="1"/>
          </p:cNvSpPr>
          <p:nvPr>
            <p:ph sz="quarter" idx="24"/>
          </p:nvPr>
        </p:nvSpPr>
        <p:spPr>
          <a:xfrm>
            <a:off x="44165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lvl1pPr>
              <a:defRPr/>
            </a:lvl1pPr>
            <a:extLst/>
          </a:lstStyle>
          <a:p>
            <a:fld id="{C8EA9D80-B316-4AAB-8204-7FD0A768166F}" type="datetimeFigureOut">
              <a:rPr lang="en-US" smtClean="0"/>
              <a:t>3/15/2022</a:t>
            </a:fld>
            <a:endParaRPr lang="en-US"/>
          </a:p>
        </p:txBody>
      </p:sp>
      <p:sp>
        <p:nvSpPr>
          <p:cNvPr id="18" name="Rectangle 18"/>
          <p:cNvSpPr>
            <a:spLocks noGrp="1"/>
          </p:cNvSpPr>
          <p:nvPr>
            <p:ph type="sldNum" sz="quarter" idx="26"/>
          </p:nvPr>
        </p:nvSpPr>
        <p:spPr/>
        <p:txBody>
          <a:bodyPr/>
          <a:lstStyle>
            <a:lvl1pPr>
              <a:defRPr/>
            </a:lvl1pPr>
            <a:extLst/>
          </a:lstStyle>
          <a:p>
            <a:fld id="{72C63815-B16F-427F-8C2E-F8CBC26BFBE2}" type="slidenum">
              <a:rPr lang="en-US" smtClean="0"/>
              <a:t>‹#›</a:t>
            </a:fld>
            <a:endParaRPr lang="en-US"/>
          </a:p>
        </p:txBody>
      </p:sp>
      <p:sp>
        <p:nvSpPr>
          <p:cNvPr id="19" name="Rectangle 23"/>
          <p:cNvSpPr>
            <a:spLocks noGrp="1"/>
          </p:cNvSpPr>
          <p:nvPr>
            <p:ph type="ftr" sz="quarter" idx="27"/>
          </p:nvPr>
        </p:nvSpPr>
        <p:spPr/>
        <p:txBody>
          <a:bodyPr/>
          <a:lstStyle>
            <a:lvl1pPr>
              <a:defRPr/>
            </a:lvl1pPr>
            <a:extLst/>
          </a:lstStyle>
          <a:p>
            <a:endParaRPr lang="en-US"/>
          </a:p>
        </p:txBody>
      </p:sp>
    </p:spTree>
    <p:extLst>
      <p:ext uri="{BB962C8B-B14F-4D97-AF65-F5344CB8AC3E}">
        <p14:creationId xmlns:p14="http://schemas.microsoft.com/office/powerpoint/2010/main" val="3294904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31"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32"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36"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42"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4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5"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
          <p:cNvSpPr>
            <a:spLocks noGrp="1"/>
          </p:cNvSpPr>
          <p:nvPr>
            <p:ph type="title"/>
          </p:nvPr>
        </p:nvSpPr>
        <p:spPr/>
        <p:txBody>
          <a:bodyPr/>
          <a:lstStyle/>
          <a:p>
            <a:r>
              <a:rPr lang="en-US"/>
              <a:t>Click to edit Master title style</a:t>
            </a:r>
          </a:p>
        </p:txBody>
      </p:sp>
      <p:sp>
        <p:nvSpPr>
          <p:cNvPr id="24" name="Rectangle 10"/>
          <p:cNvSpPr>
            <a:spLocks noGrp="1"/>
          </p:cNvSpPr>
          <p:nvPr>
            <p:ph type="pic" sz="quarter" idx="13"/>
          </p:nvPr>
        </p:nvSpPr>
        <p:spPr>
          <a:xfrm>
            <a:off x="1524000" y="1600200"/>
            <a:ext cx="1371600" cy="685800"/>
          </a:xfrm>
        </p:spPr>
        <p:txBody>
          <a:bodyPr>
            <a:normAutofit/>
          </a:bodyPr>
          <a:lstStyle/>
          <a:p>
            <a:pPr lvl="0"/>
            <a:r>
              <a:rPr lang="en-US" noProof="0"/>
              <a:t>Click icon to add picture</a:t>
            </a:r>
            <a:endParaRPr lang="en-US" noProof="0" dirty="0"/>
          </a:p>
        </p:txBody>
      </p:sp>
      <p:sp>
        <p:nvSpPr>
          <p:cNvPr id="19" name="Rectangle 10"/>
          <p:cNvSpPr>
            <a:spLocks noGrp="1"/>
          </p:cNvSpPr>
          <p:nvPr>
            <p:ph type="pic" sz="quarter" idx="29"/>
          </p:nvPr>
        </p:nvSpPr>
        <p:spPr>
          <a:xfrm>
            <a:off x="1524000" y="4038600"/>
            <a:ext cx="1371600" cy="685800"/>
          </a:xfrm>
        </p:spPr>
        <p:txBody>
          <a:bodyPr>
            <a:normAutofit/>
          </a:bodyPr>
          <a:lstStyle/>
          <a:p>
            <a:pPr lvl="0"/>
            <a:r>
              <a:rPr lang="en-US" noProof="0"/>
              <a:t>Click icon to add picture</a:t>
            </a:r>
            <a:endParaRPr lang="en-US" noProof="0" dirty="0"/>
          </a:p>
        </p:txBody>
      </p:sp>
      <p:sp>
        <p:nvSpPr>
          <p:cNvPr id="27" name="Rectangle 10"/>
          <p:cNvSpPr>
            <a:spLocks noGrp="1"/>
          </p:cNvSpPr>
          <p:nvPr>
            <p:ph type="pic" sz="quarter" idx="17"/>
          </p:nvPr>
        </p:nvSpPr>
        <p:spPr>
          <a:xfrm>
            <a:off x="3657600" y="1600200"/>
            <a:ext cx="1371600" cy="685800"/>
          </a:xfrm>
        </p:spPr>
        <p:txBody>
          <a:bodyPr>
            <a:normAutofit/>
          </a:bodyPr>
          <a:lstStyle/>
          <a:p>
            <a:pPr lvl="0"/>
            <a:r>
              <a:rPr lang="en-US" noProof="0"/>
              <a:t>Click icon to add picture</a:t>
            </a:r>
            <a:endParaRPr lang="en-US" noProof="0" dirty="0"/>
          </a:p>
        </p:txBody>
      </p:sp>
      <p:sp>
        <p:nvSpPr>
          <p:cNvPr id="11" name="Rectangle 10"/>
          <p:cNvSpPr>
            <a:spLocks noGrp="1"/>
          </p:cNvSpPr>
          <p:nvPr>
            <p:ph type="pic" sz="quarter" idx="30"/>
          </p:nvPr>
        </p:nvSpPr>
        <p:spPr>
          <a:xfrm>
            <a:off x="3657600" y="4038600"/>
            <a:ext cx="1371600" cy="685800"/>
          </a:xfrm>
        </p:spPr>
        <p:txBody>
          <a:bodyPr>
            <a:normAutofit/>
          </a:bodyPr>
          <a:lstStyle/>
          <a:p>
            <a:pPr lvl="0"/>
            <a:r>
              <a:rPr lang="en-US" noProof="0"/>
              <a:t>Click icon to add picture</a:t>
            </a:r>
            <a:endParaRPr lang="en-US" noProof="0" dirty="0"/>
          </a:p>
        </p:txBody>
      </p:sp>
      <p:sp>
        <p:nvSpPr>
          <p:cNvPr id="4" name="Rectangle 10"/>
          <p:cNvSpPr>
            <a:spLocks noGrp="1"/>
          </p:cNvSpPr>
          <p:nvPr>
            <p:ph type="pic" sz="quarter" idx="21"/>
          </p:nvPr>
        </p:nvSpPr>
        <p:spPr>
          <a:xfrm>
            <a:off x="5791200" y="1600200"/>
            <a:ext cx="1371600" cy="685800"/>
          </a:xfrm>
        </p:spPr>
        <p:txBody>
          <a:bodyPr>
            <a:normAutofit/>
          </a:bodyPr>
          <a:lstStyle/>
          <a:p>
            <a:pPr lvl="0"/>
            <a:r>
              <a:rPr lang="en-US" noProof="0"/>
              <a:t>Click icon to add picture</a:t>
            </a:r>
            <a:endParaRPr lang="en-US" noProof="0" dirty="0"/>
          </a:p>
        </p:txBody>
      </p:sp>
      <p:sp>
        <p:nvSpPr>
          <p:cNvPr id="15" name="Rectangle 10"/>
          <p:cNvSpPr>
            <a:spLocks noGrp="1"/>
          </p:cNvSpPr>
          <p:nvPr>
            <p:ph type="pic" sz="quarter" idx="31"/>
          </p:nvPr>
        </p:nvSpPr>
        <p:spPr>
          <a:xfrm>
            <a:off x="5791200" y="4038600"/>
            <a:ext cx="1371600" cy="685800"/>
          </a:xfrm>
        </p:spPr>
        <p:txBody>
          <a:bodyPr>
            <a:normAutofit/>
          </a:bodyPr>
          <a:lstStyle/>
          <a:p>
            <a:pPr lvl="0"/>
            <a:r>
              <a:rPr lang="en-US" noProof="0"/>
              <a:t>Click icon to add picture</a:t>
            </a:r>
            <a:endParaRPr lang="en-US" noProof="0" dirty="0"/>
          </a:p>
        </p:txBody>
      </p:sp>
      <p:sp>
        <p:nvSpPr>
          <p:cNvPr id="7" name="Rectangle 12"/>
          <p:cNvSpPr>
            <a:spLocks noGrp="1"/>
          </p:cNvSpPr>
          <p:nvPr>
            <p:ph type="body" sz="quarter" idx="14"/>
          </p:nvPr>
        </p:nvSpPr>
        <p:spPr>
          <a:xfrm>
            <a:off x="1524000" y="2895600"/>
            <a:ext cx="1371600" cy="304800"/>
          </a:xfrm>
        </p:spPr>
        <p:txBody>
          <a:bodyPr anchor="ctr"/>
          <a:lstStyle>
            <a:lvl1pPr algn="ctr">
              <a:defRPr b="1"/>
            </a:lvl1pPr>
            <a:extLst/>
          </a:lstStyle>
          <a:p>
            <a:pPr lvl="0"/>
            <a:r>
              <a:rPr lang="en-US"/>
              <a:t>Click to edit Master text styles</a:t>
            </a:r>
          </a:p>
        </p:txBody>
      </p:sp>
      <p:sp>
        <p:nvSpPr>
          <p:cNvPr id="28" name="Rectangle 12"/>
          <p:cNvSpPr>
            <a:spLocks noGrp="1"/>
          </p:cNvSpPr>
          <p:nvPr>
            <p:ph type="body" sz="quarter" idx="33"/>
          </p:nvPr>
        </p:nvSpPr>
        <p:spPr>
          <a:xfrm>
            <a:off x="1524000" y="5334000"/>
            <a:ext cx="1371600" cy="304800"/>
          </a:xfrm>
        </p:spPr>
        <p:txBody>
          <a:bodyPr anchor="ctr"/>
          <a:lstStyle>
            <a:lvl1pPr algn="ctr">
              <a:defRPr b="1"/>
            </a:lvl1pPr>
            <a:extLst/>
          </a:lstStyle>
          <a:p>
            <a:pPr lvl="0"/>
            <a:r>
              <a:rPr lang="en-US"/>
              <a:t>Click to edit Master text styles</a:t>
            </a:r>
          </a:p>
        </p:txBody>
      </p:sp>
      <p:sp>
        <p:nvSpPr>
          <p:cNvPr id="30" name="Rectangle 12"/>
          <p:cNvSpPr>
            <a:spLocks noGrp="1"/>
          </p:cNvSpPr>
          <p:nvPr>
            <p:ph type="body" sz="quarter" idx="18"/>
          </p:nvPr>
        </p:nvSpPr>
        <p:spPr>
          <a:xfrm>
            <a:off x="3657600" y="2895600"/>
            <a:ext cx="1371600" cy="304800"/>
          </a:xfrm>
        </p:spPr>
        <p:txBody>
          <a:bodyPr anchor="ctr"/>
          <a:lstStyle>
            <a:lvl1pPr algn="ctr">
              <a:defRPr b="1"/>
            </a:lvl1pPr>
            <a:extLst/>
          </a:lstStyle>
          <a:p>
            <a:pPr lvl="0"/>
            <a:r>
              <a:rPr lang="en-US"/>
              <a:t>Click to edit Master text styles</a:t>
            </a:r>
          </a:p>
        </p:txBody>
      </p:sp>
      <p:sp>
        <p:nvSpPr>
          <p:cNvPr id="13" name="Rectangle 12"/>
          <p:cNvSpPr>
            <a:spLocks noGrp="1"/>
          </p:cNvSpPr>
          <p:nvPr>
            <p:ph type="body" sz="quarter" idx="34"/>
          </p:nvPr>
        </p:nvSpPr>
        <p:spPr>
          <a:xfrm>
            <a:off x="3657600" y="5334000"/>
            <a:ext cx="1371600" cy="304800"/>
          </a:xfrm>
        </p:spPr>
        <p:txBody>
          <a:bodyPr anchor="ctr"/>
          <a:lstStyle>
            <a:lvl1pPr algn="ctr">
              <a:defRPr b="1"/>
            </a:lvl1pPr>
            <a:extLst/>
          </a:lstStyle>
          <a:p>
            <a:pPr lvl="0"/>
            <a:r>
              <a:rPr lang="en-US"/>
              <a:t>Click to edit Master text styles</a:t>
            </a:r>
          </a:p>
        </p:txBody>
      </p:sp>
      <p:sp>
        <p:nvSpPr>
          <p:cNvPr id="14" name="Rectangle 12"/>
          <p:cNvSpPr>
            <a:spLocks noGrp="1"/>
          </p:cNvSpPr>
          <p:nvPr>
            <p:ph type="body" sz="quarter" idx="22"/>
          </p:nvPr>
        </p:nvSpPr>
        <p:spPr>
          <a:xfrm>
            <a:off x="5791200" y="2895600"/>
            <a:ext cx="1371600" cy="304800"/>
          </a:xfrm>
        </p:spPr>
        <p:txBody>
          <a:bodyPr anchor="ctr"/>
          <a:lstStyle>
            <a:lvl1pPr algn="ctr">
              <a:defRPr b="1"/>
            </a:lvl1pPr>
            <a:extLst/>
          </a:lstStyle>
          <a:p>
            <a:pPr lvl="0"/>
            <a:r>
              <a:rPr lang="en-US"/>
              <a:t>Click to edit Master text styles</a:t>
            </a:r>
          </a:p>
        </p:txBody>
      </p:sp>
      <p:sp>
        <p:nvSpPr>
          <p:cNvPr id="2" name="Rectangle 12"/>
          <p:cNvSpPr>
            <a:spLocks noGrp="1"/>
          </p:cNvSpPr>
          <p:nvPr>
            <p:ph type="body" sz="quarter" idx="35"/>
          </p:nvPr>
        </p:nvSpPr>
        <p:spPr>
          <a:xfrm>
            <a:off x="5791200" y="5334000"/>
            <a:ext cx="1371600" cy="304800"/>
          </a:xfrm>
        </p:spPr>
        <p:txBody>
          <a:bodyPr anchor="ctr"/>
          <a:lstStyle>
            <a:lvl1pPr algn="ctr">
              <a:defRPr b="1"/>
            </a:lvl1pPr>
            <a:extLst/>
          </a:lstStyle>
          <a:p>
            <a:pPr lvl="0"/>
            <a:r>
              <a:rPr lang="en-US"/>
              <a:t>Click to edit Master text styles</a:t>
            </a:r>
          </a:p>
        </p:txBody>
      </p:sp>
      <p:sp>
        <p:nvSpPr>
          <p:cNvPr id="44" name="Rectangle 11"/>
          <p:cNvSpPr>
            <a:spLocks noGrp="1"/>
          </p:cNvSpPr>
          <p:nvPr>
            <p:ph type="body" sz="quarter" idx="15"/>
          </p:nvPr>
        </p:nvSpPr>
        <p:spPr>
          <a:xfrm>
            <a:off x="1524000" y="3200400"/>
            <a:ext cx="1371600" cy="152400"/>
          </a:xfrm>
        </p:spPr>
        <p:txBody>
          <a:bodyPr anchor="ctr">
            <a:noAutofit/>
          </a:bodyPr>
          <a:lstStyle>
            <a:lvl1pPr algn="ctr">
              <a:defRPr sz="800" i="1"/>
            </a:lvl1pPr>
            <a:extLst/>
          </a:lstStyle>
          <a:p>
            <a:pPr lvl="0"/>
            <a:r>
              <a:rPr lang="en-US"/>
              <a:t>Click to edit Master text styles</a:t>
            </a:r>
          </a:p>
        </p:txBody>
      </p:sp>
      <p:sp>
        <p:nvSpPr>
          <p:cNvPr id="35" name="Rectangle 11"/>
          <p:cNvSpPr>
            <a:spLocks noGrp="1"/>
          </p:cNvSpPr>
          <p:nvPr>
            <p:ph type="body" sz="quarter" idx="37"/>
          </p:nvPr>
        </p:nvSpPr>
        <p:spPr>
          <a:xfrm>
            <a:off x="1524000" y="5638800"/>
            <a:ext cx="1371600" cy="152400"/>
          </a:xfrm>
        </p:spPr>
        <p:txBody>
          <a:bodyPr anchor="ctr">
            <a:noAutofit/>
          </a:bodyPr>
          <a:lstStyle>
            <a:lvl1pPr algn="ctr">
              <a:defRPr sz="800" i="1"/>
            </a:lvl1pPr>
            <a:extLst/>
          </a:lstStyle>
          <a:p>
            <a:pPr lvl="0"/>
            <a:r>
              <a:rPr lang="en-US"/>
              <a:t>Click to edit Master text styles</a:t>
            </a:r>
          </a:p>
        </p:txBody>
      </p:sp>
      <p:sp>
        <p:nvSpPr>
          <p:cNvPr id="34" name="Rectangle 11"/>
          <p:cNvSpPr>
            <a:spLocks noGrp="1"/>
          </p:cNvSpPr>
          <p:nvPr>
            <p:ph type="body" sz="quarter" idx="19"/>
          </p:nvPr>
        </p:nvSpPr>
        <p:spPr>
          <a:xfrm>
            <a:off x="3657600" y="3200400"/>
            <a:ext cx="1371600" cy="152400"/>
          </a:xfrm>
        </p:spPr>
        <p:txBody>
          <a:bodyPr anchor="ctr">
            <a:noAutofit/>
          </a:bodyPr>
          <a:lstStyle>
            <a:lvl1pPr algn="ctr">
              <a:defRPr sz="800" i="1"/>
            </a:lvl1pPr>
            <a:extLst/>
          </a:lstStyle>
          <a:p>
            <a:pPr lvl="0"/>
            <a:r>
              <a:rPr lang="en-US"/>
              <a:t>Click to edit Master text styles</a:t>
            </a:r>
          </a:p>
        </p:txBody>
      </p:sp>
      <p:sp>
        <p:nvSpPr>
          <p:cNvPr id="40" name="Rectangle 11"/>
          <p:cNvSpPr>
            <a:spLocks noGrp="1"/>
          </p:cNvSpPr>
          <p:nvPr>
            <p:ph type="body" sz="quarter" idx="38"/>
          </p:nvPr>
        </p:nvSpPr>
        <p:spPr>
          <a:xfrm>
            <a:off x="3657600" y="5638800"/>
            <a:ext cx="1371600" cy="152400"/>
          </a:xfrm>
        </p:spPr>
        <p:txBody>
          <a:bodyPr anchor="ctr">
            <a:noAutofit/>
          </a:bodyPr>
          <a:lstStyle>
            <a:lvl1pPr algn="ctr">
              <a:defRPr sz="800" i="1"/>
            </a:lvl1pPr>
            <a:extLst/>
          </a:lstStyle>
          <a:p>
            <a:pPr lvl="0"/>
            <a:r>
              <a:rPr lang="en-US"/>
              <a:t>Click to edit Master text styles</a:t>
            </a:r>
          </a:p>
        </p:txBody>
      </p:sp>
      <p:sp>
        <p:nvSpPr>
          <p:cNvPr id="38" name="Rectangle 11"/>
          <p:cNvSpPr>
            <a:spLocks noGrp="1"/>
          </p:cNvSpPr>
          <p:nvPr>
            <p:ph type="body" sz="quarter" idx="23"/>
          </p:nvPr>
        </p:nvSpPr>
        <p:spPr>
          <a:xfrm>
            <a:off x="5791200" y="3200400"/>
            <a:ext cx="1371600" cy="152400"/>
          </a:xfrm>
        </p:spPr>
        <p:txBody>
          <a:bodyPr anchor="ctr">
            <a:noAutofit/>
          </a:bodyPr>
          <a:lstStyle>
            <a:lvl1pPr algn="ctr">
              <a:defRPr sz="800" i="1"/>
            </a:lvl1pPr>
            <a:extLst/>
          </a:lstStyle>
          <a:p>
            <a:pPr lvl="0"/>
            <a:r>
              <a:rPr lang="en-US"/>
              <a:t>Click to edit Master text styles</a:t>
            </a:r>
          </a:p>
        </p:txBody>
      </p:sp>
      <p:sp>
        <p:nvSpPr>
          <p:cNvPr id="33" name="Rectangle 11"/>
          <p:cNvSpPr>
            <a:spLocks noGrp="1"/>
          </p:cNvSpPr>
          <p:nvPr>
            <p:ph type="body" sz="quarter" idx="39"/>
          </p:nvPr>
        </p:nvSpPr>
        <p:spPr>
          <a:xfrm>
            <a:off x="5791200" y="5638800"/>
            <a:ext cx="1371600" cy="152400"/>
          </a:xfrm>
        </p:spPr>
        <p:txBody>
          <a:bodyPr anchor="ctr">
            <a:noAutofit/>
          </a:bodyPr>
          <a:lstStyle>
            <a:lvl1pPr algn="ctr">
              <a:defRPr sz="800" i="1"/>
            </a:lvl1pPr>
            <a:extLst/>
          </a:lstStyle>
          <a:p>
            <a:pPr lvl="0"/>
            <a:r>
              <a:rPr lang="en-US"/>
              <a:t>Click to edit Master text styles</a:t>
            </a:r>
          </a:p>
        </p:txBody>
      </p:sp>
      <p:sp>
        <p:nvSpPr>
          <p:cNvPr id="5" name="Rectangle 14"/>
          <p:cNvSpPr>
            <a:spLocks noGrp="1"/>
          </p:cNvSpPr>
          <p:nvPr>
            <p:ph type="body" sz="quarter" idx="16"/>
          </p:nvPr>
        </p:nvSpPr>
        <p:spPr>
          <a:xfrm>
            <a:off x="1524000" y="2286000"/>
            <a:ext cx="1371600" cy="609600"/>
          </a:xfrm>
        </p:spPr>
        <p:txBody>
          <a:bodyPr anchor="ctr"/>
          <a:lstStyle>
            <a:lvl1pPr algn="ctr">
              <a:defRPr sz="800"/>
            </a:lvl1pPr>
            <a:extLst/>
          </a:lstStyle>
          <a:p>
            <a:pPr lvl="0"/>
            <a:r>
              <a:rPr lang="en-US"/>
              <a:t>Click to edit Master text styles</a:t>
            </a:r>
          </a:p>
        </p:txBody>
      </p:sp>
      <p:sp>
        <p:nvSpPr>
          <p:cNvPr id="56" name="Rectangle 14"/>
          <p:cNvSpPr>
            <a:spLocks noGrp="1"/>
          </p:cNvSpPr>
          <p:nvPr>
            <p:ph type="body" sz="quarter" idx="41"/>
          </p:nvPr>
        </p:nvSpPr>
        <p:spPr>
          <a:xfrm>
            <a:off x="1524000" y="4724400"/>
            <a:ext cx="1371600" cy="609600"/>
          </a:xfrm>
        </p:spPr>
        <p:txBody>
          <a:bodyPr anchor="ctr"/>
          <a:lstStyle>
            <a:lvl1pPr algn="ctr">
              <a:defRPr sz="800"/>
            </a:lvl1pPr>
            <a:extLst/>
          </a:lstStyle>
          <a:p>
            <a:pPr lvl="0"/>
            <a:r>
              <a:rPr lang="en-US"/>
              <a:t>Click to edit Master text styles</a:t>
            </a:r>
          </a:p>
        </p:txBody>
      </p:sp>
      <p:sp>
        <p:nvSpPr>
          <p:cNvPr id="62" name="Rectangle 14"/>
          <p:cNvSpPr>
            <a:spLocks noGrp="1"/>
          </p:cNvSpPr>
          <p:nvPr>
            <p:ph type="body" sz="quarter" idx="20"/>
          </p:nvPr>
        </p:nvSpPr>
        <p:spPr>
          <a:xfrm>
            <a:off x="3657600" y="2286000"/>
            <a:ext cx="1371600" cy="609600"/>
          </a:xfrm>
        </p:spPr>
        <p:txBody>
          <a:bodyPr anchor="ctr"/>
          <a:lstStyle>
            <a:lvl1pPr algn="ctr">
              <a:defRPr sz="800"/>
            </a:lvl1pPr>
            <a:extLst/>
          </a:lstStyle>
          <a:p>
            <a:pPr lvl="0"/>
            <a:r>
              <a:rPr lang="en-US"/>
              <a:t>Click to edit Master text styles</a:t>
            </a:r>
          </a:p>
        </p:txBody>
      </p:sp>
      <p:sp>
        <p:nvSpPr>
          <p:cNvPr id="37" name="Rectangle 14"/>
          <p:cNvSpPr>
            <a:spLocks noGrp="1"/>
          </p:cNvSpPr>
          <p:nvPr>
            <p:ph type="body" sz="quarter" idx="42"/>
          </p:nvPr>
        </p:nvSpPr>
        <p:spPr>
          <a:xfrm>
            <a:off x="3657600" y="4724400"/>
            <a:ext cx="1371600" cy="609600"/>
          </a:xfrm>
        </p:spPr>
        <p:txBody>
          <a:bodyPr anchor="ctr"/>
          <a:lstStyle>
            <a:lvl1pPr algn="ctr">
              <a:defRPr sz="800"/>
            </a:lvl1pPr>
            <a:extLst/>
          </a:lstStyle>
          <a:p>
            <a:pPr lvl="0"/>
            <a:r>
              <a:rPr lang="en-US"/>
              <a:t>Click to edit Master text styles</a:t>
            </a:r>
          </a:p>
        </p:txBody>
      </p:sp>
      <p:sp>
        <p:nvSpPr>
          <p:cNvPr id="41" name="Rectangle 14"/>
          <p:cNvSpPr>
            <a:spLocks noGrp="1"/>
          </p:cNvSpPr>
          <p:nvPr>
            <p:ph type="body" sz="quarter" idx="24"/>
          </p:nvPr>
        </p:nvSpPr>
        <p:spPr>
          <a:xfrm>
            <a:off x="5791200" y="2286000"/>
            <a:ext cx="1371600" cy="609600"/>
          </a:xfrm>
        </p:spPr>
        <p:txBody>
          <a:bodyPr anchor="ctr"/>
          <a:lstStyle>
            <a:lvl1pPr algn="ctr">
              <a:defRPr sz="800"/>
            </a:lvl1pPr>
            <a:extLst/>
          </a:lstStyle>
          <a:p>
            <a:pPr lvl="0"/>
            <a:r>
              <a:rPr lang="en-US"/>
              <a:t>Click to edit Master text styles</a:t>
            </a:r>
          </a:p>
        </p:txBody>
      </p:sp>
      <p:sp>
        <p:nvSpPr>
          <p:cNvPr id="52" name="Rectangle 14"/>
          <p:cNvSpPr>
            <a:spLocks noGrp="1"/>
          </p:cNvSpPr>
          <p:nvPr>
            <p:ph type="body" sz="quarter" idx="43"/>
          </p:nvPr>
        </p:nvSpPr>
        <p:spPr>
          <a:xfrm>
            <a:off x="5791200" y="4724400"/>
            <a:ext cx="1371600" cy="609600"/>
          </a:xfrm>
        </p:spPr>
        <p:txBody>
          <a:bodyPr anchor="ctr"/>
          <a:lstStyle>
            <a:lvl1pPr algn="ctr">
              <a:defRPr sz="800"/>
            </a:lvl1pPr>
            <a:extLst/>
          </a:lstStyle>
          <a:p>
            <a:pPr lvl="0"/>
            <a:r>
              <a:rPr lang="en-US"/>
              <a:t>Click to edit Master text styles</a:t>
            </a:r>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a:t>Click to edit Master text styles</a:t>
            </a:r>
          </a:p>
        </p:txBody>
      </p:sp>
      <p:sp>
        <p:nvSpPr>
          <p:cNvPr id="46" name="Rectangle 42"/>
          <p:cNvSpPr>
            <a:spLocks noGrp="1"/>
          </p:cNvSpPr>
          <p:nvPr>
            <p:ph type="dt" sz="half" idx="47"/>
          </p:nvPr>
        </p:nvSpPr>
        <p:spPr/>
        <p:txBody>
          <a:bodyPr/>
          <a:lstStyle>
            <a:lvl1pPr>
              <a:defRPr/>
            </a:lvl1pPr>
            <a:extLst/>
          </a:lstStyle>
          <a:p>
            <a:fld id="{C8EA9D80-B316-4AAB-8204-7FD0A768166F}" type="datetimeFigureOut">
              <a:rPr lang="en-US" smtClean="0"/>
              <a:t>3/15/2022</a:t>
            </a:fld>
            <a:endParaRPr lang="en-US"/>
          </a:p>
        </p:txBody>
      </p:sp>
      <p:sp>
        <p:nvSpPr>
          <p:cNvPr id="47" name="Rectangle 43"/>
          <p:cNvSpPr>
            <a:spLocks noGrp="1"/>
          </p:cNvSpPr>
          <p:nvPr>
            <p:ph type="sldNum" sz="quarter" idx="48"/>
          </p:nvPr>
        </p:nvSpPr>
        <p:spPr/>
        <p:txBody>
          <a:bodyPr/>
          <a:lstStyle>
            <a:lvl1pPr>
              <a:defRPr/>
            </a:lvl1pPr>
            <a:extLst/>
          </a:lstStyle>
          <a:p>
            <a:fld id="{72C63815-B16F-427F-8C2E-F8CBC26BFBE2}" type="slidenum">
              <a:rPr lang="en-US" smtClean="0"/>
              <a:t>‹#›</a:t>
            </a:fld>
            <a:endParaRPr lang="en-US"/>
          </a:p>
        </p:txBody>
      </p:sp>
      <p:sp>
        <p:nvSpPr>
          <p:cNvPr id="48" name="Rectangle 45"/>
          <p:cNvSpPr>
            <a:spLocks noGrp="1"/>
          </p:cNvSpPr>
          <p:nvPr>
            <p:ph type="ftr" sz="quarter" idx="49"/>
          </p:nvPr>
        </p:nvSpPr>
        <p:spPr/>
        <p:txBody>
          <a:bodyPr/>
          <a:lstStyle>
            <a:lvl1pPr>
              <a:defRPr/>
            </a:lvl1pPr>
            <a:extLst/>
          </a:lstStyle>
          <a:p>
            <a:endParaRPr lang="en-US"/>
          </a:p>
        </p:txBody>
      </p:sp>
    </p:spTree>
    <p:extLst>
      <p:ext uri="{BB962C8B-B14F-4D97-AF65-F5344CB8AC3E}">
        <p14:creationId xmlns:p14="http://schemas.microsoft.com/office/powerpoint/2010/main" val="2175717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EA9D80-B316-4AAB-8204-7FD0A768166F}"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815-B16F-427F-8C2E-F8CBC26BFBE2}" type="slidenum">
              <a:rPr lang="en-US" smtClean="0"/>
              <a:t>‹#›</a:t>
            </a:fld>
            <a:endParaRPr lang="en-US"/>
          </a:p>
        </p:txBody>
      </p:sp>
    </p:spTree>
    <p:extLst>
      <p:ext uri="{BB962C8B-B14F-4D97-AF65-F5344CB8AC3E}">
        <p14:creationId xmlns:p14="http://schemas.microsoft.com/office/powerpoint/2010/main" val="2327779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0DEA8-F521-4FBC-B567-107CED9971B7}" type="datetimeFigureOut">
              <a:rPr lang="en-SG" smtClean="0"/>
              <a:t>15/3/2022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3AACAD4-BBCF-4E5B-975C-A0DF94ACF1AC}" type="slidenum">
              <a:rPr lang="en-SG" smtClean="0"/>
              <a:t>‹#›</a:t>
            </a:fld>
            <a:endParaRPr lang="en-SG"/>
          </a:p>
        </p:txBody>
      </p:sp>
    </p:spTree>
    <p:extLst>
      <p:ext uri="{BB962C8B-B14F-4D97-AF65-F5344CB8AC3E}">
        <p14:creationId xmlns:p14="http://schemas.microsoft.com/office/powerpoint/2010/main" val="108376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7696200" y="381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44" name="Rectangle 37"/>
          <p:cNvSpPr>
            <a:spLocks noGrp="1"/>
          </p:cNvSpPr>
          <p:nvPr>
            <p:ph type="body" sz="quarter" idx="16"/>
          </p:nvPr>
        </p:nvSpPr>
        <p:spPr>
          <a:xfrm>
            <a:off x="7696200" y="838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42" name="Rectangle 37"/>
          <p:cNvSpPr>
            <a:spLocks noGrp="1"/>
          </p:cNvSpPr>
          <p:nvPr>
            <p:ph type="body" sz="quarter" idx="18"/>
          </p:nvPr>
        </p:nvSpPr>
        <p:spPr>
          <a:xfrm>
            <a:off x="7696200" y="1295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46" name="Rectangle 37"/>
          <p:cNvSpPr>
            <a:spLocks noGrp="1"/>
          </p:cNvSpPr>
          <p:nvPr>
            <p:ph type="body" sz="quarter" idx="20"/>
          </p:nvPr>
        </p:nvSpPr>
        <p:spPr>
          <a:xfrm>
            <a:off x="7696200" y="1752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48" name="Rectangle 37"/>
          <p:cNvSpPr>
            <a:spLocks noGrp="1"/>
          </p:cNvSpPr>
          <p:nvPr>
            <p:ph type="body" sz="quarter" idx="22"/>
          </p:nvPr>
        </p:nvSpPr>
        <p:spPr>
          <a:xfrm>
            <a:off x="7696200" y="2209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7696200" y="2667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7696200" y="3124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7696200" y="3581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7696200" y="40386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7696200" y="44958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7696200" y="49530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7696200" y="54102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7696200" y="5867400"/>
            <a:ext cx="6858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2" name="Rectangle 32"/>
          <p:cNvSpPr>
            <a:spLocks noGrp="1"/>
          </p:cNvSpPr>
          <p:nvPr>
            <p:ph type="dt" sz="half" idx="39"/>
          </p:nvPr>
        </p:nvSpPr>
        <p:spPr/>
        <p:txBody>
          <a:bodyPr/>
          <a:lstStyle>
            <a:lvl1pPr>
              <a:defRPr sz="1100" smtClean="0"/>
            </a:lvl1pPr>
            <a:extLst/>
          </a:lstStyle>
          <a:p>
            <a:fld id="{C8EA9D80-B316-4AAB-8204-7FD0A768166F}" type="datetimeFigureOut">
              <a:rPr lang="en-US" smtClean="0"/>
              <a:t>3/15/2022</a:t>
            </a:fld>
            <a:endParaRPr lang="en-US"/>
          </a:p>
        </p:txBody>
      </p:sp>
      <p:sp>
        <p:nvSpPr>
          <p:cNvPr id="33" name="Rectangle 33"/>
          <p:cNvSpPr>
            <a:spLocks noGrp="1"/>
          </p:cNvSpPr>
          <p:nvPr>
            <p:ph type="sldNum" sz="quarter" idx="40"/>
          </p:nvPr>
        </p:nvSpPr>
        <p:spPr/>
        <p:txBody>
          <a:bodyPr/>
          <a:lstStyle>
            <a:lvl1pPr>
              <a:defRPr/>
            </a:lvl1pPr>
            <a:extLst/>
          </a:lstStyle>
          <a:p>
            <a:fld id="{72C63815-B16F-427F-8C2E-F8CBC26BFBE2}" type="slidenum">
              <a:rPr lang="en-US" smtClean="0"/>
              <a:t>‹#›</a:t>
            </a:fld>
            <a:endParaRPr lang="en-US"/>
          </a:p>
        </p:txBody>
      </p:sp>
      <p:sp>
        <p:nvSpPr>
          <p:cNvPr id="34" name="Rectangle 34"/>
          <p:cNvSpPr>
            <a:spLocks noGrp="1"/>
          </p:cNvSpPr>
          <p:nvPr>
            <p:ph type="ftr" sz="quarter" idx="41"/>
          </p:nvPr>
        </p:nvSpPr>
        <p:spPr/>
        <p:txBody>
          <a:bodyPr/>
          <a:lstStyle>
            <a:lvl1pPr>
              <a:defRPr/>
            </a:lvl1pPr>
            <a:extLst/>
          </a:lstStyle>
          <a:p>
            <a:endParaRPr lang="en-US"/>
          </a:p>
        </p:txBody>
      </p:sp>
    </p:spTree>
    <p:extLst>
      <p:ext uri="{BB962C8B-B14F-4D97-AF65-F5344CB8AC3E}">
        <p14:creationId xmlns:p14="http://schemas.microsoft.com/office/powerpoint/2010/main" val="368589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Rectangle 8"/>
          <p:cNvSpPr/>
          <p:nvPr/>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4" name="Rectangle 10"/>
          <p:cNvSpPr/>
          <p:nvPr/>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5"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4114800"/>
            <a:ext cx="7239000" cy="533400"/>
          </a:xfrm>
          <a:noFill/>
        </p:spPr>
        <p:txBody>
          <a:bodyPr/>
          <a:lstStyle>
            <a:lvl1pPr algn="l">
              <a:defRPr sz="2000" b="0" cap="all" spc="150" baseline="0">
                <a:solidFill>
                  <a:schemeClr val="bg1"/>
                </a:solidFill>
              </a:defRPr>
            </a:lvl1pPr>
            <a:extLst/>
          </a:lstStyle>
          <a:p>
            <a:r>
              <a:rPr lang="en-US"/>
              <a:t>Click to edit Master title style</a:t>
            </a:r>
            <a:endParaRPr lang="en-US" dirty="0"/>
          </a:p>
        </p:txBody>
      </p:sp>
      <p:sp>
        <p:nvSpPr>
          <p:cNvPr id="6" name="Rectangle 3"/>
          <p:cNvSpPr>
            <a:spLocks noGrp="1"/>
          </p:cNvSpPr>
          <p:nvPr>
            <p:ph type="dt" sz="half" idx="10"/>
          </p:nvPr>
        </p:nvSpPr>
        <p:spPr>
          <a:xfrm>
            <a:off x="228600" y="6477000"/>
            <a:ext cx="1600200" cy="304800"/>
          </a:xfrm>
        </p:spPr>
        <p:txBody>
          <a:bodyPr anchor="ctr"/>
          <a:lstStyle>
            <a:lvl1pPr algn="l">
              <a:defRPr smtClean="0">
                <a:solidFill>
                  <a:srgbClr val="A0A0A0"/>
                </a:solidFill>
              </a:defRPr>
            </a:lvl1pPr>
            <a:extLst/>
          </a:lstStyle>
          <a:p>
            <a:fld id="{C8EA9D80-B316-4AAB-8204-7FD0A768166F}" type="datetimeFigureOut">
              <a:rPr lang="en-US" smtClean="0"/>
              <a:t>3/15/2022</a:t>
            </a:fld>
            <a:endParaRPr lang="en-US"/>
          </a:p>
        </p:txBody>
      </p:sp>
      <p:sp>
        <p:nvSpPr>
          <p:cNvPr id="7" name="Rectangle 4"/>
          <p:cNvSpPr>
            <a:spLocks noGrp="1"/>
          </p:cNvSpPr>
          <p:nvPr>
            <p:ph type="ftr" sz="quarter" idx="11"/>
          </p:nvPr>
        </p:nvSpPr>
        <p:spPr/>
        <p:txBody>
          <a:bodyPr/>
          <a:lstStyle>
            <a:lvl1pPr>
              <a:defRPr>
                <a:solidFill>
                  <a:schemeClr val="bg1"/>
                </a:solidFill>
              </a:defRPr>
            </a:lvl1pPr>
            <a:extLst/>
          </a:lstStyle>
          <a:p>
            <a:endParaRPr lang="en-US"/>
          </a:p>
        </p:txBody>
      </p:sp>
      <p:sp>
        <p:nvSpPr>
          <p:cNvPr id="8" name="Slide Number Placeholder 12"/>
          <p:cNvSpPr>
            <a:spLocks noGrp="1"/>
          </p:cNvSpPr>
          <p:nvPr>
            <p:ph type="sldNum" sz="quarter" idx="12"/>
          </p:nvPr>
        </p:nvSpPr>
        <p:spPr>
          <a:xfrm>
            <a:off x="6477000" y="6477000"/>
            <a:ext cx="1020763" cy="304800"/>
          </a:xfrm>
        </p:spPr>
        <p:txBody>
          <a:bodyPr/>
          <a:lstStyle>
            <a:lvl1pPr>
              <a:defRPr/>
            </a:lvl1pPr>
            <a:extLst/>
          </a:lstStyle>
          <a:p>
            <a:fld id="{72C63815-B16F-427F-8C2E-F8CBC26BFBE2}" type="slidenum">
              <a:rPr lang="en-US" smtClean="0"/>
              <a:t>‹#›</a:t>
            </a:fld>
            <a:endParaRPr lang="en-US"/>
          </a:p>
        </p:txBody>
      </p:sp>
    </p:spTree>
    <p:extLst>
      <p:ext uri="{BB962C8B-B14F-4D97-AF65-F5344CB8AC3E}">
        <p14:creationId xmlns:p14="http://schemas.microsoft.com/office/powerpoint/2010/main" val="3902552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pic>
        <p:nvPicPr>
          <p:cNvPr id="4"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p:nvPr>
        </p:nvSpPr>
        <p:spPr>
          <a:xfrm>
            <a:off x="304800" y="381000"/>
            <a:ext cx="8077200" cy="381000"/>
          </a:xfrm>
          <a:solidFill>
            <a:schemeClr val="accent6">
              <a:shade val="75000"/>
            </a:schemeClr>
          </a:solidFill>
        </p:spPr>
        <p:txBody>
          <a:bodyPr>
            <a:noAutofit/>
          </a:bodyPr>
          <a:lstStyle>
            <a:lvl1pPr>
              <a:defRPr sz="2400" b="1">
                <a:solidFill>
                  <a:schemeClr val="bg1"/>
                </a:solidFill>
              </a:defRPr>
            </a:lvl1pPr>
            <a:extLst/>
          </a:lstStyle>
          <a:p>
            <a:pPr lvl="0"/>
            <a:r>
              <a:rPr lang="en-US"/>
              <a:t>Click to edit Master text styles</a:t>
            </a:r>
          </a:p>
        </p:txBody>
      </p:sp>
      <p:sp>
        <p:nvSpPr>
          <p:cNvPr id="5" name="Rectangle 7"/>
          <p:cNvSpPr>
            <a:spLocks noGrp="1"/>
          </p:cNvSpPr>
          <p:nvPr>
            <p:ph type="dt" sz="half" idx="14"/>
          </p:nvPr>
        </p:nvSpPr>
        <p:spPr/>
        <p:txBody>
          <a:bodyPr/>
          <a:lstStyle>
            <a:lvl1pPr>
              <a:defRPr/>
            </a:lvl1pPr>
            <a:extLst/>
          </a:lstStyle>
          <a:p>
            <a:fld id="{C8EA9D80-B316-4AAB-8204-7FD0A768166F}" type="datetimeFigureOut">
              <a:rPr lang="en-US" smtClean="0"/>
              <a:t>3/15/2022</a:t>
            </a:fld>
            <a:endParaRPr lang="en-US"/>
          </a:p>
        </p:txBody>
      </p:sp>
      <p:sp>
        <p:nvSpPr>
          <p:cNvPr id="6" name="Rectangle 8"/>
          <p:cNvSpPr>
            <a:spLocks noGrp="1"/>
          </p:cNvSpPr>
          <p:nvPr>
            <p:ph type="sldNum" sz="quarter" idx="15"/>
          </p:nvPr>
        </p:nvSpPr>
        <p:spPr/>
        <p:txBody>
          <a:bodyPr/>
          <a:lstStyle>
            <a:lvl1pPr>
              <a:defRPr/>
            </a:lvl1pPr>
            <a:extLst/>
          </a:lstStyle>
          <a:p>
            <a:fld id="{72C63815-B16F-427F-8C2E-F8CBC26BFBE2}" type="slidenum">
              <a:rPr lang="en-US" smtClean="0"/>
              <a:t>‹#›</a:t>
            </a:fld>
            <a:endParaRPr lang="en-US"/>
          </a:p>
        </p:txBody>
      </p:sp>
      <p:sp>
        <p:nvSpPr>
          <p:cNvPr id="7" name="Rectangle 9"/>
          <p:cNvSpPr>
            <a:spLocks noGrp="1"/>
          </p:cNvSpPr>
          <p:nvPr>
            <p:ph type="ftr" sz="quarter" idx="16"/>
          </p:nvPr>
        </p:nvSpPr>
        <p:spPr/>
        <p:txBody>
          <a:bodyPr/>
          <a:lstStyle>
            <a:lvl1pPr>
              <a:defRPr/>
            </a:lvl1pPr>
            <a:extLst/>
          </a:lstStyle>
          <a:p>
            <a:endParaRPr lang="en-US"/>
          </a:p>
        </p:txBody>
      </p:sp>
    </p:spTree>
    <p:extLst>
      <p:ext uri="{BB962C8B-B14F-4D97-AF65-F5344CB8AC3E}">
        <p14:creationId xmlns:p14="http://schemas.microsoft.com/office/powerpoint/2010/main" val="173573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
          <p:cNvSpPr>
            <a:spLocks noGrp="1"/>
          </p:cNvSpPr>
          <p:nvPr>
            <p:ph type="title"/>
          </p:nvPr>
        </p:nvSpPr>
        <p:spPr/>
        <p:txBody>
          <a:bodyPr/>
          <a:lstStyle/>
          <a:p>
            <a:r>
              <a:rPr lang="en-US"/>
              <a:t>Click to edit Master title style</a:t>
            </a:r>
          </a:p>
        </p:txBody>
      </p:sp>
      <p:sp>
        <p:nvSpPr>
          <p:cNvPr id="4" name="Rectangle 6"/>
          <p:cNvSpPr>
            <a:spLocks noGrp="1"/>
          </p:cNvSpPr>
          <p:nvPr>
            <p:ph type="dt" sz="half" idx="10"/>
          </p:nvPr>
        </p:nvSpPr>
        <p:spPr/>
        <p:txBody>
          <a:bodyPr/>
          <a:lstStyle>
            <a:lvl1pPr>
              <a:defRPr/>
            </a:lvl1pPr>
            <a:extLst/>
          </a:lstStyle>
          <a:p>
            <a:fld id="{C8EA9D80-B316-4AAB-8204-7FD0A768166F}" type="datetimeFigureOut">
              <a:rPr lang="en-US" smtClean="0"/>
              <a:t>3/15/2022</a:t>
            </a:fld>
            <a:endParaRPr lang="en-US"/>
          </a:p>
        </p:txBody>
      </p:sp>
      <p:sp>
        <p:nvSpPr>
          <p:cNvPr id="5" name="Rectangle 8"/>
          <p:cNvSpPr>
            <a:spLocks noGrp="1"/>
          </p:cNvSpPr>
          <p:nvPr>
            <p:ph type="sldNum" sz="quarter" idx="11"/>
          </p:nvPr>
        </p:nvSpPr>
        <p:spPr/>
        <p:txBody>
          <a:bodyPr/>
          <a:lstStyle>
            <a:lvl1pPr>
              <a:defRPr/>
            </a:lvl1pPr>
            <a:extLst/>
          </a:lstStyle>
          <a:p>
            <a:fld id="{72C63815-B16F-427F-8C2E-F8CBC26BFBE2}" type="slidenum">
              <a:rPr lang="en-US" smtClean="0"/>
              <a:t>‹#›</a:t>
            </a:fld>
            <a:endParaRPr lang="en-US"/>
          </a:p>
        </p:txBody>
      </p:sp>
      <p:sp>
        <p:nvSpPr>
          <p:cNvPr id="6" name="Rectangle 9"/>
          <p:cNvSpPr>
            <a:spLocks noGrp="1"/>
          </p:cNvSpPr>
          <p:nvPr>
            <p:ph type="ftr" sz="quarter" idx="12"/>
          </p:nvPr>
        </p:nvSpPr>
        <p:spPr/>
        <p:txBody>
          <a:bodyPr/>
          <a:lstStyle>
            <a:lvl1pPr>
              <a:defRPr/>
            </a:lvl1pPr>
            <a:extLst/>
          </a:lstStyle>
          <a:p>
            <a:endParaRPr lang="en-US"/>
          </a:p>
        </p:txBody>
      </p:sp>
    </p:spTree>
    <p:extLst>
      <p:ext uri="{BB962C8B-B14F-4D97-AF65-F5344CB8AC3E}">
        <p14:creationId xmlns:p14="http://schemas.microsoft.com/office/powerpoint/2010/main" val="255718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pic>
        <p:nvPicPr>
          <p:cNvPr id="5"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p:nvPr>
        </p:nvSpPr>
        <p:spPr>
          <a:xfrm>
            <a:off x="304800" y="381000"/>
            <a:ext cx="8077200" cy="381000"/>
          </a:xfrm>
          <a:solidFill>
            <a:schemeClr val="accent6">
              <a:shade val="75000"/>
            </a:schemeClr>
          </a:solidFill>
        </p:spPr>
        <p:txBody>
          <a:bodyPr>
            <a:noAutofit/>
          </a:bodyPr>
          <a:lstStyle>
            <a:lvl1pPr>
              <a:defRPr sz="2400" b="1">
                <a:solidFill>
                  <a:schemeClr val="bg1"/>
                </a:solidFill>
              </a:defRPr>
            </a:lvl1pPr>
            <a:extLst/>
          </a:lstStyle>
          <a:p>
            <a:pPr lvl="0"/>
            <a:r>
              <a:rPr lang="en-US"/>
              <a:t>Click to edit Master text styles</a:t>
            </a:r>
          </a:p>
        </p:txBody>
      </p:sp>
      <p:sp>
        <p:nvSpPr>
          <p:cNvPr id="11" name="Rectangle 11"/>
          <p:cNvSpPr>
            <a:spLocks noGrp="1"/>
          </p:cNvSpPr>
          <p:nvPr>
            <p:ph sz="quarter" idx="15"/>
          </p:nvPr>
        </p:nvSpPr>
        <p:spPr>
          <a:xfrm>
            <a:off x="304800" y="914400"/>
            <a:ext cx="80772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9"/>
          <p:cNvSpPr>
            <a:spLocks noGrp="1"/>
          </p:cNvSpPr>
          <p:nvPr>
            <p:ph type="dt" sz="half" idx="16"/>
          </p:nvPr>
        </p:nvSpPr>
        <p:spPr/>
        <p:txBody>
          <a:bodyPr/>
          <a:lstStyle>
            <a:lvl1pPr>
              <a:defRPr/>
            </a:lvl1pPr>
            <a:extLst/>
          </a:lstStyle>
          <a:p>
            <a:fld id="{C8EA9D80-B316-4AAB-8204-7FD0A768166F}" type="datetimeFigureOut">
              <a:rPr lang="en-US" smtClean="0"/>
              <a:t>3/15/2022</a:t>
            </a:fld>
            <a:endParaRPr lang="en-US"/>
          </a:p>
        </p:txBody>
      </p:sp>
      <p:sp>
        <p:nvSpPr>
          <p:cNvPr id="7" name="Rectangle 10"/>
          <p:cNvSpPr>
            <a:spLocks noGrp="1"/>
          </p:cNvSpPr>
          <p:nvPr>
            <p:ph type="sldNum" sz="quarter" idx="17"/>
          </p:nvPr>
        </p:nvSpPr>
        <p:spPr/>
        <p:txBody>
          <a:bodyPr/>
          <a:lstStyle>
            <a:lvl1pPr>
              <a:defRPr/>
            </a:lvl1pPr>
            <a:extLst/>
          </a:lstStyle>
          <a:p>
            <a:fld id="{72C63815-B16F-427F-8C2E-F8CBC26BFBE2}" type="slidenum">
              <a:rPr lang="en-US" smtClean="0"/>
              <a:t>‹#›</a:t>
            </a:fld>
            <a:endParaRPr lang="en-US"/>
          </a:p>
        </p:txBody>
      </p:sp>
      <p:sp>
        <p:nvSpPr>
          <p:cNvPr id="9" name="Rectangle 12"/>
          <p:cNvSpPr>
            <a:spLocks noGrp="1"/>
          </p:cNvSpPr>
          <p:nvPr>
            <p:ph type="ftr" sz="quarter" idx="18"/>
          </p:nvPr>
        </p:nvSpPr>
        <p:spPr/>
        <p:txBody>
          <a:bodyPr/>
          <a:lstStyle>
            <a:lvl1pPr>
              <a:defRPr/>
            </a:lvl1pPr>
            <a:extLst/>
          </a:lstStyle>
          <a:p>
            <a:endParaRPr lang="en-US"/>
          </a:p>
        </p:txBody>
      </p:sp>
    </p:spTree>
    <p:extLst>
      <p:ext uri="{BB962C8B-B14F-4D97-AF65-F5344CB8AC3E}">
        <p14:creationId xmlns:p14="http://schemas.microsoft.com/office/powerpoint/2010/main" val="384854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pic>
        <p:nvPicPr>
          <p:cNvPr id="7"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9" name="Rectangle 11"/>
          <p:cNvSpPr>
            <a:spLocks noGrp="1"/>
          </p:cNvSpPr>
          <p:nvPr>
            <p:ph sz="quarter" idx="15"/>
          </p:nvPr>
        </p:nvSpPr>
        <p:spPr>
          <a:xfrm>
            <a:off x="304800"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5" name="Rectangle 11"/>
          <p:cNvSpPr>
            <a:spLocks noGrp="1"/>
          </p:cNvSpPr>
          <p:nvPr>
            <p:ph sz="quarter" idx="17"/>
          </p:nvPr>
        </p:nvSpPr>
        <p:spPr>
          <a:xfrm>
            <a:off x="4416552"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3"/>
          <p:cNvSpPr>
            <a:spLocks noGrp="1"/>
          </p:cNvSpPr>
          <p:nvPr>
            <p:ph type="dt" sz="half" idx="18"/>
          </p:nvPr>
        </p:nvSpPr>
        <p:spPr/>
        <p:txBody>
          <a:bodyPr/>
          <a:lstStyle>
            <a:lvl1pPr>
              <a:defRPr/>
            </a:lvl1pPr>
            <a:extLst/>
          </a:lstStyle>
          <a:p>
            <a:fld id="{C8EA9D80-B316-4AAB-8204-7FD0A768166F}" type="datetimeFigureOut">
              <a:rPr lang="en-US" smtClean="0"/>
              <a:t>3/15/2022</a:t>
            </a:fld>
            <a:endParaRPr lang="en-US"/>
          </a:p>
        </p:txBody>
      </p:sp>
      <p:sp>
        <p:nvSpPr>
          <p:cNvPr id="10" name="Rectangle 16"/>
          <p:cNvSpPr>
            <a:spLocks noGrp="1"/>
          </p:cNvSpPr>
          <p:nvPr>
            <p:ph type="sldNum" sz="quarter" idx="19"/>
          </p:nvPr>
        </p:nvSpPr>
        <p:spPr/>
        <p:txBody>
          <a:bodyPr/>
          <a:lstStyle>
            <a:lvl1pPr>
              <a:defRPr/>
            </a:lvl1pPr>
            <a:extLst/>
          </a:lstStyle>
          <a:p>
            <a:fld id="{72C63815-B16F-427F-8C2E-F8CBC26BFBE2}" type="slidenum">
              <a:rPr lang="en-US" smtClean="0"/>
              <a:t>‹#›</a:t>
            </a:fld>
            <a:endParaRPr lang="en-US"/>
          </a:p>
        </p:txBody>
      </p:sp>
      <p:sp>
        <p:nvSpPr>
          <p:cNvPr id="11" name="Rectangle 17"/>
          <p:cNvSpPr>
            <a:spLocks noGrp="1"/>
          </p:cNvSpPr>
          <p:nvPr>
            <p:ph type="ftr" sz="quarter" idx="20"/>
          </p:nvPr>
        </p:nvSpPr>
        <p:spPr/>
        <p:txBody>
          <a:bodyPr/>
          <a:lstStyle>
            <a:lvl1pPr>
              <a:defRPr/>
            </a:lvl1pPr>
            <a:extLst/>
          </a:lstStyle>
          <a:p>
            <a:endParaRPr lang="en-US"/>
          </a:p>
        </p:txBody>
      </p:sp>
    </p:spTree>
    <p:extLst>
      <p:ext uri="{BB962C8B-B14F-4D97-AF65-F5344CB8AC3E}">
        <p14:creationId xmlns:p14="http://schemas.microsoft.com/office/powerpoint/2010/main" val="96425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pic>
        <p:nvPicPr>
          <p:cNvPr id="10"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p:nvPr>
        </p:nvSpPr>
        <p:spPr>
          <a:xfrm>
            <a:off x="3048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8" name="Rectangle 11"/>
          <p:cNvSpPr>
            <a:spLocks noGrp="1"/>
          </p:cNvSpPr>
          <p:nvPr>
            <p:ph sz="quarter" idx="15"/>
          </p:nvPr>
        </p:nvSpPr>
        <p:spPr>
          <a:xfrm>
            <a:off x="3048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p:nvPr>
        </p:nvSpPr>
        <p:spPr>
          <a:xfrm>
            <a:off x="3017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7" name="Rectangle 11"/>
          <p:cNvSpPr>
            <a:spLocks noGrp="1"/>
          </p:cNvSpPr>
          <p:nvPr>
            <p:ph sz="quarter" idx="17"/>
          </p:nvPr>
        </p:nvSpPr>
        <p:spPr>
          <a:xfrm>
            <a:off x="3017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p:nvPr>
        </p:nvSpPr>
        <p:spPr>
          <a:xfrm>
            <a:off x="4416552"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1" name="Rectangle 11"/>
          <p:cNvSpPr>
            <a:spLocks noGrp="1"/>
          </p:cNvSpPr>
          <p:nvPr>
            <p:ph sz="quarter" idx="19"/>
          </p:nvPr>
        </p:nvSpPr>
        <p:spPr>
          <a:xfrm>
            <a:off x="4416552"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3"/>
          <p:cNvSpPr>
            <a:spLocks noGrp="1"/>
          </p:cNvSpPr>
          <p:nvPr>
            <p:ph type="dt" sz="half" idx="20"/>
          </p:nvPr>
        </p:nvSpPr>
        <p:spPr/>
        <p:txBody>
          <a:bodyPr/>
          <a:lstStyle>
            <a:lvl1pPr>
              <a:defRPr/>
            </a:lvl1pPr>
            <a:extLst/>
          </a:lstStyle>
          <a:p>
            <a:fld id="{C8EA9D80-B316-4AAB-8204-7FD0A768166F}" type="datetimeFigureOut">
              <a:rPr lang="en-US" smtClean="0"/>
              <a:t>3/15/2022</a:t>
            </a:fld>
            <a:endParaRPr lang="en-US"/>
          </a:p>
        </p:txBody>
      </p:sp>
      <p:sp>
        <p:nvSpPr>
          <p:cNvPr id="12" name="Rectangle 19"/>
          <p:cNvSpPr>
            <a:spLocks noGrp="1"/>
          </p:cNvSpPr>
          <p:nvPr>
            <p:ph type="sldNum" sz="quarter" idx="21"/>
          </p:nvPr>
        </p:nvSpPr>
        <p:spPr/>
        <p:txBody>
          <a:bodyPr/>
          <a:lstStyle>
            <a:lvl1pPr>
              <a:defRPr/>
            </a:lvl1pPr>
            <a:extLst/>
          </a:lstStyle>
          <a:p>
            <a:fld id="{72C63815-B16F-427F-8C2E-F8CBC26BFBE2}" type="slidenum">
              <a:rPr lang="en-US" smtClean="0"/>
              <a:t>‹#›</a:t>
            </a:fld>
            <a:endParaRPr lang="en-US"/>
          </a:p>
        </p:txBody>
      </p:sp>
      <p:sp>
        <p:nvSpPr>
          <p:cNvPr id="13" name="Rectangle 22"/>
          <p:cNvSpPr>
            <a:spLocks noGrp="1"/>
          </p:cNvSpPr>
          <p:nvPr>
            <p:ph type="ftr" sz="quarter" idx="22"/>
          </p:nvPr>
        </p:nvSpPr>
        <p:spPr/>
        <p:txBody>
          <a:bodyPr/>
          <a:lstStyle>
            <a:lvl1pPr>
              <a:defRPr/>
            </a:lvl1pPr>
            <a:extLst/>
          </a:lstStyle>
          <a:p>
            <a:endParaRPr lang="en-US"/>
          </a:p>
        </p:txBody>
      </p:sp>
    </p:spTree>
    <p:extLst>
      <p:ext uri="{BB962C8B-B14F-4D97-AF65-F5344CB8AC3E}">
        <p14:creationId xmlns:p14="http://schemas.microsoft.com/office/powerpoint/2010/main" val="13722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pic>
        <p:nvPicPr>
          <p:cNvPr id="9" name="Picture 2" descr="http://www.groupin.pk/blog/wp-content/uploads/2011/07/nus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p:nvPr>
        </p:nvSpPr>
        <p:spPr>
          <a:xfrm>
            <a:off x="304800" y="381000"/>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4" name="Rectangle 11"/>
          <p:cNvSpPr>
            <a:spLocks noGrp="1"/>
          </p:cNvSpPr>
          <p:nvPr>
            <p:ph sz="quarter" idx="15"/>
          </p:nvPr>
        </p:nvSpPr>
        <p:spPr>
          <a:xfrm>
            <a:off x="304800" y="609600"/>
            <a:ext cx="39624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p:nvPr>
        </p:nvSpPr>
        <p:spPr>
          <a:xfrm>
            <a:off x="4419600" y="381000"/>
            <a:ext cx="3962400"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17" name="Rectangle 11"/>
          <p:cNvSpPr>
            <a:spLocks noGrp="1"/>
          </p:cNvSpPr>
          <p:nvPr>
            <p:ph sz="quarter" idx="17"/>
          </p:nvPr>
        </p:nvSpPr>
        <p:spPr>
          <a:xfrm>
            <a:off x="4419600" y="609600"/>
            <a:ext cx="39624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p:nvPr>
        </p:nvSpPr>
        <p:spPr>
          <a:xfrm>
            <a:off x="4416552" y="3319272"/>
            <a:ext cx="3965448" cy="228600"/>
          </a:xfrm>
          <a:solidFill>
            <a:schemeClr val="accent6">
              <a:shade val="75000"/>
            </a:schemeClr>
          </a:solidFill>
        </p:spPr>
        <p:txBody>
          <a:bodyPr/>
          <a:lstStyle>
            <a:lvl1pPr>
              <a:defRPr b="1">
                <a:solidFill>
                  <a:schemeClr val="bg1"/>
                </a:solidFill>
              </a:defRPr>
            </a:lvl1pPr>
            <a:extLst/>
          </a:lstStyle>
          <a:p>
            <a:pPr lvl="0"/>
            <a:r>
              <a:rPr lang="en-US"/>
              <a:t>Click to edit Master text styles</a:t>
            </a:r>
          </a:p>
        </p:txBody>
      </p:sp>
      <p:sp>
        <p:nvSpPr>
          <p:cNvPr id="20" name="Rectangle 11"/>
          <p:cNvSpPr>
            <a:spLocks noGrp="1"/>
          </p:cNvSpPr>
          <p:nvPr>
            <p:ph sz="quarter" idx="19"/>
          </p:nvPr>
        </p:nvSpPr>
        <p:spPr>
          <a:xfrm>
            <a:off x="4416552" y="3547872"/>
            <a:ext cx="3965448"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1"/>
          <p:cNvSpPr>
            <a:spLocks noGrp="1"/>
          </p:cNvSpPr>
          <p:nvPr>
            <p:ph type="dt" sz="half" idx="20"/>
          </p:nvPr>
        </p:nvSpPr>
        <p:spPr/>
        <p:txBody>
          <a:bodyPr/>
          <a:lstStyle>
            <a:lvl1pPr>
              <a:defRPr/>
            </a:lvl1pPr>
            <a:extLst/>
          </a:lstStyle>
          <a:p>
            <a:fld id="{C8EA9D80-B316-4AAB-8204-7FD0A768166F}" type="datetimeFigureOut">
              <a:rPr lang="en-US" smtClean="0"/>
              <a:t>3/15/2022</a:t>
            </a:fld>
            <a:endParaRPr lang="en-US"/>
          </a:p>
        </p:txBody>
      </p:sp>
      <p:sp>
        <p:nvSpPr>
          <p:cNvPr id="11" name="Rectangle 22"/>
          <p:cNvSpPr>
            <a:spLocks noGrp="1"/>
          </p:cNvSpPr>
          <p:nvPr>
            <p:ph type="sldNum" sz="quarter" idx="21"/>
          </p:nvPr>
        </p:nvSpPr>
        <p:spPr/>
        <p:txBody>
          <a:bodyPr/>
          <a:lstStyle>
            <a:lvl1pPr>
              <a:defRPr/>
            </a:lvl1pPr>
            <a:extLst/>
          </a:lstStyle>
          <a:p>
            <a:fld id="{72C63815-B16F-427F-8C2E-F8CBC26BFBE2}" type="slidenum">
              <a:rPr lang="en-US" smtClean="0"/>
              <a:t>‹#›</a:t>
            </a:fld>
            <a:endParaRPr lang="en-US"/>
          </a:p>
        </p:txBody>
      </p:sp>
      <p:sp>
        <p:nvSpPr>
          <p:cNvPr id="12" name="Rectangle 23"/>
          <p:cNvSpPr>
            <a:spLocks noGrp="1"/>
          </p:cNvSpPr>
          <p:nvPr>
            <p:ph type="ftr" sz="quarter" idx="22"/>
          </p:nvPr>
        </p:nvSpPr>
        <p:spPr/>
        <p:txBody>
          <a:bodyPr/>
          <a:lstStyle>
            <a:lvl1pPr>
              <a:defRPr/>
            </a:lvl1pPr>
            <a:extLst/>
          </a:lstStyle>
          <a:p>
            <a:endParaRPr lang="en-US"/>
          </a:p>
        </p:txBody>
      </p:sp>
    </p:spTree>
    <p:extLst>
      <p:ext uri="{BB962C8B-B14F-4D97-AF65-F5344CB8AC3E}">
        <p14:creationId xmlns:p14="http://schemas.microsoft.com/office/powerpoint/2010/main" val="234066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2.jpe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0" y="0"/>
            <a:ext cx="9144000" cy="5334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2" name="Rectangle 2"/>
          <p:cNvSpPr>
            <a:spLocks noGrp="1"/>
          </p:cNvSpPr>
          <p:nvPr>
            <p:ph type="title"/>
          </p:nvPr>
        </p:nvSpPr>
        <p:spPr>
          <a:xfrm>
            <a:off x="0" y="0"/>
            <a:ext cx="9144000" cy="457200"/>
          </a:xfrm>
          <a:prstGeom prst="rect">
            <a:avLst/>
          </a:prstGeom>
        </p:spPr>
        <p:txBody>
          <a:bodyPr vert="horz" anchor="ctr">
            <a:normAutofit/>
          </a:bodyPr>
          <a:lstStyle/>
          <a:p>
            <a:r>
              <a:rPr lang="en-US"/>
              <a:t>Click to edit Master title style</a:t>
            </a:r>
            <a:endParaRPr lang="en-US" dirty="0"/>
          </a:p>
        </p:txBody>
      </p:sp>
      <p:sp>
        <p:nvSpPr>
          <p:cNvPr id="1028" name="Rectangle 3"/>
          <p:cNvSpPr>
            <a:spLocks noGrp="1"/>
          </p:cNvSpPr>
          <p:nvPr>
            <p:ph type="body" idx="1"/>
          </p:nvPr>
        </p:nvSpPr>
        <p:spPr bwMode="auto">
          <a:xfrm>
            <a:off x="304800" y="609600"/>
            <a:ext cx="8077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fontAlgn="auto">
              <a:spcBef>
                <a:spcPts val="0"/>
              </a:spcBef>
              <a:spcAft>
                <a:spcPts val="0"/>
              </a:spcAft>
              <a:defRPr sz="1000" smtClean="0">
                <a:solidFill>
                  <a:schemeClr val="tx1">
                    <a:tint val="65000"/>
                  </a:schemeClr>
                </a:solidFill>
                <a:latin typeface="+mn-lt"/>
              </a:defRPr>
            </a:lvl1pPr>
            <a:extLst/>
          </a:lstStyle>
          <a:p>
            <a:fld id="{C8EA9D80-B316-4AAB-8204-7FD0A768166F}" type="datetimeFigureOut">
              <a:rPr lang="en-US" smtClean="0"/>
              <a:t>3/15/2022</a:t>
            </a:fld>
            <a:endParaRPr lang="en-US"/>
          </a:p>
        </p:txBody>
      </p:sp>
      <p:sp>
        <p:nvSpPr>
          <p:cNvPr id="6" name="Rectangle 6"/>
          <p:cNvSpPr>
            <a:spLocks noGrp="1"/>
          </p:cNvSpPr>
          <p:nvPr>
            <p:ph type="sldNum" sz="quarter" idx="4"/>
          </p:nvPr>
        </p:nvSpPr>
        <p:spPr>
          <a:xfrm>
            <a:off x="6503988" y="6473825"/>
            <a:ext cx="990600" cy="304800"/>
          </a:xfrm>
          <a:prstGeom prst="rect">
            <a:avLst/>
          </a:prstGeom>
        </p:spPr>
        <p:txBody>
          <a:bodyPr vert="horz" anchor="ctr"/>
          <a:lstStyle>
            <a:lvl1pPr algn="r" fontAlgn="auto">
              <a:spcBef>
                <a:spcPts val="0"/>
              </a:spcBef>
              <a:spcAft>
                <a:spcPts val="0"/>
              </a:spcAft>
              <a:defRPr sz="1000" smtClean="0">
                <a:latin typeface="+mn-lt"/>
              </a:defRPr>
            </a:lvl1pPr>
            <a:extLst/>
          </a:lstStyle>
          <a:p>
            <a:fld id="{72C63815-B16F-427F-8C2E-F8CBC26BFBE2}" type="slidenum">
              <a:rPr lang="en-US" smtClean="0"/>
              <a:t>‹#›</a:t>
            </a:fld>
            <a:endParaRPr lang="en-US"/>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fontAlgn="auto">
              <a:spcBef>
                <a:spcPts val="0"/>
              </a:spcBef>
              <a:spcAft>
                <a:spcPts val="0"/>
              </a:spcAft>
              <a:defRPr sz="1000">
                <a:solidFill>
                  <a:sysClr val="windowText" lastClr="000000"/>
                </a:solidFill>
                <a:latin typeface="+mn-lt"/>
              </a:defRPr>
            </a:lvl1pPr>
            <a:extLst/>
          </a:lstStyle>
          <a:p>
            <a:endParaRPr lang="en-US"/>
          </a:p>
        </p:txBody>
      </p:sp>
      <p:pic>
        <p:nvPicPr>
          <p:cNvPr id="1033" name="ContosoLogo.jp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7600950" y="6238875"/>
            <a:ext cx="83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2" descr="http://www.groupin.pk/blog/wp-content/uploads/2011/07/nust-logo.jp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5848350"/>
            <a:ext cx="1009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sz="2400" cap="small">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Calibri" pitchFamily="34" charset="0"/>
        </a:defRPr>
      </a:lvl2pPr>
      <a:lvl3pPr algn="l" rtl="0" eaLnBrk="1" fontAlgn="base" hangingPunct="1">
        <a:spcBef>
          <a:spcPct val="0"/>
        </a:spcBef>
        <a:spcAft>
          <a:spcPct val="0"/>
        </a:spcAft>
        <a:defRPr sz="2400">
          <a:solidFill>
            <a:schemeClr val="bg1"/>
          </a:solidFill>
          <a:latin typeface="Calibri" pitchFamily="34" charset="0"/>
        </a:defRPr>
      </a:lvl3pPr>
      <a:lvl4pPr algn="l" rtl="0" eaLnBrk="1" fontAlgn="base" hangingPunct="1">
        <a:spcBef>
          <a:spcPct val="0"/>
        </a:spcBef>
        <a:spcAft>
          <a:spcPct val="0"/>
        </a:spcAft>
        <a:defRPr sz="2400">
          <a:solidFill>
            <a:schemeClr val="bg1"/>
          </a:solidFill>
          <a:latin typeface="Calibri" pitchFamily="34" charset="0"/>
        </a:defRPr>
      </a:lvl4pPr>
      <a:lvl5pPr algn="l" rtl="0" eaLnBrk="1" fontAlgn="base" hangingPunct="1">
        <a:spcBef>
          <a:spcPct val="0"/>
        </a:spcBef>
        <a:spcAft>
          <a:spcPct val="0"/>
        </a:spcAft>
        <a:defRPr sz="2400">
          <a:solidFill>
            <a:schemeClr val="bg1"/>
          </a:solidFill>
          <a:latin typeface="Calibri" pitchFamily="34" charset="0"/>
        </a:defRPr>
      </a:lvl5pPr>
      <a:lvl6pPr marL="457200" algn="l" rtl="0" eaLnBrk="1" fontAlgn="base" hangingPunct="1">
        <a:spcBef>
          <a:spcPct val="0"/>
        </a:spcBef>
        <a:spcAft>
          <a:spcPct val="0"/>
        </a:spcAft>
        <a:defRPr sz="2400">
          <a:solidFill>
            <a:schemeClr val="bg1"/>
          </a:solidFill>
          <a:latin typeface="Calibri" pitchFamily="34" charset="0"/>
        </a:defRPr>
      </a:lvl6pPr>
      <a:lvl7pPr marL="914400" algn="l" rtl="0" eaLnBrk="1" fontAlgn="base" hangingPunct="1">
        <a:spcBef>
          <a:spcPct val="0"/>
        </a:spcBef>
        <a:spcAft>
          <a:spcPct val="0"/>
        </a:spcAft>
        <a:defRPr sz="2400">
          <a:solidFill>
            <a:schemeClr val="bg1"/>
          </a:solidFill>
          <a:latin typeface="Calibri" pitchFamily="34" charset="0"/>
        </a:defRPr>
      </a:lvl7pPr>
      <a:lvl8pPr marL="1371600" algn="l" rtl="0" eaLnBrk="1" fontAlgn="base" hangingPunct="1">
        <a:spcBef>
          <a:spcPct val="0"/>
        </a:spcBef>
        <a:spcAft>
          <a:spcPct val="0"/>
        </a:spcAft>
        <a:defRPr sz="2400">
          <a:solidFill>
            <a:schemeClr val="bg1"/>
          </a:solidFill>
          <a:latin typeface="Calibri" pitchFamily="34" charset="0"/>
        </a:defRPr>
      </a:lvl8pPr>
      <a:lvl9pPr marL="1828800" algn="l" rtl="0" eaLnBrk="1" fontAlgn="base" hangingPunct="1">
        <a:spcBef>
          <a:spcPct val="0"/>
        </a:spcBef>
        <a:spcAft>
          <a:spcPct val="0"/>
        </a:spcAft>
        <a:defRPr sz="2400">
          <a:solidFill>
            <a:schemeClr val="bg1"/>
          </a:solidFill>
          <a:latin typeface="Calibri" pitchFamily="34" charset="0"/>
        </a:defRPr>
      </a:lvl9pPr>
      <a:extLst/>
    </p:titleStyle>
    <p:bodyStyle>
      <a:lvl1pPr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cs typeface="+mn-cs"/>
        </a:defRPr>
      </a:lvl2pPr>
      <a:lvl3pPr marL="1143000" indent="-228600" algn="l" rtl="0" eaLnBrk="1" fontAlgn="base" hangingPunct="1">
        <a:spcBef>
          <a:spcPct val="20000"/>
        </a:spcBef>
        <a:spcAft>
          <a:spcPct val="0"/>
        </a:spcAft>
        <a:defRPr>
          <a:solidFill>
            <a:schemeClr val="tx1"/>
          </a:solidFill>
          <a:latin typeface="+mn-lt"/>
          <a:ea typeface="+mn-ea"/>
          <a:cs typeface="+mn-cs"/>
        </a:defRPr>
      </a:lvl3pPr>
      <a:lvl4pPr marL="1600200" indent="-228600" algn="l" rtl="0" eaLnBrk="1" fontAlgn="base" hangingPunct="1">
        <a:spcBef>
          <a:spcPct val="20000"/>
        </a:spcBef>
        <a:spcAft>
          <a:spcPct val="0"/>
        </a:spcAft>
        <a:defRPr sz="1600">
          <a:solidFill>
            <a:schemeClr val="tx1"/>
          </a:solidFill>
          <a:latin typeface="+mn-lt"/>
          <a:ea typeface="+mn-ea"/>
          <a:cs typeface="+mn-cs"/>
        </a:defRPr>
      </a:lvl4pPr>
      <a:lvl5pPr marL="2057400" indent="-228600" algn="l" rtl="0" eaLnBrk="1" fontAlgn="base" hangingPunct="1">
        <a:spcBef>
          <a:spcPct val="20000"/>
        </a:spcBef>
        <a:spcAft>
          <a:spcPct val="0"/>
        </a:spcAft>
        <a:defRPr sz="14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standalone="yes"?>
<Relationships xmlns="http://schemas.openxmlformats.org/package/2006/relationships"><Relationship Id="rId2" Type="http://schemas.openxmlformats.org/officeDocument/2006/relationships/image" Target="../media/image5.wmf" /><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2" Type="http://schemas.openxmlformats.org/officeDocument/2006/relationships/hyperlink" Target="mailto:alinawaz7587@gmail.com" TargetMode="External" /><Relationship Id="rId1" Type="http://schemas.openxmlformats.org/officeDocument/2006/relationships/slideLayout" Target="../slideLayouts/slideLayout1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standalone="yes"?>
<Relationships xmlns="http://schemas.openxmlformats.org/package/2006/relationships"><Relationship Id="rId2" Type="http://schemas.openxmlformats.org/officeDocument/2006/relationships/image" Target="../media/image5.wmf" /><Relationship Id="rId1" Type="http://schemas.openxmlformats.org/officeDocument/2006/relationships/slideLayout" Target="../slideLayouts/slideLayout1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fontAlgn="auto" hangingPunct="1">
              <a:spcAft>
                <a:spcPts val="0"/>
              </a:spcAft>
              <a:defRPr/>
            </a:pPr>
            <a:r>
              <a:rPr lang="en-GB" dirty="0"/>
              <a:t>Software Engineering Management and leadership</a:t>
            </a:r>
          </a:p>
        </p:txBody>
      </p:sp>
      <p:sp>
        <p:nvSpPr>
          <p:cNvPr id="3075" name="Rectangle 3"/>
          <p:cNvSpPr>
            <a:spLocks noGrp="1" noChangeArrowheads="1"/>
          </p:cNvSpPr>
          <p:nvPr>
            <p:ph type="subTitle" idx="1"/>
          </p:nvPr>
        </p:nvSpPr>
        <p:spPr>
          <a:xfrm>
            <a:off x="685800" y="4665663"/>
            <a:ext cx="6461125" cy="1066800"/>
          </a:xfrm>
        </p:spPr>
        <p:txBody>
          <a:bodyPr rtlCol="0"/>
          <a:lstStyle/>
          <a:p>
            <a:pPr eaLnBrk="1" fontAlgn="auto" hangingPunct="1">
              <a:spcAft>
                <a:spcPts val="0"/>
              </a:spcAft>
              <a:defRPr/>
            </a:pPr>
            <a:endParaRPr lang="en-US"/>
          </a:p>
        </p:txBody>
      </p:sp>
    </p:spTree>
    <p:extLst>
      <p:ext uri="{BB962C8B-B14F-4D97-AF65-F5344CB8AC3E}">
        <p14:creationId xmlns:p14="http://schemas.microsoft.com/office/powerpoint/2010/main" val="77733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eaLnBrk="1" fontAlgn="auto" hangingPunct="1">
              <a:spcAft>
                <a:spcPts val="0"/>
              </a:spcAft>
              <a:defRPr/>
            </a:pPr>
            <a:r>
              <a:rPr lang="en-GB"/>
              <a:t>Abstraction</a:t>
            </a:r>
          </a:p>
        </p:txBody>
      </p:sp>
      <p:sp>
        <p:nvSpPr>
          <p:cNvPr id="7171" name="Rectangle 3"/>
          <p:cNvSpPr>
            <a:spLocks noGrp="1" noChangeArrowheads="1"/>
          </p:cNvSpPr>
          <p:nvPr>
            <p:ph idx="1"/>
          </p:nvPr>
        </p:nvSpPr>
        <p:spPr>
          <a:xfrm>
            <a:off x="304800" y="838200"/>
            <a:ext cx="8077200" cy="5638800"/>
          </a:xfrm>
        </p:spPr>
        <p:txBody>
          <a:bodyPr/>
          <a:lstStyle/>
          <a:p>
            <a:pPr marL="342900" indent="-342900" algn="just" eaLnBrk="1" hangingPunct="1">
              <a:lnSpc>
                <a:spcPct val="80000"/>
              </a:lnSpc>
              <a:buFont typeface="Arial" panose="020B0604020202020204" pitchFamily="34" charset="0"/>
              <a:buChar char="•"/>
            </a:pPr>
            <a:r>
              <a:rPr lang="en-GB" sz="2400" dirty="0"/>
              <a:t>The principle of abstraction implies that a problem can be simplified by omitting irrelevant details.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In other words, the main purpose of abstraction is to consider only those aspects of the problem that are relevant for certain purpose and suppress other aspects that are not relevant for the given purpose.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Once the simpler problem is solved, then the omitted details can be taken into consideration to solve the next lower level abstraction, and so on.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Abstraction is a powerful way of reducing the complexity of the problem.</a:t>
            </a:r>
          </a:p>
        </p:txBody>
      </p:sp>
    </p:spTree>
    <p:extLst>
      <p:ext uri="{BB962C8B-B14F-4D97-AF65-F5344CB8AC3E}">
        <p14:creationId xmlns:p14="http://schemas.microsoft.com/office/powerpoint/2010/main" val="10445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fontAlgn="auto" hangingPunct="1">
              <a:spcAft>
                <a:spcPts val="0"/>
              </a:spcAft>
              <a:defRPr/>
            </a:pPr>
            <a:r>
              <a:rPr lang="en-GB"/>
              <a:t>Abstraction</a:t>
            </a:r>
          </a:p>
        </p:txBody>
      </p:sp>
      <p:pic>
        <p:nvPicPr>
          <p:cNvPr id="1536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7850" y="838200"/>
            <a:ext cx="7378700" cy="4800600"/>
          </a:xfrm>
          <a:noFill/>
        </p:spPr>
      </p:pic>
    </p:spTree>
    <p:extLst>
      <p:ext uri="{BB962C8B-B14F-4D97-AF65-F5344CB8AC3E}">
        <p14:creationId xmlns:p14="http://schemas.microsoft.com/office/powerpoint/2010/main" val="46060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fontAlgn="auto" hangingPunct="1">
              <a:spcAft>
                <a:spcPts val="0"/>
              </a:spcAft>
              <a:defRPr/>
            </a:pPr>
            <a:r>
              <a:rPr lang="en-GB"/>
              <a:t>Decomposition</a:t>
            </a:r>
          </a:p>
        </p:txBody>
      </p:sp>
      <p:sp>
        <p:nvSpPr>
          <p:cNvPr id="8195" name="Rectangle 3"/>
          <p:cNvSpPr>
            <a:spLocks noGrp="1" noChangeArrowheads="1"/>
          </p:cNvSpPr>
          <p:nvPr>
            <p:ph idx="1"/>
          </p:nvPr>
        </p:nvSpPr>
        <p:spPr>
          <a:xfrm>
            <a:off x="304800" y="685800"/>
            <a:ext cx="8077200" cy="5638800"/>
          </a:xfrm>
        </p:spPr>
        <p:txBody>
          <a:bodyPr/>
          <a:lstStyle/>
          <a:p>
            <a:pPr algn="just" eaLnBrk="1" hangingPunct="1">
              <a:lnSpc>
                <a:spcPct val="80000"/>
              </a:lnSpc>
            </a:pPr>
            <a:r>
              <a:rPr lang="en-GB" dirty="0"/>
              <a:t>In this technique, a complex problem is divided into several smaller problems and then the smaller problems are solved one by one.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2349500"/>
            <a:ext cx="42037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14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fontAlgn="auto" hangingPunct="1">
              <a:spcAft>
                <a:spcPts val="0"/>
              </a:spcAft>
              <a:defRPr/>
            </a:pPr>
            <a:r>
              <a:rPr lang="en-GB"/>
              <a:t>Decomposition</a:t>
            </a:r>
          </a:p>
        </p:txBody>
      </p:sp>
      <p:sp>
        <p:nvSpPr>
          <p:cNvPr id="18435" name="Content Placeholder 2"/>
          <p:cNvSpPr>
            <a:spLocks noGrp="1"/>
          </p:cNvSpPr>
          <p:nvPr>
            <p:ph idx="1"/>
          </p:nvPr>
        </p:nvSpPr>
        <p:spPr/>
        <p:txBody>
          <a:bodyPr/>
          <a:lstStyle/>
          <a:p>
            <a:pPr marL="342900" indent="-342900" algn="just" eaLnBrk="1" hangingPunct="1">
              <a:lnSpc>
                <a:spcPct val="80000"/>
              </a:lnSpc>
              <a:buFont typeface="Arial" panose="020B0604020202020204" pitchFamily="34" charset="0"/>
              <a:buChar char="•"/>
            </a:pPr>
            <a:r>
              <a:rPr lang="en-GB" dirty="0"/>
              <a:t>However, in this technique any random decomposition of a problem into smaller parts will not help. </a:t>
            </a:r>
          </a:p>
          <a:p>
            <a:pPr marL="342900" indent="-342900" algn="just" eaLnBrk="1" hangingPunct="1">
              <a:lnSpc>
                <a:spcPct val="80000"/>
              </a:lnSpc>
              <a:buFont typeface="Arial" panose="020B0604020202020204" pitchFamily="34" charset="0"/>
              <a:buChar char="•"/>
            </a:pPr>
            <a:endParaRPr lang="en-GB" dirty="0"/>
          </a:p>
          <a:p>
            <a:pPr marL="342900" indent="-342900" algn="just" eaLnBrk="1" hangingPunct="1">
              <a:lnSpc>
                <a:spcPct val="80000"/>
              </a:lnSpc>
              <a:buFont typeface="Arial" panose="020B0604020202020204" pitchFamily="34" charset="0"/>
              <a:buChar char="•"/>
            </a:pPr>
            <a:r>
              <a:rPr lang="en-GB" dirty="0"/>
              <a:t>The problem has to be decomposed such that each component of the decomposed problem can be solved independently and then the solution of the different components can be combined to get the full solution. </a:t>
            </a:r>
          </a:p>
          <a:p>
            <a:pPr marL="342900" indent="-342900" algn="just" eaLnBrk="1" hangingPunct="1">
              <a:lnSpc>
                <a:spcPct val="80000"/>
              </a:lnSpc>
              <a:buFont typeface="Arial" panose="020B0604020202020204" pitchFamily="34" charset="0"/>
              <a:buChar char="•"/>
            </a:pPr>
            <a:endParaRPr lang="en-GB" dirty="0"/>
          </a:p>
          <a:p>
            <a:pPr marL="342900" indent="-342900" algn="just" eaLnBrk="1" hangingPunct="1">
              <a:lnSpc>
                <a:spcPct val="80000"/>
              </a:lnSpc>
              <a:buFont typeface="Arial" panose="020B0604020202020204" pitchFamily="34" charset="0"/>
              <a:buChar char="•"/>
            </a:pPr>
            <a:r>
              <a:rPr lang="en-GB" dirty="0"/>
              <a:t>A good decomposition of a problem should minimize interactions among various components. </a:t>
            </a:r>
          </a:p>
          <a:p>
            <a:pPr marL="342900" indent="-342900" algn="just" eaLnBrk="1" hangingPunct="1">
              <a:lnSpc>
                <a:spcPct val="80000"/>
              </a:lnSpc>
              <a:buFont typeface="Arial" panose="020B0604020202020204" pitchFamily="34" charset="0"/>
              <a:buChar char="•"/>
            </a:pPr>
            <a:endParaRPr lang="en-GB" dirty="0"/>
          </a:p>
          <a:p>
            <a:pPr marL="342900" indent="-342900" algn="just" eaLnBrk="1" hangingPunct="1">
              <a:lnSpc>
                <a:spcPct val="80000"/>
              </a:lnSpc>
              <a:buFont typeface="Arial" panose="020B0604020202020204" pitchFamily="34" charset="0"/>
              <a:buChar char="•"/>
            </a:pPr>
            <a:r>
              <a:rPr lang="en-GB" dirty="0"/>
              <a:t>If the different subcomponents are interrelated, then the different components cannot be solved separately and the desired reduction in complexity will not be realized.</a:t>
            </a:r>
          </a:p>
          <a:p>
            <a:pPr eaLnBrk="1" hangingPunct="1"/>
            <a:endParaRPr lang="en-GB" dirty="0"/>
          </a:p>
        </p:txBody>
      </p:sp>
    </p:spTree>
    <p:extLst>
      <p:ext uri="{BB962C8B-B14F-4D97-AF65-F5344CB8AC3E}">
        <p14:creationId xmlns:p14="http://schemas.microsoft.com/office/powerpoint/2010/main" val="184890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eaLnBrk="1" fontAlgn="auto" hangingPunct="1">
              <a:spcAft>
                <a:spcPts val="0"/>
              </a:spcAft>
              <a:defRPr/>
            </a:pPr>
            <a:r>
              <a:rPr lang="en-GB"/>
              <a:t>Software Life Cycle Model</a:t>
            </a:r>
          </a:p>
        </p:txBody>
      </p:sp>
      <p:sp>
        <p:nvSpPr>
          <p:cNvPr id="36867" name="Rectangle 3"/>
          <p:cNvSpPr>
            <a:spLocks noGrp="1" noChangeArrowheads="1"/>
          </p:cNvSpPr>
          <p:nvPr>
            <p:ph idx="1"/>
          </p:nvPr>
        </p:nvSpPr>
        <p:spPr>
          <a:xfrm>
            <a:off x="304800" y="685800"/>
            <a:ext cx="8077200" cy="5638800"/>
          </a:xfrm>
        </p:spPr>
        <p:txBody>
          <a:bodyPr/>
          <a:lstStyle/>
          <a:p>
            <a:pPr marL="342900" indent="-342900" algn="just" eaLnBrk="1" hangingPunct="1">
              <a:lnSpc>
                <a:spcPct val="80000"/>
              </a:lnSpc>
              <a:buFont typeface="Arial" panose="020B0604020202020204" pitchFamily="34" charset="0"/>
              <a:buChar char="•"/>
            </a:pPr>
            <a:r>
              <a:rPr lang="en-GB" sz="2400" dirty="0"/>
              <a:t>A software life cycle model (also called process model) is a descriptive and diagrammatic representation of the software life cycle.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A life cycle model represents all the activities required to make a software product.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It also captures the order in which these activities are to be undertaken.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In other words, a life cycle model maps the different activities performed on a software product from its start to retirement.</a:t>
            </a:r>
            <a:r>
              <a:rPr lang="en-GB" sz="2000" dirty="0"/>
              <a:t> </a:t>
            </a:r>
          </a:p>
        </p:txBody>
      </p:sp>
    </p:spTree>
    <p:extLst>
      <p:ext uri="{BB962C8B-B14F-4D97-AF65-F5344CB8AC3E}">
        <p14:creationId xmlns:p14="http://schemas.microsoft.com/office/powerpoint/2010/main" val="292892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The need for a software life cycle model </a:t>
            </a:r>
          </a:p>
        </p:txBody>
      </p:sp>
      <p:sp>
        <p:nvSpPr>
          <p:cNvPr id="37891" name="Rectangle 3"/>
          <p:cNvSpPr>
            <a:spLocks noGrp="1" noChangeArrowheads="1"/>
          </p:cNvSpPr>
          <p:nvPr>
            <p:ph idx="1"/>
          </p:nvPr>
        </p:nvSpPr>
        <p:spPr>
          <a:xfrm>
            <a:off x="304800" y="838200"/>
            <a:ext cx="8077200" cy="5638800"/>
          </a:xfrm>
        </p:spPr>
        <p:txBody>
          <a:bodyPr/>
          <a:lstStyle/>
          <a:p>
            <a:pPr marL="342900" indent="-342900" algn="just" eaLnBrk="1" hangingPunct="1">
              <a:lnSpc>
                <a:spcPct val="90000"/>
              </a:lnSpc>
              <a:buFont typeface="Arial" panose="020B0604020202020204" pitchFamily="34" charset="0"/>
              <a:buChar char="•"/>
            </a:pPr>
            <a:r>
              <a:rPr lang="en-GB" dirty="0"/>
              <a:t>Without using of a particular life cycle model the development of a software product would not be in a systematic and disciplined manner.</a:t>
            </a:r>
          </a:p>
          <a:p>
            <a:pPr marL="342900" indent="-342900" algn="just" eaLnBrk="1" hangingPunct="1">
              <a:lnSpc>
                <a:spcPct val="90000"/>
              </a:lnSpc>
              <a:buFont typeface="Arial" panose="020B0604020202020204" pitchFamily="34" charset="0"/>
              <a:buChar char="•"/>
            </a:pPr>
            <a:endParaRPr lang="en-GB" dirty="0"/>
          </a:p>
          <a:p>
            <a:pPr marL="342900" indent="-342900" algn="just" eaLnBrk="1" hangingPunct="1">
              <a:lnSpc>
                <a:spcPct val="90000"/>
              </a:lnSpc>
              <a:buFont typeface="Arial" panose="020B0604020202020204" pitchFamily="34" charset="0"/>
              <a:buChar char="•"/>
            </a:pPr>
            <a:r>
              <a:rPr lang="en-GB" dirty="0"/>
              <a:t>When a software product is being developed by a team there must be a clear understanding among team members about when and what to do. Otherwise it would lead to chaos and project failure. </a:t>
            </a:r>
          </a:p>
        </p:txBody>
      </p:sp>
    </p:spTree>
    <p:extLst>
      <p:ext uri="{BB962C8B-B14F-4D97-AF65-F5344CB8AC3E}">
        <p14:creationId xmlns:p14="http://schemas.microsoft.com/office/powerpoint/2010/main" val="818520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Different software life cycle models </a:t>
            </a:r>
          </a:p>
        </p:txBody>
      </p:sp>
      <p:sp>
        <p:nvSpPr>
          <p:cNvPr id="21507" name="Rectangle 3"/>
          <p:cNvSpPr>
            <a:spLocks noGrp="1" noChangeArrowheads="1"/>
          </p:cNvSpPr>
          <p:nvPr>
            <p:ph idx="1"/>
          </p:nvPr>
        </p:nvSpPr>
        <p:spPr/>
        <p:txBody>
          <a:bodyPr/>
          <a:lstStyle/>
          <a:p>
            <a:pPr marL="342900" indent="-342900" algn="just" eaLnBrk="1" hangingPunct="1">
              <a:lnSpc>
                <a:spcPct val="90000"/>
              </a:lnSpc>
              <a:buFont typeface="Arial" panose="020B0604020202020204" pitchFamily="34" charset="0"/>
              <a:buChar char="•"/>
            </a:pPr>
            <a:endParaRPr lang="en-GB" dirty="0"/>
          </a:p>
          <a:p>
            <a:pPr marL="342900" indent="-342900" algn="just" eaLnBrk="1" hangingPunct="1">
              <a:lnSpc>
                <a:spcPct val="90000"/>
              </a:lnSpc>
              <a:buFont typeface="Arial" panose="020B0604020202020204" pitchFamily="34" charset="0"/>
              <a:buChar char="•"/>
            </a:pPr>
            <a:r>
              <a:rPr lang="en-GB" dirty="0"/>
              <a:t>Many life cycle models have been proposed so far. Each of them has some advantages as well as some disadvantages. A few important and commonly used life cycle models are as follows: </a:t>
            </a:r>
          </a:p>
          <a:p>
            <a:pPr marL="800100" lvl="1" indent="-342900" algn="just" eaLnBrk="1" hangingPunct="1">
              <a:lnSpc>
                <a:spcPct val="90000"/>
              </a:lnSpc>
              <a:buFont typeface="Arial" panose="020B0604020202020204" pitchFamily="34" charset="0"/>
              <a:buChar char="•"/>
            </a:pPr>
            <a:r>
              <a:rPr lang="en-GB" dirty="0"/>
              <a:t>Classical Waterfall Model </a:t>
            </a:r>
          </a:p>
          <a:p>
            <a:pPr marL="800100" lvl="1" indent="-342900" algn="just" eaLnBrk="1" hangingPunct="1">
              <a:lnSpc>
                <a:spcPct val="90000"/>
              </a:lnSpc>
              <a:buFont typeface="Arial" panose="020B0604020202020204" pitchFamily="34" charset="0"/>
              <a:buChar char="•"/>
            </a:pPr>
            <a:r>
              <a:rPr lang="en-GB" dirty="0"/>
              <a:t>Iterative Waterfall model</a:t>
            </a:r>
          </a:p>
          <a:p>
            <a:pPr marL="800100" lvl="1" indent="-342900" algn="just" eaLnBrk="1" hangingPunct="1">
              <a:lnSpc>
                <a:spcPct val="90000"/>
              </a:lnSpc>
              <a:buFont typeface="Arial" panose="020B0604020202020204" pitchFamily="34" charset="0"/>
              <a:buChar char="•"/>
            </a:pPr>
            <a:r>
              <a:rPr lang="en-GB" dirty="0"/>
              <a:t>Prototyping Model or Evolutionary Model </a:t>
            </a:r>
          </a:p>
          <a:p>
            <a:pPr marL="800100" lvl="1" indent="-342900" algn="just" eaLnBrk="1" hangingPunct="1">
              <a:lnSpc>
                <a:spcPct val="90000"/>
              </a:lnSpc>
              <a:buFont typeface="Arial" panose="020B0604020202020204" pitchFamily="34" charset="0"/>
              <a:buChar char="•"/>
            </a:pPr>
            <a:r>
              <a:rPr lang="en-GB" dirty="0"/>
              <a:t>Spiral Model </a:t>
            </a:r>
          </a:p>
          <a:p>
            <a:pPr eaLnBrk="1" hangingPunct="1">
              <a:lnSpc>
                <a:spcPct val="90000"/>
              </a:lnSpc>
            </a:pPr>
            <a:endParaRPr lang="en-GB" dirty="0"/>
          </a:p>
        </p:txBody>
      </p:sp>
    </p:spTree>
    <p:extLst>
      <p:ext uri="{BB962C8B-B14F-4D97-AF65-F5344CB8AC3E}">
        <p14:creationId xmlns:p14="http://schemas.microsoft.com/office/powerpoint/2010/main" val="393745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fontAlgn="auto" hangingPunct="1">
              <a:spcAft>
                <a:spcPts val="0"/>
              </a:spcAft>
              <a:defRPr/>
            </a:pPr>
            <a:r>
              <a:rPr lang="en-GB"/>
              <a:t>Classical Waterfall Model </a:t>
            </a:r>
          </a:p>
        </p:txBody>
      </p:sp>
      <p:sp>
        <p:nvSpPr>
          <p:cNvPr id="40963" name="Rectangle 3"/>
          <p:cNvSpPr>
            <a:spLocks noGrp="1" noChangeArrowheads="1"/>
          </p:cNvSpPr>
          <p:nvPr>
            <p:ph idx="1"/>
          </p:nvPr>
        </p:nvSpPr>
        <p:spPr/>
        <p:txBody>
          <a:bodyPr/>
          <a:lstStyle/>
          <a:p>
            <a:pPr marL="342900" indent="-342900" algn="just" eaLnBrk="1" hangingPunct="1">
              <a:lnSpc>
                <a:spcPct val="90000"/>
              </a:lnSpc>
              <a:buFont typeface="Arial" panose="020B0604020202020204" pitchFamily="34" charset="0"/>
              <a:buChar char="•"/>
            </a:pPr>
            <a:endParaRPr lang="en-GB" dirty="0"/>
          </a:p>
          <a:p>
            <a:pPr marL="342900" indent="-342900" algn="just" eaLnBrk="1" hangingPunct="1">
              <a:lnSpc>
                <a:spcPct val="90000"/>
              </a:lnSpc>
              <a:buFont typeface="Arial" panose="020B0604020202020204" pitchFamily="34" charset="0"/>
              <a:buChar char="•"/>
            </a:pPr>
            <a:r>
              <a:rPr lang="en-GB" dirty="0"/>
              <a:t>The classical waterfall model is intuitively the most obvious way to develop software. </a:t>
            </a:r>
          </a:p>
          <a:p>
            <a:pPr marL="342900" indent="-342900" algn="just" eaLnBrk="1" hangingPunct="1">
              <a:lnSpc>
                <a:spcPct val="90000"/>
              </a:lnSpc>
              <a:buFont typeface="Arial" panose="020B0604020202020204" pitchFamily="34" charset="0"/>
              <a:buChar char="•"/>
            </a:pPr>
            <a:r>
              <a:rPr lang="en-GB" dirty="0"/>
              <a:t>Thus, this model can be considered to be a </a:t>
            </a:r>
            <a:r>
              <a:rPr lang="en-GB" i="1" dirty="0"/>
              <a:t>theoretical way of developing software</a:t>
            </a:r>
            <a:r>
              <a:rPr lang="en-GB" dirty="0"/>
              <a:t>. </a:t>
            </a:r>
          </a:p>
          <a:p>
            <a:pPr marL="342900" indent="-342900" algn="just" eaLnBrk="1" hangingPunct="1">
              <a:lnSpc>
                <a:spcPct val="90000"/>
              </a:lnSpc>
              <a:buFont typeface="Arial" panose="020B0604020202020204" pitchFamily="34" charset="0"/>
              <a:buChar char="•"/>
            </a:pPr>
            <a:r>
              <a:rPr lang="en-GB" dirty="0"/>
              <a:t>But all other life cycle models are essentially derived from the classical waterfall model. So, in order to be able to appreciate other life cycle models it is necessary to learn the classical waterfall model. </a:t>
            </a:r>
          </a:p>
        </p:txBody>
      </p:sp>
    </p:spTree>
    <p:extLst>
      <p:ext uri="{BB962C8B-B14F-4D97-AF65-F5344CB8AC3E}">
        <p14:creationId xmlns:p14="http://schemas.microsoft.com/office/powerpoint/2010/main" val="143781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fontAlgn="auto" hangingPunct="1">
              <a:spcAft>
                <a:spcPts val="0"/>
              </a:spcAft>
              <a:defRPr/>
            </a:pPr>
            <a:r>
              <a:rPr lang="en-GB"/>
              <a:t>Classical Waterfall Model</a:t>
            </a:r>
          </a:p>
        </p:txBody>
      </p:sp>
      <p:sp>
        <p:nvSpPr>
          <p:cNvPr id="23555" name="Rectangle 3"/>
          <p:cNvSpPr>
            <a:spLocks noGrp="1" noChangeArrowheads="1"/>
          </p:cNvSpPr>
          <p:nvPr>
            <p:ph idx="1"/>
          </p:nvPr>
        </p:nvSpPr>
        <p:spPr/>
        <p:txBody>
          <a:bodyPr/>
          <a:lstStyle/>
          <a:p>
            <a:pPr marL="342900" indent="-342900" eaLnBrk="1" hangingPunct="1">
              <a:buFont typeface="Arial" panose="020B0604020202020204" pitchFamily="34" charset="0"/>
              <a:buChar char="•"/>
            </a:pPr>
            <a:r>
              <a:rPr lang="en-GB" dirty="0"/>
              <a:t>Classical waterfall model divides the life cycle into the following phases.</a:t>
            </a:r>
          </a:p>
          <a:p>
            <a:pPr marL="800100" lvl="1" indent="-342900" eaLnBrk="1" hangingPunct="1">
              <a:buFont typeface="Arial" panose="020B0604020202020204" pitchFamily="34" charset="0"/>
              <a:buChar char="•"/>
            </a:pPr>
            <a:r>
              <a:rPr lang="en-GB" dirty="0"/>
              <a:t>Feasibility Study </a:t>
            </a:r>
          </a:p>
          <a:p>
            <a:pPr marL="800100" lvl="1" indent="-342900" eaLnBrk="1" hangingPunct="1">
              <a:buFont typeface="Arial" panose="020B0604020202020204" pitchFamily="34" charset="0"/>
              <a:buChar char="•"/>
            </a:pPr>
            <a:r>
              <a:rPr lang="en-GB" dirty="0"/>
              <a:t>Requirements Analysis and Specification </a:t>
            </a:r>
          </a:p>
          <a:p>
            <a:pPr marL="800100" lvl="1" indent="-342900" eaLnBrk="1" hangingPunct="1">
              <a:buFont typeface="Arial" panose="020B0604020202020204" pitchFamily="34" charset="0"/>
              <a:buChar char="•"/>
            </a:pPr>
            <a:r>
              <a:rPr lang="en-GB" dirty="0"/>
              <a:t>Design </a:t>
            </a:r>
          </a:p>
          <a:p>
            <a:pPr marL="800100" lvl="1" indent="-342900" eaLnBrk="1" hangingPunct="1">
              <a:buFont typeface="Arial" panose="020B0604020202020204" pitchFamily="34" charset="0"/>
              <a:buChar char="•"/>
            </a:pPr>
            <a:r>
              <a:rPr lang="en-GB" dirty="0"/>
              <a:t>Coding and Unit Testing </a:t>
            </a:r>
          </a:p>
          <a:p>
            <a:pPr marL="800100" lvl="1" indent="-342900" eaLnBrk="1" hangingPunct="1">
              <a:buFont typeface="Arial" panose="020B0604020202020204" pitchFamily="34" charset="0"/>
              <a:buChar char="•"/>
            </a:pPr>
            <a:r>
              <a:rPr lang="en-GB" dirty="0"/>
              <a:t>Integration and System Testing </a:t>
            </a:r>
          </a:p>
          <a:p>
            <a:pPr marL="800100" lvl="1" indent="-342900" eaLnBrk="1" hangingPunct="1">
              <a:buFont typeface="Arial" panose="020B0604020202020204" pitchFamily="34" charset="0"/>
              <a:buChar char="•"/>
            </a:pPr>
            <a:r>
              <a:rPr lang="en-GB" dirty="0"/>
              <a:t>Maintenance </a:t>
            </a:r>
          </a:p>
          <a:p>
            <a:pPr eaLnBrk="1" hangingPunct="1"/>
            <a:endParaRPr lang="en-GB" dirty="0"/>
          </a:p>
        </p:txBody>
      </p:sp>
    </p:spTree>
    <p:extLst>
      <p:ext uri="{BB962C8B-B14F-4D97-AF65-F5344CB8AC3E}">
        <p14:creationId xmlns:p14="http://schemas.microsoft.com/office/powerpoint/2010/main" val="1685933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dirty="0"/>
              <a:t>0</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5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Introduction	</a:t>
            </a:r>
            <a:endParaRPr lang="en-SG" dirty="0"/>
          </a:p>
        </p:txBody>
      </p:sp>
      <p:sp>
        <p:nvSpPr>
          <p:cNvPr id="3" name="Content Placeholder 2"/>
          <p:cNvSpPr>
            <a:spLocks noGrp="1"/>
          </p:cNvSpPr>
          <p:nvPr>
            <p:ph idx="1"/>
          </p:nvPr>
        </p:nvSpPr>
        <p:spPr/>
        <p:txBody>
          <a:bodyPr/>
          <a:lstStyle/>
          <a:p>
            <a:pPr>
              <a:buFont typeface="Wingdings" panose="05000000000000000000" pitchFamily="2" charset="2"/>
              <a:buChar char="Ø"/>
              <a:defRPr/>
            </a:pPr>
            <a:r>
              <a:rPr lang="en-US" sz="2400" b="1" dirty="0"/>
              <a:t>MS Software Engineering </a:t>
            </a:r>
            <a:r>
              <a:rPr lang="en-US" sz="2400" dirty="0"/>
              <a:t>(NUST, Pakistan) 2021</a:t>
            </a:r>
          </a:p>
          <a:p>
            <a:pPr>
              <a:buFont typeface="Wingdings" panose="05000000000000000000" pitchFamily="2" charset="2"/>
              <a:buChar char="Ø"/>
              <a:defRPr/>
            </a:pPr>
            <a:r>
              <a:rPr lang="en-US" sz="2400" b="1" dirty="0"/>
              <a:t>Research Interest: </a:t>
            </a:r>
            <a:r>
              <a:rPr lang="en-US" sz="2400" dirty="0"/>
              <a:t>Machine Learning, Deep Learning, Medical Image Analysis, Software Requirement Engineering and Software Project Management</a:t>
            </a:r>
          </a:p>
          <a:p>
            <a:pPr>
              <a:buFont typeface="Wingdings" panose="05000000000000000000" pitchFamily="2" charset="2"/>
              <a:buChar char="Ø"/>
              <a:defRPr/>
            </a:pPr>
            <a:r>
              <a:rPr lang="en-US" sz="2400" b="1" dirty="0"/>
              <a:t>Publication: </a:t>
            </a:r>
          </a:p>
          <a:p>
            <a:pPr marL="457200" indent="-457200">
              <a:buFont typeface="Arial" panose="020B0604020202020204" pitchFamily="34" charset="0"/>
              <a:buChar char="•"/>
              <a:defRPr/>
            </a:pPr>
            <a:r>
              <a:rPr lang="en-US" sz="2400" dirty="0"/>
              <a:t>5 Journal Publications</a:t>
            </a:r>
          </a:p>
          <a:p>
            <a:pPr marL="457200" indent="-457200">
              <a:buFont typeface="Arial" panose="020B0604020202020204" pitchFamily="34" charset="0"/>
              <a:buChar char="•"/>
              <a:defRPr/>
            </a:pPr>
            <a:r>
              <a:rPr lang="en-US" sz="2400" dirty="0"/>
              <a:t>6 Conference Publications</a:t>
            </a:r>
          </a:p>
          <a:p>
            <a:pPr>
              <a:buFont typeface="Wingdings" panose="05000000000000000000" pitchFamily="2" charset="2"/>
              <a:buChar char="Ø"/>
              <a:defRPr/>
            </a:pPr>
            <a:r>
              <a:rPr lang="en-US" sz="2400" b="1" dirty="0"/>
              <a:t>Contact: </a:t>
            </a:r>
          </a:p>
          <a:p>
            <a:pPr>
              <a:buFont typeface="Arial" panose="020B0604020202020204" pitchFamily="34" charset="0"/>
              <a:buChar char="•"/>
              <a:defRPr/>
            </a:pPr>
            <a:r>
              <a:rPr lang="en-US" sz="2400" b="1" dirty="0">
                <a:hlinkClick r:id="rId2"/>
              </a:rPr>
              <a:t>alinawaz7587@gmail.com</a:t>
            </a:r>
            <a:r>
              <a:rPr lang="en-US" sz="2400" b="1" dirty="0"/>
              <a:t> </a:t>
            </a:r>
          </a:p>
          <a:p>
            <a:endParaRPr lang="en-US" dirty="0"/>
          </a:p>
          <a:p>
            <a:pPr marL="411163" lvl="1" indent="0" eaLnBrk="1" hangingPunct="1">
              <a:buFont typeface="Arial" charset="0"/>
              <a:buNone/>
              <a:defRPr/>
            </a:pPr>
            <a:endParaRPr lang="en-US" dirty="0"/>
          </a:p>
        </p:txBody>
      </p:sp>
    </p:spTree>
    <p:extLst>
      <p:ext uri="{BB962C8B-B14F-4D97-AF65-F5344CB8AC3E}">
        <p14:creationId xmlns:p14="http://schemas.microsoft.com/office/powerpoint/2010/main" val="203712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Activities undertaken during feasibility study</a:t>
            </a:r>
          </a:p>
        </p:txBody>
      </p:sp>
      <p:sp>
        <p:nvSpPr>
          <p:cNvPr id="44035" name="Rectangle 3"/>
          <p:cNvSpPr>
            <a:spLocks noGrp="1" noChangeArrowheads="1"/>
          </p:cNvSpPr>
          <p:nvPr>
            <p:ph idx="1"/>
          </p:nvPr>
        </p:nvSpPr>
        <p:spPr/>
        <p:txBody>
          <a:bodyPr/>
          <a:lstStyle/>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The main aim of feasibility study is to determine whether it would be financially and technically feasible to develop the product.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At first project managers or team leaders try to have a rough understanding of what is required to be done by visiting the client side.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Then they examine each of the solutions in terms of what kind of resources required, what would be the cost of development and what would be the development time for each solution.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Based on this analysis they pick the best solution and determine whether the solution is feasible financially and technically. </a:t>
            </a:r>
          </a:p>
          <a:p>
            <a:pPr eaLnBrk="1" hangingPunct="1">
              <a:lnSpc>
                <a:spcPct val="80000"/>
              </a:lnSpc>
            </a:pPr>
            <a:endParaRPr lang="en-GB" sz="2000" dirty="0"/>
          </a:p>
          <a:p>
            <a:pPr eaLnBrk="1" hangingPunct="1">
              <a:lnSpc>
                <a:spcPct val="80000"/>
              </a:lnSpc>
            </a:pPr>
            <a:endParaRPr lang="en-GB" sz="1800" dirty="0"/>
          </a:p>
        </p:txBody>
      </p:sp>
    </p:spTree>
    <p:extLst>
      <p:ext uri="{BB962C8B-B14F-4D97-AF65-F5344CB8AC3E}">
        <p14:creationId xmlns:p14="http://schemas.microsoft.com/office/powerpoint/2010/main" val="140441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0" y="76200"/>
            <a:ext cx="9144000" cy="457200"/>
          </a:xfrm>
        </p:spPr>
        <p:txBody>
          <a:bodyPr>
            <a:normAutofit/>
          </a:bodyPr>
          <a:lstStyle/>
          <a:p>
            <a:pPr eaLnBrk="1" fontAlgn="auto" hangingPunct="1">
              <a:spcAft>
                <a:spcPts val="0"/>
              </a:spcAft>
              <a:defRPr/>
            </a:pPr>
            <a:r>
              <a:rPr lang="en-GB" dirty="0"/>
              <a:t>Activities undertaken during requirements analysis &amp; specification</a:t>
            </a:r>
          </a:p>
        </p:txBody>
      </p:sp>
      <p:sp>
        <p:nvSpPr>
          <p:cNvPr id="45059" name="Rectangle 3"/>
          <p:cNvSpPr>
            <a:spLocks noGrp="1" noChangeArrowheads="1"/>
          </p:cNvSpPr>
          <p:nvPr>
            <p:ph idx="1"/>
          </p:nvPr>
        </p:nvSpPr>
        <p:spPr/>
        <p:txBody>
          <a:bodyPr/>
          <a:lstStyle/>
          <a:p>
            <a:pPr eaLnBrk="1" hangingPunct="1"/>
            <a:endParaRPr lang="en-GB" dirty="0"/>
          </a:p>
          <a:p>
            <a:pPr marL="342900" indent="-342900" eaLnBrk="1" hangingPunct="1">
              <a:buFont typeface="Arial" panose="020B0604020202020204" pitchFamily="34" charset="0"/>
              <a:buChar char="•"/>
            </a:pPr>
            <a:r>
              <a:rPr lang="en-GB" dirty="0"/>
              <a:t>The aim of the requirements analysis and specification phase is to understand the exact requirements of the customer and to document them properly. This phase consists of two distinct activities, namely </a:t>
            </a:r>
          </a:p>
          <a:p>
            <a:pPr marL="800100" lvl="1" indent="-342900" eaLnBrk="1" hangingPunct="1">
              <a:buFont typeface="Arial" panose="020B0604020202020204" pitchFamily="34" charset="0"/>
              <a:buChar char="•"/>
            </a:pPr>
            <a:r>
              <a:rPr lang="en-GB" dirty="0"/>
              <a:t>Specification, and </a:t>
            </a:r>
          </a:p>
          <a:p>
            <a:pPr marL="800100" lvl="1" indent="-342900" eaLnBrk="1" hangingPunct="1">
              <a:buFont typeface="Arial" panose="020B0604020202020204" pitchFamily="34" charset="0"/>
              <a:buChar char="•"/>
            </a:pPr>
            <a:r>
              <a:rPr lang="en-GB" dirty="0"/>
              <a:t> Analysis</a:t>
            </a:r>
          </a:p>
          <a:p>
            <a:pPr eaLnBrk="1" hangingPunct="1"/>
            <a:endParaRPr lang="en-GB" dirty="0"/>
          </a:p>
        </p:txBody>
      </p:sp>
    </p:spTree>
    <p:extLst>
      <p:ext uri="{BB962C8B-B14F-4D97-AF65-F5344CB8AC3E}">
        <p14:creationId xmlns:p14="http://schemas.microsoft.com/office/powerpoint/2010/main" val="3371220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lstStyle/>
          <a:p>
            <a:pPr eaLnBrk="1" fontAlgn="auto" hangingPunct="1">
              <a:spcAft>
                <a:spcPts val="0"/>
              </a:spcAft>
              <a:defRPr/>
            </a:pPr>
            <a:r>
              <a:rPr lang="en-GB"/>
              <a:t>Requirements Specifications</a:t>
            </a:r>
          </a:p>
        </p:txBody>
      </p:sp>
      <p:sp>
        <p:nvSpPr>
          <p:cNvPr id="83971" name="Rectangle 3"/>
          <p:cNvSpPr>
            <a:spLocks noGrp="1" noChangeArrowheads="1"/>
          </p:cNvSpPr>
          <p:nvPr>
            <p:ph idx="1"/>
          </p:nvPr>
        </p:nvSpPr>
        <p:spPr/>
        <p:txBody>
          <a:bodyPr/>
          <a:lstStyle/>
          <a:p>
            <a:pPr marL="342900" indent="-342900" algn="just" eaLnBrk="1" hangingPunct="1">
              <a:buFont typeface="Arial" panose="020B0604020202020204" pitchFamily="34" charset="0"/>
              <a:buChar char="•"/>
            </a:pPr>
            <a:r>
              <a:rPr lang="en-GB" dirty="0"/>
              <a:t>Get user requirements form the client.</a:t>
            </a:r>
          </a:p>
          <a:p>
            <a:pPr marL="342900" indent="-342900" algn="just" eaLnBrk="1" hangingPunct="1">
              <a:buFont typeface="Arial" panose="020B0604020202020204" pitchFamily="34" charset="0"/>
              <a:buChar char="•"/>
            </a:pPr>
            <a:r>
              <a:rPr lang="en-GB" dirty="0"/>
              <a:t>The goal is to collect all relevant information from the customer regarding the product to be developed.</a:t>
            </a:r>
          </a:p>
        </p:txBody>
      </p:sp>
    </p:spTree>
    <p:extLst>
      <p:ext uri="{BB962C8B-B14F-4D97-AF65-F5344CB8AC3E}">
        <p14:creationId xmlns:p14="http://schemas.microsoft.com/office/powerpoint/2010/main" val="327552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103AB28-C9DF-4F77-9E73-7EA32DA6C090}" type="slidenum">
              <a:rPr lang="en-US" sz="1200">
                <a:solidFill>
                  <a:srgbClr val="8E8D8C"/>
                </a:solidFill>
                <a:latin typeface="Calibri" panose="020F0502020204030204" pitchFamily="34" charset="0"/>
              </a:rPr>
              <a:pPr algn="r" eaLnBrk="1" hangingPunct="1"/>
              <a:t>23</a:t>
            </a:fld>
            <a:endParaRPr lang="en-US" sz="1200">
              <a:solidFill>
                <a:srgbClr val="8E8D8C"/>
              </a:solidFill>
              <a:latin typeface="Calibri" panose="020F0502020204030204" pitchFamily="34" charset="0"/>
            </a:endParaRPr>
          </a:p>
        </p:txBody>
      </p:sp>
      <p:sp>
        <p:nvSpPr>
          <p:cNvPr id="29699" name="Rectangle 2"/>
          <p:cNvSpPr>
            <a:spLocks noGrp="1" noChangeArrowheads="1"/>
          </p:cNvSpPr>
          <p:nvPr>
            <p:ph type="title" idx="4294967295"/>
          </p:nvPr>
        </p:nvSpPr>
        <p:spPr>
          <a:xfrm>
            <a:off x="323850" y="-304800"/>
            <a:ext cx="7924800" cy="1143000"/>
          </a:xfrm>
        </p:spPr>
        <p:txBody>
          <a:bodyPr/>
          <a:lstStyle/>
          <a:p>
            <a:pPr eaLnBrk="1" fontAlgn="auto" hangingPunct="1">
              <a:spcAft>
                <a:spcPts val="0"/>
              </a:spcAft>
              <a:defRPr/>
            </a:pPr>
            <a:r>
              <a:rPr lang="en-US" dirty="0"/>
              <a:t>Requirements Analysis</a:t>
            </a:r>
          </a:p>
        </p:txBody>
      </p:sp>
      <p:sp>
        <p:nvSpPr>
          <p:cNvPr id="8196" name="Rectangle 3"/>
          <p:cNvSpPr>
            <a:spLocks noGrp="1" noChangeArrowheads="1"/>
          </p:cNvSpPr>
          <p:nvPr>
            <p:ph type="body" idx="4294967295"/>
          </p:nvPr>
        </p:nvSpPr>
        <p:spPr>
          <a:xfrm>
            <a:off x="323850" y="1484313"/>
            <a:ext cx="7693025" cy="3724275"/>
          </a:xfrm>
        </p:spPr>
        <p:txBody>
          <a:bodyPr/>
          <a:lstStyle/>
          <a:p>
            <a:pPr marL="342900" indent="-342900" algn="just" eaLnBrk="1" hangingPunct="1">
              <a:buFont typeface="Arial" panose="020B0604020202020204" pitchFamily="34" charset="0"/>
              <a:buChar char="•"/>
            </a:pPr>
            <a:r>
              <a:rPr lang="en-US" sz="2400" dirty="0"/>
              <a:t>The aim of requirements analysis is to discover problems with the system requirements.</a:t>
            </a:r>
          </a:p>
          <a:p>
            <a:pPr algn="just" eaLnBrk="1" hangingPunct="1">
              <a:buFont typeface="Wingdings" panose="05000000000000000000" pitchFamily="2" charset="2"/>
              <a:buNone/>
            </a:pPr>
            <a:endParaRPr lang="en-US" sz="3000" dirty="0"/>
          </a:p>
        </p:txBody>
      </p:sp>
    </p:spTree>
    <p:extLst>
      <p:ext uri="{BB962C8B-B14F-4D97-AF65-F5344CB8AC3E}">
        <p14:creationId xmlns:p14="http://schemas.microsoft.com/office/powerpoint/2010/main" val="288385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1127074-D46B-4597-8063-7FDFDE063342}" type="slidenum">
              <a:rPr lang="en-US" sz="1200">
                <a:solidFill>
                  <a:srgbClr val="8E8D8C"/>
                </a:solidFill>
                <a:latin typeface="Calibri" panose="020F0502020204030204" pitchFamily="34" charset="0"/>
              </a:rPr>
              <a:pPr algn="r" eaLnBrk="1" hangingPunct="1"/>
              <a:t>24</a:t>
            </a:fld>
            <a:endParaRPr lang="en-US" sz="1200">
              <a:solidFill>
                <a:srgbClr val="8E8D8C"/>
              </a:solidFill>
              <a:latin typeface="Calibri" panose="020F0502020204030204" pitchFamily="34" charset="0"/>
            </a:endParaRPr>
          </a:p>
        </p:txBody>
      </p:sp>
      <p:sp>
        <p:nvSpPr>
          <p:cNvPr id="30723" name="Rectangle 2"/>
          <p:cNvSpPr>
            <a:spLocks noGrp="1" noChangeArrowheads="1"/>
          </p:cNvSpPr>
          <p:nvPr>
            <p:ph type="title" idx="4294967295"/>
          </p:nvPr>
        </p:nvSpPr>
        <p:spPr>
          <a:xfrm>
            <a:off x="304800" y="-304800"/>
            <a:ext cx="7924800" cy="1143000"/>
          </a:xfrm>
        </p:spPr>
        <p:txBody>
          <a:bodyPr/>
          <a:lstStyle/>
          <a:p>
            <a:pPr eaLnBrk="1" fontAlgn="auto" hangingPunct="1">
              <a:spcAft>
                <a:spcPts val="0"/>
              </a:spcAft>
              <a:defRPr/>
            </a:pPr>
            <a:r>
              <a:rPr lang="en-US" dirty="0"/>
              <a:t>Requirements Analysis Stages</a:t>
            </a:r>
          </a:p>
        </p:txBody>
      </p:sp>
      <p:sp>
        <p:nvSpPr>
          <p:cNvPr id="29700" name="Rectangle 3"/>
          <p:cNvSpPr>
            <a:spLocks noGrp="1" noChangeArrowheads="1"/>
          </p:cNvSpPr>
          <p:nvPr>
            <p:ph type="body" idx="4294967295"/>
          </p:nvPr>
        </p:nvSpPr>
        <p:spPr>
          <a:xfrm>
            <a:off x="529751" y="838200"/>
            <a:ext cx="7693025" cy="3724275"/>
          </a:xfrm>
        </p:spPr>
        <p:txBody>
          <a:bodyPr/>
          <a:lstStyle/>
          <a:p>
            <a:pPr marL="342900" indent="-342900" eaLnBrk="1" hangingPunct="1">
              <a:buFont typeface="Arial" panose="020B0604020202020204" pitchFamily="34" charset="0"/>
              <a:buChar char="•"/>
            </a:pPr>
            <a:r>
              <a:rPr lang="en-US" dirty="0"/>
              <a:t>Necessity checking</a:t>
            </a:r>
          </a:p>
          <a:p>
            <a:pPr marL="342900" indent="-342900" eaLnBrk="1" hangingPunct="1">
              <a:buFont typeface="Arial" panose="020B0604020202020204" pitchFamily="34" charset="0"/>
              <a:buChar char="•"/>
            </a:pPr>
            <a:r>
              <a:rPr lang="en-US" dirty="0"/>
              <a:t>Consistency checking</a:t>
            </a:r>
          </a:p>
          <a:p>
            <a:pPr marL="342900" indent="-342900" eaLnBrk="1" hangingPunct="1">
              <a:buFont typeface="Arial" panose="020B0604020202020204" pitchFamily="34" charset="0"/>
              <a:buChar char="•"/>
            </a:pPr>
            <a:r>
              <a:rPr lang="en-US" dirty="0"/>
              <a:t>Completeness checking</a:t>
            </a:r>
          </a:p>
        </p:txBody>
      </p:sp>
    </p:spTree>
    <p:extLst>
      <p:ext uri="{BB962C8B-B14F-4D97-AF65-F5344CB8AC3E}">
        <p14:creationId xmlns:p14="http://schemas.microsoft.com/office/powerpoint/2010/main" val="264817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83FEEF1A-4679-4FB3-A0D4-E1209FC6B5D7}" type="slidenum">
              <a:rPr lang="en-US" sz="1200">
                <a:solidFill>
                  <a:srgbClr val="8E8D8C"/>
                </a:solidFill>
                <a:latin typeface="Calibri" panose="020F0502020204030204" pitchFamily="34" charset="0"/>
              </a:rPr>
              <a:pPr algn="r" eaLnBrk="1" hangingPunct="1"/>
              <a:t>25</a:t>
            </a:fld>
            <a:endParaRPr lang="en-US" sz="1200">
              <a:solidFill>
                <a:srgbClr val="8E8D8C"/>
              </a:solidFill>
              <a:latin typeface="Calibri" panose="020F0502020204030204" pitchFamily="34" charset="0"/>
            </a:endParaRPr>
          </a:p>
        </p:txBody>
      </p:sp>
      <p:sp>
        <p:nvSpPr>
          <p:cNvPr id="31747" name="Rectangle 2"/>
          <p:cNvSpPr>
            <a:spLocks noGrp="1" noChangeArrowheads="1"/>
          </p:cNvSpPr>
          <p:nvPr>
            <p:ph type="title" idx="4294967295"/>
          </p:nvPr>
        </p:nvSpPr>
        <p:spPr>
          <a:xfrm>
            <a:off x="323850" y="-304800"/>
            <a:ext cx="7924800" cy="1143000"/>
          </a:xfrm>
        </p:spPr>
        <p:txBody>
          <a:bodyPr/>
          <a:lstStyle/>
          <a:p>
            <a:pPr eaLnBrk="1" fontAlgn="auto" hangingPunct="1">
              <a:spcAft>
                <a:spcPts val="0"/>
              </a:spcAft>
              <a:defRPr/>
            </a:pPr>
            <a:r>
              <a:rPr lang="en-US" dirty="0"/>
              <a:t>Necessity Checking</a:t>
            </a:r>
          </a:p>
        </p:txBody>
      </p:sp>
      <p:sp>
        <p:nvSpPr>
          <p:cNvPr id="73732" name="Rectangle 3"/>
          <p:cNvSpPr>
            <a:spLocks noGrp="1" noChangeArrowheads="1"/>
          </p:cNvSpPr>
          <p:nvPr>
            <p:ph type="body" idx="4294967295"/>
          </p:nvPr>
        </p:nvSpPr>
        <p:spPr>
          <a:xfrm>
            <a:off x="304516" y="990600"/>
            <a:ext cx="7693025" cy="3724275"/>
          </a:xfrm>
        </p:spPr>
        <p:txBody>
          <a:bodyPr/>
          <a:lstStyle/>
          <a:p>
            <a:pPr marL="342900" indent="-342900" algn="just" eaLnBrk="1" hangingPunct="1">
              <a:buFont typeface="Arial" panose="020B0604020202020204" pitchFamily="34" charset="0"/>
              <a:buChar char="•"/>
            </a:pPr>
            <a:r>
              <a:rPr lang="en-US" sz="2400" dirty="0"/>
              <a:t>The need for the requirement is analyzed. </a:t>
            </a:r>
          </a:p>
          <a:p>
            <a:pPr marL="342900" indent="-342900" algn="just" eaLnBrk="1" hangingPunct="1">
              <a:buFont typeface="Arial" panose="020B0604020202020204" pitchFamily="34" charset="0"/>
              <a:buChar char="•"/>
            </a:pPr>
            <a:r>
              <a:rPr lang="en-US" sz="2400" dirty="0"/>
              <a:t>In some cases, requirements may be proposed which don’t contribute to the business goals of the organization or to the specific problem to be addressed by the system</a:t>
            </a:r>
          </a:p>
          <a:p>
            <a:pPr lvl="1" algn="just" eaLnBrk="1" hangingPunct="1">
              <a:buFont typeface="Arial" panose="020B0604020202020204" pitchFamily="34" charset="0"/>
              <a:buChar char="•"/>
            </a:pPr>
            <a:r>
              <a:rPr lang="en-US" sz="1800" dirty="0"/>
              <a:t>Sometimes the customers want to include every thing in the software product which they do not need</a:t>
            </a:r>
          </a:p>
          <a:p>
            <a:pPr lvl="1" algn="just" eaLnBrk="1" hangingPunct="1">
              <a:buFont typeface="Arial" panose="020B0604020202020204" pitchFamily="34" charset="0"/>
              <a:buChar char="•"/>
            </a:pPr>
            <a:r>
              <a:rPr lang="en-US" sz="1800" dirty="0"/>
              <a:t>Analyze in context of budget, schedule, technology and conformance to objectives of client</a:t>
            </a:r>
          </a:p>
        </p:txBody>
      </p:sp>
    </p:spTree>
    <p:extLst>
      <p:ext uri="{BB962C8B-B14F-4D97-AF65-F5344CB8AC3E}">
        <p14:creationId xmlns:p14="http://schemas.microsoft.com/office/powerpoint/2010/main" val="59664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a:xfrm>
            <a:off x="6553200" y="6356350"/>
            <a:ext cx="2133600" cy="365125"/>
          </a:xfrm>
          <a:prstGeom prst="rect">
            <a:avLst/>
          </a:prstGeom>
          <a:no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27A5D1F8-15F3-477A-9CAD-95BC1746F11E}" type="slidenum">
              <a:rPr lang="en-US" sz="1200">
                <a:solidFill>
                  <a:srgbClr val="8E8D8C"/>
                </a:solidFill>
                <a:latin typeface="Calibri" panose="020F0502020204030204" pitchFamily="34" charset="0"/>
              </a:rPr>
              <a:pPr algn="r" eaLnBrk="1" hangingPunct="1"/>
              <a:t>26</a:t>
            </a:fld>
            <a:endParaRPr lang="en-US" sz="1200">
              <a:solidFill>
                <a:srgbClr val="8E8D8C"/>
              </a:solidFill>
              <a:latin typeface="Calibri" panose="020F0502020204030204" pitchFamily="34" charset="0"/>
            </a:endParaRPr>
          </a:p>
        </p:txBody>
      </p:sp>
      <p:sp>
        <p:nvSpPr>
          <p:cNvPr id="32771" name="Rectangle 2"/>
          <p:cNvSpPr>
            <a:spLocks noGrp="1" noChangeArrowheads="1"/>
          </p:cNvSpPr>
          <p:nvPr>
            <p:ph type="title" idx="4294967295"/>
          </p:nvPr>
        </p:nvSpPr>
        <p:spPr>
          <a:xfrm>
            <a:off x="323850" y="-304800"/>
            <a:ext cx="7924800" cy="1143000"/>
          </a:xfrm>
        </p:spPr>
        <p:txBody>
          <a:bodyPr/>
          <a:lstStyle/>
          <a:p>
            <a:pPr eaLnBrk="1" fontAlgn="auto" hangingPunct="1">
              <a:spcAft>
                <a:spcPts val="0"/>
              </a:spcAft>
              <a:defRPr/>
            </a:pPr>
            <a:r>
              <a:rPr lang="en-US" sz="3200" dirty="0"/>
              <a:t>Consistency and Completeness Checking</a:t>
            </a:r>
          </a:p>
        </p:txBody>
      </p:sp>
      <p:sp>
        <p:nvSpPr>
          <p:cNvPr id="74756" name="Rectangle 3"/>
          <p:cNvSpPr>
            <a:spLocks noGrp="1" noChangeArrowheads="1"/>
          </p:cNvSpPr>
          <p:nvPr>
            <p:ph type="body" idx="4294967295"/>
          </p:nvPr>
        </p:nvSpPr>
        <p:spPr>
          <a:xfrm>
            <a:off x="228600" y="990600"/>
            <a:ext cx="7693025" cy="3724275"/>
          </a:xfrm>
        </p:spPr>
        <p:txBody>
          <a:bodyPr/>
          <a:lstStyle/>
          <a:p>
            <a:pPr marL="342900" indent="-342900" algn="just" eaLnBrk="1" hangingPunct="1">
              <a:buFont typeface="Arial" panose="020B0604020202020204" pitchFamily="34" charset="0"/>
              <a:buChar char="•"/>
            </a:pPr>
            <a:r>
              <a:rPr lang="en-US" dirty="0"/>
              <a:t>The requirements are cross-checked for consistency and completeness. </a:t>
            </a:r>
          </a:p>
          <a:p>
            <a:pPr marL="342900" indent="-342900" algn="just" eaLnBrk="1" hangingPunct="1">
              <a:buFont typeface="Arial" panose="020B0604020202020204" pitchFamily="34" charset="0"/>
              <a:buChar char="•"/>
            </a:pPr>
            <a:r>
              <a:rPr lang="en-US" dirty="0"/>
              <a:t>Consistency means that no requirements should be contradictory </a:t>
            </a:r>
          </a:p>
          <a:p>
            <a:pPr marL="342900" indent="-342900" algn="just" eaLnBrk="1" hangingPunct="1">
              <a:buFont typeface="Arial" panose="020B0604020202020204" pitchFamily="34" charset="0"/>
              <a:buChar char="•"/>
            </a:pPr>
            <a:r>
              <a:rPr lang="en-US" dirty="0"/>
              <a:t>Completeness means that no services or constraints which are needed have been missed out and no vagueness. </a:t>
            </a:r>
          </a:p>
        </p:txBody>
      </p:sp>
    </p:spTree>
    <p:extLst>
      <p:ext uri="{BB962C8B-B14F-4D97-AF65-F5344CB8AC3E}">
        <p14:creationId xmlns:p14="http://schemas.microsoft.com/office/powerpoint/2010/main" val="133501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normAutofit fontScale="90000"/>
          </a:bodyPr>
          <a:lstStyle/>
          <a:p>
            <a:pPr eaLnBrk="1" fontAlgn="auto" hangingPunct="1">
              <a:spcAft>
                <a:spcPts val="0"/>
              </a:spcAft>
              <a:defRPr/>
            </a:pPr>
            <a:br>
              <a:rPr lang="en-GB" sz="3200"/>
            </a:br>
            <a:r>
              <a:rPr lang="en-GB" sz="3200"/>
              <a:t>Activities undertaken during design </a:t>
            </a:r>
            <a:br>
              <a:rPr lang="en-GB" sz="3200"/>
            </a:br>
            <a:endParaRPr lang="en-GB" sz="3200"/>
          </a:p>
        </p:txBody>
      </p:sp>
      <p:sp>
        <p:nvSpPr>
          <p:cNvPr id="47107" name="Rectangle 3"/>
          <p:cNvSpPr>
            <a:spLocks noGrp="1" noChangeArrowheads="1"/>
          </p:cNvSpPr>
          <p:nvPr>
            <p:ph idx="1"/>
          </p:nvPr>
        </p:nvSpPr>
        <p:spPr/>
        <p:txBody>
          <a:bodyPr/>
          <a:lstStyle/>
          <a:p>
            <a:pPr marL="342900" indent="-342900" algn="just" eaLnBrk="1" hangingPunct="1">
              <a:buFont typeface="Arial" panose="020B0604020202020204" pitchFamily="34" charset="0"/>
              <a:buChar char="•"/>
            </a:pPr>
            <a:r>
              <a:rPr lang="en-GB" dirty="0"/>
              <a:t>The goal of the design phase is to transform the requirements specified in the SRS document into a structure that is suitable for implementation in some programming language. </a:t>
            </a:r>
          </a:p>
          <a:p>
            <a:pPr marL="342900" indent="-342900" algn="just" eaLnBrk="1" hangingPunct="1">
              <a:buFont typeface="Arial" panose="020B0604020202020204" pitchFamily="34" charset="0"/>
              <a:buChar char="•"/>
            </a:pPr>
            <a:r>
              <a:rPr lang="en-GB" dirty="0"/>
              <a:t>In technical terms, during the design phase the software architecture is derived from the SRS document. </a:t>
            </a:r>
          </a:p>
          <a:p>
            <a:pPr eaLnBrk="1" hangingPunct="1"/>
            <a:endParaRPr lang="en-GB" dirty="0"/>
          </a:p>
        </p:txBody>
      </p:sp>
    </p:spTree>
    <p:extLst>
      <p:ext uri="{BB962C8B-B14F-4D97-AF65-F5344CB8AC3E}">
        <p14:creationId xmlns:p14="http://schemas.microsoft.com/office/powerpoint/2010/main" val="337278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a:xfrm>
            <a:off x="228600" y="-304800"/>
            <a:ext cx="7924800" cy="1143000"/>
          </a:xfrm>
        </p:spPr>
        <p:txBody>
          <a:bodyPr>
            <a:normAutofit fontScale="90000"/>
          </a:bodyPr>
          <a:lstStyle/>
          <a:p>
            <a:pPr eaLnBrk="1" fontAlgn="auto" hangingPunct="1">
              <a:spcAft>
                <a:spcPts val="0"/>
              </a:spcAft>
              <a:defRPr/>
            </a:pPr>
            <a:br>
              <a:rPr lang="en-GB" sz="3200" dirty="0"/>
            </a:br>
            <a:r>
              <a:rPr lang="en-GB" sz="3200" dirty="0"/>
              <a:t>Activities undertaken during coding and unit testing:</a:t>
            </a:r>
            <a:br>
              <a:rPr lang="en-GB" sz="3200" dirty="0"/>
            </a:br>
            <a:endParaRPr lang="en-GB" sz="3200" dirty="0"/>
          </a:p>
        </p:txBody>
      </p:sp>
      <p:sp>
        <p:nvSpPr>
          <p:cNvPr id="48131" name="Rectangle 3"/>
          <p:cNvSpPr>
            <a:spLocks noGrp="1" noChangeArrowheads="1"/>
          </p:cNvSpPr>
          <p:nvPr>
            <p:ph idx="1"/>
          </p:nvPr>
        </p:nvSpPr>
        <p:spPr>
          <a:xfrm>
            <a:off x="381000" y="762000"/>
            <a:ext cx="8077200" cy="5638800"/>
          </a:xfrm>
        </p:spPr>
        <p:txBody>
          <a:bodyPr/>
          <a:lstStyle/>
          <a:p>
            <a:pPr marL="342900" indent="-342900" algn="just" eaLnBrk="1" hangingPunct="1">
              <a:lnSpc>
                <a:spcPct val="90000"/>
              </a:lnSpc>
              <a:buFont typeface="Arial" panose="020B0604020202020204" pitchFamily="34" charset="0"/>
              <a:buChar char="•"/>
            </a:pPr>
            <a:r>
              <a:rPr lang="en-GB" sz="2400" dirty="0"/>
              <a:t>The purpose of the coding and unit testing phase (sometimes called the implementation phase) of software development is to translate the software design into source code. </a:t>
            </a:r>
          </a:p>
          <a:p>
            <a:pPr marL="342900" indent="-342900" algn="just" eaLnBrk="1" hangingPunct="1">
              <a:lnSpc>
                <a:spcPct val="90000"/>
              </a:lnSpc>
              <a:buFont typeface="Arial" panose="020B0604020202020204" pitchFamily="34" charset="0"/>
              <a:buChar char="•"/>
            </a:pPr>
            <a:r>
              <a:rPr lang="en-GB" sz="2400" dirty="0"/>
              <a:t>Each component of the design is implemented as a program module. The end-product of this phase is a set of program modules that have been individually tested.</a:t>
            </a:r>
          </a:p>
          <a:p>
            <a:pPr marL="342900" indent="-342900" algn="just" eaLnBrk="1" hangingPunct="1">
              <a:lnSpc>
                <a:spcPct val="90000"/>
              </a:lnSpc>
              <a:buFont typeface="Arial" panose="020B0604020202020204" pitchFamily="34" charset="0"/>
              <a:buChar char="•"/>
            </a:pPr>
            <a:r>
              <a:rPr lang="en-GB" sz="2400" dirty="0"/>
              <a:t>During this phase, each module is unit tested to determine the correct working of all the individual modules. It involves testing each module in isolation as this is the most efficient way to debug the errors identified at this stage. </a:t>
            </a:r>
          </a:p>
          <a:p>
            <a:pPr eaLnBrk="1" hangingPunct="1">
              <a:lnSpc>
                <a:spcPct val="90000"/>
              </a:lnSpc>
            </a:pPr>
            <a:endParaRPr lang="en-GB" sz="2400" dirty="0"/>
          </a:p>
        </p:txBody>
      </p:sp>
    </p:spTree>
    <p:extLst>
      <p:ext uri="{BB962C8B-B14F-4D97-AF65-F5344CB8AC3E}">
        <p14:creationId xmlns:p14="http://schemas.microsoft.com/office/powerpoint/2010/main" val="642688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a:xfrm>
            <a:off x="76200" y="-76200"/>
            <a:ext cx="7924800" cy="1143000"/>
          </a:xfrm>
        </p:spPr>
        <p:txBody>
          <a:bodyPr>
            <a:normAutofit fontScale="90000"/>
          </a:bodyPr>
          <a:lstStyle/>
          <a:p>
            <a:pPr eaLnBrk="1" fontAlgn="auto" hangingPunct="1">
              <a:spcAft>
                <a:spcPts val="0"/>
              </a:spcAft>
              <a:defRPr/>
            </a:pPr>
            <a:br>
              <a:rPr lang="en-GB" sz="3200" dirty="0"/>
            </a:br>
            <a:r>
              <a:rPr lang="en-GB" sz="3200" dirty="0"/>
              <a:t>Activities undertaken during integration and system testing: </a:t>
            </a:r>
            <a:br>
              <a:rPr lang="en-GB" sz="3200" dirty="0"/>
            </a:br>
            <a:endParaRPr lang="en-GB" sz="3200" dirty="0"/>
          </a:p>
        </p:txBody>
      </p:sp>
      <p:sp>
        <p:nvSpPr>
          <p:cNvPr id="49155" name="Rectangle 3"/>
          <p:cNvSpPr>
            <a:spLocks noGrp="1" noChangeArrowheads="1"/>
          </p:cNvSpPr>
          <p:nvPr>
            <p:ph idx="1"/>
          </p:nvPr>
        </p:nvSpPr>
        <p:spPr>
          <a:xfrm>
            <a:off x="304800" y="762000"/>
            <a:ext cx="8077200" cy="5638800"/>
          </a:xfrm>
        </p:spPr>
        <p:txBody>
          <a:bodyPr/>
          <a:lstStyle/>
          <a:p>
            <a:pPr marL="342900" indent="-342900" algn="just" eaLnBrk="1" hangingPunct="1">
              <a:lnSpc>
                <a:spcPct val="90000"/>
              </a:lnSpc>
              <a:buFont typeface="Arial" panose="020B0604020202020204" pitchFamily="34" charset="0"/>
              <a:buChar char="•"/>
            </a:pPr>
            <a:r>
              <a:rPr lang="en-GB" sz="2000" dirty="0"/>
              <a:t>Integration of different modules is undertaken once they have been coded and unit tested. </a:t>
            </a:r>
          </a:p>
          <a:p>
            <a:pPr marL="342900" indent="-342900" algn="just" eaLnBrk="1" hangingPunct="1">
              <a:lnSpc>
                <a:spcPct val="90000"/>
              </a:lnSpc>
              <a:buFont typeface="Arial" panose="020B0604020202020204" pitchFamily="34" charset="0"/>
              <a:buChar char="•"/>
            </a:pPr>
            <a:r>
              <a:rPr lang="en-GB" sz="2000" dirty="0"/>
              <a:t>During the integration and system testing phase, the modules are integrated in a planned manner. The different modules making up a software product are almost never integrated in one shot. </a:t>
            </a:r>
          </a:p>
          <a:p>
            <a:pPr marL="342900" indent="-342900" algn="just" eaLnBrk="1" hangingPunct="1">
              <a:lnSpc>
                <a:spcPct val="90000"/>
              </a:lnSpc>
              <a:buFont typeface="Arial" panose="020B0604020202020204" pitchFamily="34" charset="0"/>
              <a:buChar char="•"/>
            </a:pPr>
            <a:r>
              <a:rPr lang="en-GB" sz="2000" dirty="0"/>
              <a:t>Integration is normally carried out incrementally over a number of steps. During each integration step, the partially integrated system is tested and a set of previously planned modules are added to it. </a:t>
            </a:r>
          </a:p>
          <a:p>
            <a:pPr marL="342900" indent="-342900" algn="just" eaLnBrk="1" hangingPunct="1">
              <a:lnSpc>
                <a:spcPct val="90000"/>
              </a:lnSpc>
              <a:buFont typeface="Arial" panose="020B0604020202020204" pitchFamily="34" charset="0"/>
              <a:buChar char="•"/>
            </a:pPr>
            <a:r>
              <a:rPr lang="en-GB" sz="2000" dirty="0"/>
              <a:t>Finally, when all the modules have been successfully integrated and tested, system testing is carried out. </a:t>
            </a:r>
          </a:p>
          <a:p>
            <a:pPr eaLnBrk="1" hangingPunct="1">
              <a:lnSpc>
                <a:spcPct val="90000"/>
              </a:lnSpc>
            </a:pPr>
            <a:endParaRPr lang="en-GB" sz="2000" dirty="0"/>
          </a:p>
        </p:txBody>
      </p:sp>
    </p:spTree>
    <p:extLst>
      <p:ext uri="{BB962C8B-B14F-4D97-AF65-F5344CB8AC3E}">
        <p14:creationId xmlns:p14="http://schemas.microsoft.com/office/powerpoint/2010/main" val="305221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A524-5025-409D-9A9B-E0352FC5F9A9}"/>
              </a:ext>
            </a:extLst>
          </p:cNvPr>
          <p:cNvSpPr>
            <a:spLocks noGrp="1"/>
          </p:cNvSpPr>
          <p:nvPr>
            <p:ph type="title"/>
          </p:nvPr>
        </p:nvSpPr>
        <p:spPr/>
        <p:txBody>
          <a:bodyPr/>
          <a:lstStyle/>
          <a:p>
            <a:r>
              <a:rPr lang="en-US" dirty="0"/>
              <a:t>Class Policy</a:t>
            </a:r>
          </a:p>
        </p:txBody>
      </p:sp>
      <p:sp>
        <p:nvSpPr>
          <p:cNvPr id="3" name="Content Placeholder 2">
            <a:extLst>
              <a:ext uri="{FF2B5EF4-FFF2-40B4-BE49-F238E27FC236}">
                <a16:creationId xmlns:a16="http://schemas.microsoft.com/office/drawing/2014/main" id="{45373490-5510-4F6C-BDEE-A1F6AD561ED1}"/>
              </a:ext>
            </a:extLst>
          </p:cNvPr>
          <p:cNvSpPr>
            <a:spLocks noGrp="1"/>
          </p:cNvSpPr>
          <p:nvPr>
            <p:ph idx="1"/>
          </p:nvPr>
        </p:nvSpPr>
        <p:spPr/>
        <p:txBody>
          <a:bodyPr/>
          <a:lstStyle/>
          <a:p>
            <a:pPr marL="457200" indent="-457200" algn="just">
              <a:buFont typeface="Arial" panose="020B0604020202020204" pitchFamily="34" charset="0"/>
              <a:buChar char="•"/>
            </a:pPr>
            <a:r>
              <a:rPr lang="en-US" altLang="en-US" sz="2400" dirty="0"/>
              <a:t>I highly encourage you to ask questions and discuss the course material with me and your classmates</a:t>
            </a:r>
          </a:p>
          <a:p>
            <a:pPr marL="457200" indent="-457200" algn="just">
              <a:buFont typeface="Arial" panose="020B0604020202020204" pitchFamily="34" charset="0"/>
              <a:buChar char="•"/>
            </a:pPr>
            <a:r>
              <a:rPr lang="en-US" altLang="en-US" sz="2400" dirty="0"/>
              <a:t>However, I expect that the work you submit for this course will be original</a:t>
            </a:r>
          </a:p>
          <a:p>
            <a:pPr marL="457200" indent="-457200" algn="just">
              <a:buFont typeface="Arial" panose="020B0604020202020204" pitchFamily="34" charset="0"/>
              <a:buChar char="•"/>
            </a:pPr>
            <a:r>
              <a:rPr lang="en-US" altLang="en-US" sz="2400" dirty="0"/>
              <a:t>No cheating, fabrication, falsification and  forgery, multiple submission, plagiarism, complicity and computer misuse </a:t>
            </a:r>
          </a:p>
          <a:p>
            <a:pPr marL="457200" indent="-457200" algn="just">
              <a:buFont typeface="Arial" panose="020B0604020202020204" pitchFamily="34" charset="0"/>
              <a:buChar char="•"/>
            </a:pPr>
            <a:r>
              <a:rPr lang="en-US" altLang="en-US" sz="2400" dirty="0"/>
              <a:t>Please switch off / put on silent your cell phones</a:t>
            </a:r>
          </a:p>
          <a:p>
            <a:pPr marL="457200" indent="-457200" algn="just">
              <a:buFont typeface="Arial" panose="020B0604020202020204" pitchFamily="34" charset="0"/>
              <a:buChar char="•"/>
            </a:pPr>
            <a:r>
              <a:rPr lang="en-US" altLang="en-US" dirty="0"/>
              <a:t>Register/Notebook for noting important points</a:t>
            </a:r>
          </a:p>
          <a:p>
            <a:pPr marL="457200" indent="-457200" algn="just">
              <a:buFont typeface="Arial" panose="020B0604020202020204" pitchFamily="34" charset="0"/>
              <a:buChar char="•"/>
            </a:pPr>
            <a:r>
              <a:rPr lang="en-US" altLang="en-US" sz="2400" dirty="0"/>
              <a:t>Marks (Paper)</a:t>
            </a:r>
          </a:p>
          <a:p>
            <a:pPr marL="457200" indent="-457200" algn="just">
              <a:buFont typeface="Arial" panose="020B0604020202020204" pitchFamily="34" charset="0"/>
              <a:buChar char="•"/>
            </a:pPr>
            <a:r>
              <a:rPr lang="en-US" altLang="en-US" sz="2400" dirty="0"/>
              <a:t>Adhere to the fixed date for assignment/project submission</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333191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dirty="0"/>
              <a:t>Activities undertaken during integration and system testing:</a:t>
            </a:r>
          </a:p>
        </p:txBody>
      </p:sp>
      <p:sp>
        <p:nvSpPr>
          <p:cNvPr id="50179" name="Rectangle 3"/>
          <p:cNvSpPr>
            <a:spLocks noGrp="1" noChangeArrowheads="1"/>
          </p:cNvSpPr>
          <p:nvPr>
            <p:ph idx="1"/>
          </p:nvPr>
        </p:nvSpPr>
        <p:spPr>
          <a:xfrm>
            <a:off x="304800" y="762000"/>
            <a:ext cx="8077200" cy="5638800"/>
          </a:xfrm>
        </p:spPr>
        <p:txBody>
          <a:bodyPr/>
          <a:lstStyle/>
          <a:p>
            <a:pPr algn="just" eaLnBrk="1" hangingPunct="1">
              <a:lnSpc>
                <a:spcPct val="80000"/>
              </a:lnSpc>
              <a:buFont typeface="Arial" charset="0"/>
              <a:buChar char="•"/>
              <a:defRPr/>
            </a:pPr>
            <a:r>
              <a:rPr lang="en-GB" dirty="0"/>
              <a:t>System testing usually consists of three different kinds of testing activities: </a:t>
            </a:r>
          </a:p>
          <a:p>
            <a:pPr lvl="2" algn="just" eaLnBrk="1" hangingPunct="1">
              <a:lnSpc>
                <a:spcPct val="80000"/>
              </a:lnSpc>
              <a:buFont typeface="Arial" charset="0"/>
              <a:buChar char="•"/>
              <a:defRPr/>
            </a:pPr>
            <a:r>
              <a:rPr lang="en-GB" sz="2400" dirty="0"/>
              <a:t>α – testing: It is the system testing performed by the development team. </a:t>
            </a:r>
          </a:p>
          <a:p>
            <a:pPr lvl="2" algn="just" eaLnBrk="1" hangingPunct="1">
              <a:lnSpc>
                <a:spcPct val="80000"/>
              </a:lnSpc>
              <a:buFont typeface="Arial" charset="0"/>
              <a:buChar char="•"/>
              <a:defRPr/>
            </a:pPr>
            <a:r>
              <a:rPr lang="en-GB" sz="2400" dirty="0"/>
              <a:t>β – testing: It is the system testing performed by a friendly set of customers. </a:t>
            </a:r>
          </a:p>
          <a:p>
            <a:pPr lvl="2" algn="just" eaLnBrk="1" hangingPunct="1">
              <a:lnSpc>
                <a:spcPct val="80000"/>
              </a:lnSpc>
              <a:buFont typeface="Arial" charset="0"/>
              <a:buChar char="•"/>
              <a:defRPr/>
            </a:pPr>
            <a:r>
              <a:rPr lang="en-GB" sz="2400" dirty="0"/>
              <a:t>acceptance testing: It is the system testing performed by the client himself after the product delivery to determine whether to accept or reject the delivered product. </a:t>
            </a:r>
          </a:p>
          <a:p>
            <a:pPr marL="114300" indent="0" eaLnBrk="1" hangingPunct="1">
              <a:lnSpc>
                <a:spcPct val="80000"/>
              </a:lnSpc>
              <a:buFont typeface="Arial" charset="0"/>
              <a:buNone/>
              <a:defRPr/>
            </a:pPr>
            <a:endParaRPr lang="en-GB" sz="2000" dirty="0"/>
          </a:p>
        </p:txBody>
      </p:sp>
    </p:spTree>
    <p:extLst>
      <p:ext uri="{BB962C8B-B14F-4D97-AF65-F5344CB8AC3E}">
        <p14:creationId xmlns:p14="http://schemas.microsoft.com/office/powerpoint/2010/main" val="2087356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Activities undertaken during maintenance</a:t>
            </a:r>
          </a:p>
        </p:txBody>
      </p:sp>
      <p:sp>
        <p:nvSpPr>
          <p:cNvPr id="51203" name="Rectangle 3"/>
          <p:cNvSpPr>
            <a:spLocks noGrp="1" noChangeArrowheads="1"/>
          </p:cNvSpPr>
          <p:nvPr>
            <p:ph idx="1"/>
          </p:nvPr>
        </p:nvSpPr>
        <p:spPr/>
        <p:txBody>
          <a:bodyPr/>
          <a:lstStyle/>
          <a:p>
            <a:pPr marL="342900" indent="-342900" eaLnBrk="1" hangingPunct="1">
              <a:buFont typeface="Arial" panose="020B0604020202020204" pitchFamily="34" charset="0"/>
              <a:buChar char="•"/>
            </a:pPr>
            <a:endParaRPr lang="en-GB" dirty="0"/>
          </a:p>
          <a:p>
            <a:pPr marL="342900" indent="-342900" algn="just" eaLnBrk="1" hangingPunct="1">
              <a:buFont typeface="Arial" panose="020B0604020202020204" pitchFamily="34" charset="0"/>
              <a:buChar char="•"/>
            </a:pPr>
            <a:r>
              <a:rPr lang="en-GB" dirty="0"/>
              <a:t>Maintenance of a typical software product requires much more than the effort necessary to develop the product itself.</a:t>
            </a:r>
          </a:p>
          <a:p>
            <a:pPr algn="just" eaLnBrk="1" hangingPunct="1"/>
            <a:r>
              <a:rPr lang="en-GB" dirty="0"/>
              <a:t> </a:t>
            </a:r>
          </a:p>
          <a:p>
            <a:pPr marL="342900" indent="-342900" algn="just" eaLnBrk="1" hangingPunct="1">
              <a:buFont typeface="Arial" panose="020B0604020202020204" pitchFamily="34" charset="0"/>
              <a:buChar char="•"/>
            </a:pPr>
            <a:r>
              <a:rPr lang="en-GB" dirty="0"/>
              <a:t>Many studies carried out in the past confirm this and indicate that the relative effort of development of a typical software product to its maintenance effort is roughly in the 40:60 ratio. </a:t>
            </a:r>
          </a:p>
        </p:txBody>
      </p:sp>
    </p:spTree>
    <p:extLst>
      <p:ext uri="{BB962C8B-B14F-4D97-AF65-F5344CB8AC3E}">
        <p14:creationId xmlns:p14="http://schemas.microsoft.com/office/powerpoint/2010/main" val="2976178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Activities undertaken during maintenance</a:t>
            </a:r>
          </a:p>
        </p:txBody>
      </p:sp>
      <p:sp>
        <p:nvSpPr>
          <p:cNvPr id="67587" name="Rectangle 3"/>
          <p:cNvSpPr>
            <a:spLocks noGrp="1" noChangeArrowheads="1"/>
          </p:cNvSpPr>
          <p:nvPr>
            <p:ph idx="1"/>
          </p:nvPr>
        </p:nvSpPr>
        <p:spPr>
          <a:xfrm>
            <a:off x="304800" y="990600"/>
            <a:ext cx="8077200" cy="5638800"/>
          </a:xfrm>
        </p:spPr>
        <p:txBody>
          <a:bodyPr/>
          <a:lstStyle/>
          <a:p>
            <a:pPr marL="342900" indent="-342900" algn="just" eaLnBrk="1" hangingPunct="1">
              <a:lnSpc>
                <a:spcPct val="90000"/>
              </a:lnSpc>
              <a:buFont typeface="Arial" panose="020B0604020202020204" pitchFamily="34" charset="0"/>
              <a:buChar char="•"/>
            </a:pPr>
            <a:r>
              <a:rPr lang="en-GB" sz="2400" dirty="0"/>
              <a:t>Maintenance involves performing following kinds of activities: </a:t>
            </a:r>
          </a:p>
          <a:p>
            <a:pPr marL="800100" lvl="1" indent="-342900" algn="just" eaLnBrk="1" hangingPunct="1">
              <a:lnSpc>
                <a:spcPct val="90000"/>
              </a:lnSpc>
              <a:buFont typeface="Arial" panose="020B0604020202020204" pitchFamily="34" charset="0"/>
              <a:buChar char="•"/>
            </a:pPr>
            <a:r>
              <a:rPr lang="en-GB" dirty="0"/>
              <a:t>Correcting errors that were not discovered during the product development phase. This is called corrective maintenance. </a:t>
            </a:r>
          </a:p>
          <a:p>
            <a:pPr marL="800100" lvl="1" indent="-342900" algn="just" eaLnBrk="1" hangingPunct="1">
              <a:lnSpc>
                <a:spcPct val="90000"/>
              </a:lnSpc>
              <a:buFont typeface="Arial" panose="020B0604020202020204" pitchFamily="34" charset="0"/>
              <a:buChar char="•"/>
            </a:pPr>
            <a:r>
              <a:rPr lang="en-GB" dirty="0"/>
              <a:t>Improving the implementation of the system, and enhancing the functionalities of the system according to the customer’s requirements. This is called perfective maintenance. </a:t>
            </a:r>
          </a:p>
          <a:p>
            <a:pPr marL="800100" lvl="1" indent="-342900" algn="just" eaLnBrk="1" hangingPunct="1">
              <a:lnSpc>
                <a:spcPct val="90000"/>
              </a:lnSpc>
              <a:buFont typeface="Arial" panose="020B0604020202020204" pitchFamily="34" charset="0"/>
              <a:buChar char="•"/>
            </a:pPr>
            <a:r>
              <a:rPr lang="en-GB" dirty="0"/>
              <a:t>Porting the software to work in a new environment. For example, porting may be required to get the software to work on a new computer platform or with a new operating system. This is called adaptive maintenance. </a:t>
            </a:r>
          </a:p>
          <a:p>
            <a:pPr eaLnBrk="1" hangingPunct="1">
              <a:lnSpc>
                <a:spcPct val="90000"/>
              </a:lnSpc>
            </a:pPr>
            <a:endParaRPr lang="en-GB" sz="2400" dirty="0"/>
          </a:p>
          <a:p>
            <a:pPr eaLnBrk="1" hangingPunct="1">
              <a:lnSpc>
                <a:spcPct val="90000"/>
              </a:lnSpc>
            </a:pPr>
            <a:endParaRPr lang="en-GB" sz="2400" dirty="0"/>
          </a:p>
        </p:txBody>
      </p:sp>
    </p:spTree>
    <p:extLst>
      <p:ext uri="{BB962C8B-B14F-4D97-AF65-F5344CB8AC3E}">
        <p14:creationId xmlns:p14="http://schemas.microsoft.com/office/powerpoint/2010/main" val="3995252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endParaRPr lang="en-US"/>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343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normAutofit fontScale="90000"/>
          </a:bodyPr>
          <a:lstStyle/>
          <a:p>
            <a:pPr eaLnBrk="1" fontAlgn="auto" hangingPunct="1">
              <a:spcAft>
                <a:spcPts val="0"/>
              </a:spcAft>
              <a:defRPr/>
            </a:pPr>
            <a:r>
              <a:rPr lang="en-GB" sz="3200"/>
              <a:t>Shortcomings of the classical waterfall model </a:t>
            </a:r>
          </a:p>
        </p:txBody>
      </p:sp>
      <p:sp>
        <p:nvSpPr>
          <p:cNvPr id="52227" name="Rectangle 3"/>
          <p:cNvSpPr>
            <a:spLocks noGrp="1" noChangeArrowheads="1"/>
          </p:cNvSpPr>
          <p:nvPr>
            <p:ph idx="1"/>
          </p:nvPr>
        </p:nvSpPr>
        <p:spPr/>
        <p:txBody>
          <a:bodyPr/>
          <a:lstStyle/>
          <a:p>
            <a:pPr marL="342900" indent="-342900" algn="just" eaLnBrk="1" hangingPunct="1">
              <a:lnSpc>
                <a:spcPct val="90000"/>
              </a:lnSpc>
              <a:buFont typeface="Arial" panose="020B0604020202020204" pitchFamily="34" charset="0"/>
              <a:buChar char="•"/>
            </a:pPr>
            <a:endParaRPr lang="en-GB" sz="2000" dirty="0"/>
          </a:p>
          <a:p>
            <a:pPr marL="342900" indent="-342900" algn="just" eaLnBrk="1" hangingPunct="1">
              <a:lnSpc>
                <a:spcPct val="90000"/>
              </a:lnSpc>
              <a:buFont typeface="Arial" panose="020B0604020202020204" pitchFamily="34" charset="0"/>
              <a:buChar char="•"/>
            </a:pPr>
            <a:r>
              <a:rPr lang="en-GB" sz="2000" dirty="0"/>
              <a:t>The classical waterfall model is an idealistic one since it assumes that no development error is ever committed by the engineers during any of the life cycle phases. </a:t>
            </a:r>
          </a:p>
          <a:p>
            <a:pPr marL="342900" indent="-342900" algn="just" eaLnBrk="1" hangingPunct="1">
              <a:lnSpc>
                <a:spcPct val="90000"/>
              </a:lnSpc>
              <a:buFont typeface="Arial" panose="020B0604020202020204" pitchFamily="34" charset="0"/>
              <a:buChar char="•"/>
            </a:pPr>
            <a:r>
              <a:rPr lang="en-GB" sz="2000" dirty="0"/>
              <a:t>However, in practical development environments, the engineers do commit a large number of errors in almost every phase of the life cycle. </a:t>
            </a:r>
          </a:p>
          <a:p>
            <a:pPr marL="342900" indent="-342900" algn="just" eaLnBrk="1" hangingPunct="1">
              <a:lnSpc>
                <a:spcPct val="90000"/>
              </a:lnSpc>
              <a:buFont typeface="Arial" panose="020B0604020202020204" pitchFamily="34" charset="0"/>
              <a:buChar char="•"/>
            </a:pPr>
            <a:r>
              <a:rPr lang="en-GB" sz="2000" dirty="0"/>
              <a:t>The source of the defects can be many: oversight, wrong assumptions, use of inappropriate technology, communication gap among the project engineers, etc. </a:t>
            </a:r>
          </a:p>
          <a:p>
            <a:pPr marL="342900" indent="-342900" algn="just" eaLnBrk="1" hangingPunct="1">
              <a:lnSpc>
                <a:spcPct val="90000"/>
              </a:lnSpc>
              <a:buFont typeface="Arial" panose="020B0604020202020204" pitchFamily="34" charset="0"/>
              <a:buChar char="•"/>
            </a:pPr>
            <a:r>
              <a:rPr lang="en-GB" sz="2000" dirty="0"/>
              <a:t>Once a defect is detected, the engineers need to go back to the phase where the defect had occurred and redo some of the work.</a:t>
            </a:r>
          </a:p>
        </p:txBody>
      </p:sp>
    </p:spTree>
    <p:extLst>
      <p:ext uri="{BB962C8B-B14F-4D97-AF65-F5344CB8AC3E}">
        <p14:creationId xmlns:p14="http://schemas.microsoft.com/office/powerpoint/2010/main" val="304884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pPr eaLnBrk="1" fontAlgn="auto" hangingPunct="1">
              <a:spcAft>
                <a:spcPts val="0"/>
              </a:spcAft>
              <a:defRPr/>
            </a:pPr>
            <a:r>
              <a:rPr lang="en-GB"/>
              <a:t>Prototype </a:t>
            </a:r>
          </a:p>
        </p:txBody>
      </p:sp>
      <p:sp>
        <p:nvSpPr>
          <p:cNvPr id="54275" name="Rectangle 3"/>
          <p:cNvSpPr>
            <a:spLocks noGrp="1" noChangeArrowheads="1"/>
          </p:cNvSpPr>
          <p:nvPr>
            <p:ph idx="1"/>
          </p:nvPr>
        </p:nvSpPr>
        <p:spPr>
          <a:xfrm>
            <a:off x="304800" y="762000"/>
            <a:ext cx="8077200" cy="5638800"/>
          </a:xfrm>
        </p:spPr>
        <p:txBody>
          <a:bodyPr/>
          <a:lstStyle/>
          <a:p>
            <a:pPr marL="342900" indent="-342900" eaLnBrk="1" hangingPunct="1">
              <a:buFont typeface="Arial" panose="020B0604020202020204" pitchFamily="34" charset="0"/>
              <a:buChar char="•"/>
            </a:pPr>
            <a:r>
              <a:rPr lang="en-GB" sz="2400" dirty="0"/>
              <a:t>A prototype is a toy implementation of the system. </a:t>
            </a:r>
          </a:p>
          <a:p>
            <a:pPr marL="342900" indent="-342900" eaLnBrk="1" hangingPunct="1">
              <a:buFont typeface="Arial" panose="020B0604020202020204" pitchFamily="34" charset="0"/>
              <a:buChar char="•"/>
            </a:pPr>
            <a:r>
              <a:rPr lang="en-GB" sz="2400" dirty="0"/>
              <a:t>A prototype usually exhibits limited functional capabilities, low reliability, and inefficient performance compared to the actual software. </a:t>
            </a:r>
          </a:p>
          <a:p>
            <a:pPr marL="342900" indent="-342900" eaLnBrk="1" hangingPunct="1">
              <a:buFont typeface="Arial" panose="020B0604020202020204" pitchFamily="34" charset="0"/>
              <a:buChar char="•"/>
            </a:pPr>
            <a:r>
              <a:rPr lang="en-GB" sz="2400" dirty="0"/>
              <a:t>A prototype is usually built using several shortcuts. The shortcuts might involve using inefficient, inaccurate, or dummy functions. </a:t>
            </a:r>
          </a:p>
          <a:p>
            <a:pPr marL="342900" indent="-342900" eaLnBrk="1" hangingPunct="1">
              <a:buFont typeface="Arial" panose="020B0604020202020204" pitchFamily="34" charset="0"/>
              <a:buChar char="•"/>
            </a:pPr>
            <a:r>
              <a:rPr lang="en-GB" sz="2400" dirty="0"/>
              <a:t>A prototype usually turns out to be a very crude version of the actual system. </a:t>
            </a:r>
          </a:p>
        </p:txBody>
      </p:sp>
    </p:spTree>
    <p:extLst>
      <p:ext uri="{BB962C8B-B14F-4D97-AF65-F5344CB8AC3E}">
        <p14:creationId xmlns:p14="http://schemas.microsoft.com/office/powerpoint/2010/main" val="74757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a:xfrm>
            <a:off x="0" y="76200"/>
            <a:ext cx="9144000" cy="457200"/>
          </a:xfrm>
        </p:spPr>
        <p:txBody>
          <a:bodyPr/>
          <a:lstStyle/>
          <a:p>
            <a:pPr eaLnBrk="1" fontAlgn="auto" hangingPunct="1">
              <a:spcAft>
                <a:spcPts val="0"/>
              </a:spcAft>
              <a:defRPr/>
            </a:pPr>
            <a:r>
              <a:rPr lang="en-GB"/>
              <a:t>Spiral model </a:t>
            </a:r>
          </a:p>
        </p:txBody>
      </p:sp>
      <p:sp>
        <p:nvSpPr>
          <p:cNvPr id="58371" name="Rectangle 3"/>
          <p:cNvSpPr>
            <a:spLocks noGrp="1" noChangeArrowheads="1"/>
          </p:cNvSpPr>
          <p:nvPr>
            <p:ph idx="1"/>
          </p:nvPr>
        </p:nvSpPr>
        <p:spPr>
          <a:xfrm>
            <a:off x="304800" y="685800"/>
            <a:ext cx="8077200" cy="5638800"/>
          </a:xfrm>
        </p:spPr>
        <p:txBody>
          <a:bodyPr/>
          <a:lstStyle/>
          <a:p>
            <a:pPr marL="342900" indent="-342900" algn="just" eaLnBrk="1" hangingPunct="1">
              <a:lnSpc>
                <a:spcPct val="80000"/>
              </a:lnSpc>
              <a:buFont typeface="Arial" panose="020B0604020202020204" pitchFamily="34" charset="0"/>
              <a:buChar char="•"/>
            </a:pPr>
            <a:r>
              <a:rPr lang="en-GB" sz="2400" dirty="0"/>
              <a:t>The diagrammatic representation of this model appears like a spiral with many loops. </a:t>
            </a:r>
          </a:p>
          <a:p>
            <a:pPr marL="342900" indent="-342900" algn="just" eaLnBrk="1" hangingPunct="1">
              <a:lnSpc>
                <a:spcPct val="80000"/>
              </a:lnSpc>
              <a:buFont typeface="Arial" panose="020B0604020202020204" pitchFamily="34" charset="0"/>
              <a:buChar char="•"/>
            </a:pPr>
            <a:r>
              <a:rPr lang="en-GB" sz="2400" dirty="0"/>
              <a:t>The exact number of loops in the spiral is not fixed.</a:t>
            </a:r>
          </a:p>
          <a:p>
            <a:pPr marL="342900" indent="-342900" algn="just" eaLnBrk="1" hangingPunct="1">
              <a:lnSpc>
                <a:spcPct val="80000"/>
              </a:lnSpc>
              <a:buFont typeface="Arial" panose="020B0604020202020204" pitchFamily="34" charset="0"/>
              <a:buChar char="•"/>
            </a:pPr>
            <a:r>
              <a:rPr lang="en-GB" sz="2400" dirty="0"/>
              <a:t>Each loop of the spiral represents a phase of the software process. For example, the innermost loop might be concerned with feasibility study. The next loop with requirements specification, the next one with design, and so on. </a:t>
            </a:r>
          </a:p>
          <a:p>
            <a:pPr marL="342900" indent="-342900" algn="just" eaLnBrk="1" hangingPunct="1">
              <a:lnSpc>
                <a:spcPct val="80000"/>
              </a:lnSpc>
              <a:buFont typeface="Arial" panose="020B0604020202020204" pitchFamily="34" charset="0"/>
              <a:buChar char="•"/>
            </a:pPr>
            <a:r>
              <a:rPr lang="en-GB" sz="2400" dirty="0"/>
              <a:t>Each phase in this model is split into four sectors (or quadrants). The following activities are carried out during each phase of a spiral model. </a:t>
            </a:r>
          </a:p>
        </p:txBody>
      </p:sp>
    </p:spTree>
    <p:extLst>
      <p:ext uri="{BB962C8B-B14F-4D97-AF65-F5344CB8AC3E}">
        <p14:creationId xmlns:p14="http://schemas.microsoft.com/office/powerpoint/2010/main" val="423405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pPr eaLnBrk="1" fontAlgn="auto" hangingPunct="1">
              <a:spcAft>
                <a:spcPts val="0"/>
              </a:spcAft>
              <a:defRPr/>
            </a:pPr>
            <a:r>
              <a:rPr lang="en-GB"/>
              <a:t>Spiral model</a:t>
            </a: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00213"/>
            <a:ext cx="5111750"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44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p:txBody>
          <a:bodyPr/>
          <a:lstStyle/>
          <a:p>
            <a:pPr eaLnBrk="1" fontAlgn="auto" hangingPunct="1">
              <a:spcAft>
                <a:spcPts val="0"/>
              </a:spcAft>
              <a:defRPr/>
            </a:pPr>
            <a:r>
              <a:rPr lang="en-GB"/>
              <a:t>Spiral model</a:t>
            </a:r>
          </a:p>
        </p:txBody>
      </p:sp>
      <p:sp>
        <p:nvSpPr>
          <p:cNvPr id="61443" name="Rectangle 3"/>
          <p:cNvSpPr>
            <a:spLocks noGrp="1" noChangeArrowheads="1"/>
          </p:cNvSpPr>
          <p:nvPr>
            <p:ph idx="1"/>
          </p:nvPr>
        </p:nvSpPr>
        <p:spPr/>
        <p:txBody>
          <a:bodyPr/>
          <a:lstStyle/>
          <a:p>
            <a:pPr eaLnBrk="1" hangingPunct="1">
              <a:lnSpc>
                <a:spcPct val="80000"/>
              </a:lnSpc>
            </a:pPr>
            <a:endParaRPr lang="en-GB" sz="2400" dirty="0"/>
          </a:p>
          <a:p>
            <a:pPr eaLnBrk="1" hangingPunct="1">
              <a:lnSpc>
                <a:spcPct val="80000"/>
              </a:lnSpc>
            </a:pPr>
            <a:r>
              <a:rPr lang="en-GB" sz="2400" b="1" dirty="0"/>
              <a:t>Objective Setting</a:t>
            </a:r>
            <a:endParaRPr lang="en-GB" sz="2400" dirty="0"/>
          </a:p>
          <a:p>
            <a:pPr lvl="1" eaLnBrk="1" hangingPunct="1">
              <a:lnSpc>
                <a:spcPct val="80000"/>
              </a:lnSpc>
              <a:buFontTx/>
              <a:buNone/>
            </a:pPr>
            <a:r>
              <a:rPr lang="en-GB" dirty="0"/>
              <a:t>• During the first quadrant, it is needed to identify the objectives of the phase. </a:t>
            </a:r>
          </a:p>
          <a:p>
            <a:pPr lvl="1" eaLnBrk="1" hangingPunct="1">
              <a:lnSpc>
                <a:spcPct val="80000"/>
              </a:lnSpc>
              <a:buFontTx/>
              <a:buNone/>
            </a:pPr>
            <a:endParaRPr lang="en-GB" dirty="0"/>
          </a:p>
          <a:p>
            <a:pPr eaLnBrk="1" hangingPunct="1">
              <a:lnSpc>
                <a:spcPct val="80000"/>
              </a:lnSpc>
            </a:pPr>
            <a:r>
              <a:rPr lang="en-GB" sz="2400" b="1" dirty="0"/>
              <a:t>Risk Assessment and Reduction </a:t>
            </a:r>
            <a:endParaRPr lang="en-GB" sz="2400" dirty="0"/>
          </a:p>
          <a:p>
            <a:pPr lvl="1" eaLnBrk="1" hangingPunct="1">
              <a:lnSpc>
                <a:spcPct val="80000"/>
              </a:lnSpc>
              <a:buFontTx/>
              <a:buNone/>
            </a:pPr>
            <a:r>
              <a:rPr lang="en-GB" dirty="0"/>
              <a:t>• A detailed analysis is carried out for each identified project risk. </a:t>
            </a:r>
          </a:p>
          <a:p>
            <a:pPr lvl="1" eaLnBrk="1" hangingPunct="1">
              <a:lnSpc>
                <a:spcPct val="80000"/>
              </a:lnSpc>
              <a:buFontTx/>
              <a:buNone/>
            </a:pPr>
            <a:r>
              <a:rPr lang="en-GB" dirty="0"/>
              <a:t>• Steps are taken to reduce the risks. For example, if there is a risk that the requirements are inappropriate, a prototype system may be developed. </a:t>
            </a:r>
          </a:p>
          <a:p>
            <a:pPr eaLnBrk="1" hangingPunct="1">
              <a:lnSpc>
                <a:spcPct val="80000"/>
              </a:lnSpc>
            </a:pPr>
            <a:endParaRPr lang="en-GB" sz="2400" dirty="0"/>
          </a:p>
        </p:txBody>
      </p:sp>
    </p:spTree>
    <p:extLst>
      <p:ext uri="{BB962C8B-B14F-4D97-AF65-F5344CB8AC3E}">
        <p14:creationId xmlns:p14="http://schemas.microsoft.com/office/powerpoint/2010/main" val="3555132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noGrp="1" noChangeArrowheads="1"/>
          </p:cNvSpPr>
          <p:nvPr>
            <p:ph type="title"/>
          </p:nvPr>
        </p:nvSpPr>
        <p:spPr/>
        <p:txBody>
          <a:bodyPr/>
          <a:lstStyle/>
          <a:p>
            <a:pPr eaLnBrk="1" fontAlgn="auto" hangingPunct="1">
              <a:spcAft>
                <a:spcPts val="0"/>
              </a:spcAft>
              <a:defRPr/>
            </a:pPr>
            <a:r>
              <a:rPr lang="en-GB"/>
              <a:t>Spiral model</a:t>
            </a:r>
          </a:p>
        </p:txBody>
      </p:sp>
      <p:sp>
        <p:nvSpPr>
          <p:cNvPr id="62467" name="Rectangle 3"/>
          <p:cNvSpPr>
            <a:spLocks noGrp="1" noChangeArrowheads="1"/>
          </p:cNvSpPr>
          <p:nvPr>
            <p:ph idx="1"/>
          </p:nvPr>
        </p:nvSpPr>
        <p:spPr>
          <a:xfrm>
            <a:off x="304800" y="533400"/>
            <a:ext cx="8077200" cy="5638800"/>
          </a:xfrm>
        </p:spPr>
        <p:txBody>
          <a:bodyPr/>
          <a:lstStyle/>
          <a:p>
            <a:pPr eaLnBrk="1" hangingPunct="1"/>
            <a:endParaRPr lang="en-GB" sz="2400" dirty="0"/>
          </a:p>
          <a:p>
            <a:pPr eaLnBrk="1" hangingPunct="1"/>
            <a:r>
              <a:rPr lang="en-GB" sz="2400" b="1" dirty="0"/>
              <a:t>Development and Validation</a:t>
            </a:r>
            <a:endParaRPr lang="en-GB" sz="2400" dirty="0"/>
          </a:p>
          <a:p>
            <a:pPr lvl="1" eaLnBrk="1" hangingPunct="1">
              <a:buFontTx/>
              <a:buNone/>
            </a:pPr>
            <a:r>
              <a:rPr lang="en-GB" dirty="0"/>
              <a:t>• Develop and validate the next level of the product after resolving the identified risks. </a:t>
            </a:r>
          </a:p>
          <a:p>
            <a:pPr eaLnBrk="1" hangingPunct="1"/>
            <a:r>
              <a:rPr lang="en-GB" sz="2400" b="1" dirty="0"/>
              <a:t>Review and Planning </a:t>
            </a:r>
            <a:endParaRPr lang="en-GB" sz="2400" dirty="0"/>
          </a:p>
          <a:p>
            <a:pPr lvl="1" eaLnBrk="1" hangingPunct="1">
              <a:buFontTx/>
              <a:buNone/>
            </a:pPr>
            <a:r>
              <a:rPr lang="en-GB" dirty="0"/>
              <a:t>• Review the results achieved so far with the customer and plan the next iteration around the spiral. </a:t>
            </a:r>
          </a:p>
          <a:p>
            <a:pPr lvl="1" eaLnBrk="1" hangingPunct="1">
              <a:buFontTx/>
              <a:buNone/>
            </a:pPr>
            <a:r>
              <a:rPr lang="en-GB" dirty="0"/>
              <a:t>• Progressively more complete version of the software gets built with each iteration around the spiral. </a:t>
            </a:r>
          </a:p>
          <a:p>
            <a:pPr eaLnBrk="1" hangingPunct="1"/>
            <a:endParaRPr lang="en-GB" sz="2400" dirty="0"/>
          </a:p>
        </p:txBody>
      </p:sp>
    </p:spTree>
    <p:extLst>
      <p:ext uri="{BB962C8B-B14F-4D97-AF65-F5344CB8AC3E}">
        <p14:creationId xmlns:p14="http://schemas.microsoft.com/office/powerpoint/2010/main" val="374339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52400" y="-304800"/>
            <a:ext cx="7924800" cy="1143000"/>
          </a:xfrm>
        </p:spPr>
        <p:txBody>
          <a:bodyPr/>
          <a:lstStyle/>
          <a:p>
            <a:pPr eaLnBrk="1" fontAlgn="auto" hangingPunct="1">
              <a:spcAft>
                <a:spcPts val="0"/>
              </a:spcAft>
              <a:defRPr/>
            </a:pPr>
            <a:r>
              <a:rPr lang="en-US"/>
              <a:t>Today’s Lecture: Agenda</a:t>
            </a:r>
          </a:p>
        </p:txBody>
      </p:sp>
      <p:sp>
        <p:nvSpPr>
          <p:cNvPr id="4099" name="Rectangle 3"/>
          <p:cNvSpPr>
            <a:spLocks noGrp="1" noChangeArrowheads="1"/>
          </p:cNvSpPr>
          <p:nvPr>
            <p:ph idx="4294967295"/>
          </p:nvPr>
        </p:nvSpPr>
        <p:spPr>
          <a:xfrm>
            <a:off x="304800" y="838200"/>
            <a:ext cx="8726487" cy="4383088"/>
          </a:xfrm>
        </p:spPr>
        <p:txBody>
          <a:bodyPr/>
          <a:lstStyle/>
          <a:p>
            <a:pPr marL="342900" indent="-342900" eaLnBrk="1" hangingPunct="1">
              <a:buFont typeface="Arial" panose="020B0604020202020204" pitchFamily="34" charset="0"/>
              <a:buChar char="•"/>
            </a:pPr>
            <a:r>
              <a:rPr lang="en-US" dirty="0"/>
              <a:t>Course Outline</a:t>
            </a:r>
          </a:p>
          <a:p>
            <a:pPr marL="342900" indent="-342900" eaLnBrk="1" hangingPunct="1">
              <a:buFont typeface="Arial" panose="020B0604020202020204" pitchFamily="34" charset="0"/>
              <a:buChar char="•"/>
            </a:pPr>
            <a:r>
              <a:rPr lang="en-US" dirty="0"/>
              <a:t>Mark Distribution</a:t>
            </a:r>
          </a:p>
          <a:p>
            <a:pPr marL="342900" indent="-342900" eaLnBrk="1" hangingPunct="1">
              <a:buFont typeface="Arial" panose="020B0604020202020204" pitchFamily="34" charset="0"/>
              <a:buChar char="•"/>
            </a:pPr>
            <a:r>
              <a:rPr lang="en-US" dirty="0"/>
              <a:t>Deliverables</a:t>
            </a:r>
          </a:p>
          <a:p>
            <a:pPr marL="342900" indent="-342900" eaLnBrk="1" hangingPunct="1">
              <a:buFont typeface="Arial" panose="020B0604020202020204" pitchFamily="34" charset="0"/>
              <a:buChar char="•"/>
            </a:pPr>
            <a:r>
              <a:rPr lang="en-US" dirty="0"/>
              <a:t>Lesson 1</a:t>
            </a:r>
          </a:p>
          <a:p>
            <a:pPr eaLnBrk="1" hangingPunct="1">
              <a:buFont typeface="Wingdings" panose="05000000000000000000" pitchFamily="2" charset="2"/>
              <a:buNone/>
            </a:pPr>
            <a:endParaRPr lang="en-US" dirty="0"/>
          </a:p>
          <a:p>
            <a:pPr eaLnBrk="1" hangingPunct="1">
              <a:buFont typeface="Wingdings" panose="05000000000000000000" pitchFamily="2" charset="2"/>
              <a:buNone/>
            </a:pPr>
            <a:endParaRPr lang="en-US" dirty="0"/>
          </a:p>
        </p:txBody>
      </p:sp>
    </p:spTree>
    <p:extLst>
      <p:ext uri="{BB962C8B-B14F-4D97-AF65-F5344CB8AC3E}">
        <p14:creationId xmlns:p14="http://schemas.microsoft.com/office/powerpoint/2010/main" val="3152850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p:cNvSpPr>
            <a:spLocks noGrp="1" noChangeArrowheads="1"/>
          </p:cNvSpPr>
          <p:nvPr>
            <p:ph type="title"/>
          </p:nvPr>
        </p:nvSpPr>
        <p:spPr/>
        <p:txBody>
          <a:bodyPr/>
          <a:lstStyle/>
          <a:p>
            <a:pPr eaLnBrk="1" fontAlgn="auto" hangingPunct="1">
              <a:spcAft>
                <a:spcPts val="0"/>
              </a:spcAft>
              <a:defRPr/>
            </a:pPr>
            <a:r>
              <a:rPr lang="en-GB"/>
              <a:t>Spiral model</a:t>
            </a:r>
          </a:p>
        </p:txBody>
      </p:sp>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44675"/>
            <a:ext cx="5111750"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5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p:nvPr>
        </p:nvSpPr>
        <p:spPr>
          <a:xfrm>
            <a:off x="152400" y="-76200"/>
            <a:ext cx="7924800" cy="1143000"/>
          </a:xfrm>
        </p:spPr>
        <p:txBody>
          <a:bodyPr/>
          <a:lstStyle/>
          <a:p>
            <a:pPr eaLnBrk="1" fontAlgn="auto" hangingPunct="1">
              <a:spcAft>
                <a:spcPts val="0"/>
              </a:spcAft>
              <a:defRPr/>
            </a:pPr>
            <a:r>
              <a:rPr lang="en-GB" sz="3200" dirty="0"/>
              <a:t>Spiral Model </a:t>
            </a:r>
            <a:br>
              <a:rPr lang="en-GB" sz="3200" dirty="0"/>
            </a:br>
            <a:endParaRPr lang="en-GB" sz="3200" dirty="0"/>
          </a:p>
        </p:txBody>
      </p:sp>
      <p:sp>
        <p:nvSpPr>
          <p:cNvPr id="63491" name="Rectangle 3"/>
          <p:cNvSpPr>
            <a:spLocks noGrp="1" noChangeArrowheads="1"/>
          </p:cNvSpPr>
          <p:nvPr>
            <p:ph idx="1"/>
          </p:nvPr>
        </p:nvSpPr>
        <p:spPr>
          <a:xfrm>
            <a:off x="304800" y="685800"/>
            <a:ext cx="8077200" cy="5638800"/>
          </a:xfrm>
        </p:spPr>
        <p:txBody>
          <a:bodyPr/>
          <a:lstStyle/>
          <a:p>
            <a:pPr marL="342900" indent="-342900" algn="just" eaLnBrk="1" hangingPunct="1">
              <a:buFont typeface="Arial" panose="020B0604020202020204" pitchFamily="34" charset="0"/>
              <a:buChar char="•"/>
            </a:pPr>
            <a:r>
              <a:rPr lang="en-GB" sz="2400" dirty="0"/>
              <a:t>The spiral model is called a meta model since it encompasses all other life cycle models. </a:t>
            </a:r>
          </a:p>
          <a:p>
            <a:pPr marL="342900" indent="-342900" algn="just" eaLnBrk="1" hangingPunct="1">
              <a:buFont typeface="Arial" panose="020B0604020202020204" pitchFamily="34" charset="0"/>
              <a:buChar char="•"/>
            </a:pPr>
            <a:r>
              <a:rPr lang="en-GB" sz="2400" dirty="0"/>
              <a:t>Risk handling is inherently built into this model. The spiral model is suitable for development of technically challenging software products that are prone to several kinds of risks. </a:t>
            </a:r>
          </a:p>
          <a:p>
            <a:pPr marL="342900" indent="-342900" algn="just" eaLnBrk="1" hangingPunct="1">
              <a:buFont typeface="Arial" panose="020B0604020202020204" pitchFamily="34" charset="0"/>
              <a:buChar char="•"/>
            </a:pPr>
            <a:r>
              <a:rPr lang="en-GB" sz="2400" dirty="0"/>
              <a:t>However, this model is much more complex than the other models – this is probably a factor deterring its use in ordinary projects. </a:t>
            </a:r>
          </a:p>
        </p:txBody>
      </p:sp>
    </p:spTree>
    <p:extLst>
      <p:ext uri="{BB962C8B-B14F-4D97-AF65-F5344CB8AC3E}">
        <p14:creationId xmlns:p14="http://schemas.microsoft.com/office/powerpoint/2010/main" val="2964112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fontAlgn="auto" hangingPunct="1">
              <a:spcAft>
                <a:spcPts val="0"/>
              </a:spcAft>
              <a:defRPr/>
            </a:pPr>
            <a:r>
              <a:rPr lang="en-GB"/>
              <a:t>Summary	</a:t>
            </a:r>
          </a:p>
        </p:txBody>
      </p:sp>
      <p:sp>
        <p:nvSpPr>
          <p:cNvPr id="49155" name="Content Placeholder 2"/>
          <p:cNvSpPr>
            <a:spLocks noGrp="1"/>
          </p:cNvSpPr>
          <p:nvPr>
            <p:ph idx="1"/>
          </p:nvPr>
        </p:nvSpPr>
        <p:spPr/>
        <p:txBody>
          <a:bodyPr/>
          <a:lstStyle/>
          <a:p>
            <a:pPr marL="342900" indent="-342900" eaLnBrk="1" hangingPunct="1">
              <a:buFont typeface="Arial" panose="020B0604020202020204" pitchFamily="34" charset="0"/>
              <a:buChar char="•"/>
            </a:pPr>
            <a:r>
              <a:rPr lang="en-GB" dirty="0"/>
              <a:t>What is Software Engineering</a:t>
            </a:r>
          </a:p>
          <a:p>
            <a:pPr marL="342900" indent="-342900" eaLnBrk="1" hangingPunct="1">
              <a:buFont typeface="Arial" panose="020B0604020202020204" pitchFamily="34" charset="0"/>
              <a:buChar char="•"/>
            </a:pPr>
            <a:r>
              <a:rPr lang="en-GB" dirty="0"/>
              <a:t>Abstraction</a:t>
            </a:r>
          </a:p>
          <a:p>
            <a:pPr marL="342900" indent="-342900" eaLnBrk="1" hangingPunct="1">
              <a:buFont typeface="Arial" panose="020B0604020202020204" pitchFamily="34" charset="0"/>
              <a:buChar char="•"/>
            </a:pPr>
            <a:r>
              <a:rPr lang="en-GB" dirty="0"/>
              <a:t>Decomposition</a:t>
            </a:r>
          </a:p>
          <a:p>
            <a:pPr marL="342900" indent="-342900" eaLnBrk="1" hangingPunct="1">
              <a:buFont typeface="Arial" panose="020B0604020202020204" pitchFamily="34" charset="0"/>
              <a:buChar char="•"/>
            </a:pPr>
            <a:r>
              <a:rPr lang="en-GB" dirty="0"/>
              <a:t>Software Life Cycle Model</a:t>
            </a:r>
          </a:p>
          <a:p>
            <a:pPr marL="800100" lvl="1" indent="-342900" eaLnBrk="1" hangingPunct="1">
              <a:buFont typeface="Arial" panose="020B0604020202020204" pitchFamily="34" charset="0"/>
              <a:buChar char="•"/>
            </a:pPr>
            <a:r>
              <a:rPr lang="en-GB" dirty="0"/>
              <a:t>Waterfall</a:t>
            </a:r>
          </a:p>
          <a:p>
            <a:pPr marL="800100" lvl="1" indent="-342900" eaLnBrk="1" hangingPunct="1">
              <a:buFont typeface="Arial" panose="020B0604020202020204" pitchFamily="34" charset="0"/>
              <a:buChar char="•"/>
            </a:pPr>
            <a:r>
              <a:rPr lang="en-GB" dirty="0"/>
              <a:t>Prototype</a:t>
            </a:r>
          </a:p>
          <a:p>
            <a:pPr marL="800100" lvl="1" indent="-342900" eaLnBrk="1" hangingPunct="1">
              <a:buFont typeface="Arial" panose="020B0604020202020204" pitchFamily="34" charset="0"/>
              <a:buChar char="•"/>
            </a:pPr>
            <a:r>
              <a:rPr lang="en-GB" dirty="0"/>
              <a:t>Spiral</a:t>
            </a:r>
          </a:p>
        </p:txBody>
      </p:sp>
    </p:spTree>
    <p:extLst>
      <p:ext uri="{BB962C8B-B14F-4D97-AF65-F5344CB8AC3E}">
        <p14:creationId xmlns:p14="http://schemas.microsoft.com/office/powerpoint/2010/main" val="2361025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fontAlgn="auto" hangingPunct="1">
              <a:spcAft>
                <a:spcPts val="0"/>
              </a:spcAft>
              <a:defRPr/>
            </a:pPr>
            <a:r>
              <a:rPr lang="en-GB"/>
              <a:t>Next Time</a:t>
            </a:r>
          </a:p>
        </p:txBody>
      </p:sp>
      <p:sp>
        <p:nvSpPr>
          <p:cNvPr id="50179" name="Content Placeholder 2"/>
          <p:cNvSpPr>
            <a:spLocks noGrp="1"/>
          </p:cNvSpPr>
          <p:nvPr>
            <p:ph idx="1"/>
          </p:nvPr>
        </p:nvSpPr>
        <p:spPr/>
        <p:txBody>
          <a:bodyPr/>
          <a:lstStyle/>
          <a:p>
            <a:pPr marL="342900" indent="-342900" eaLnBrk="1" hangingPunct="1">
              <a:buFont typeface="Arial" panose="020B0604020202020204" pitchFamily="34" charset="0"/>
              <a:buChar char="•"/>
            </a:pPr>
            <a:r>
              <a:rPr lang="en-GB" dirty="0"/>
              <a:t>Requirement Specifications and Analysis</a:t>
            </a:r>
          </a:p>
          <a:p>
            <a:pPr marL="800100" lvl="1" indent="-342900" eaLnBrk="1" hangingPunct="1">
              <a:buFont typeface="Arial" panose="020B0604020202020204" pitchFamily="34" charset="0"/>
              <a:buChar char="•"/>
            </a:pPr>
            <a:r>
              <a:rPr lang="en-GB" dirty="0"/>
              <a:t>Functional Requirement</a:t>
            </a:r>
          </a:p>
          <a:p>
            <a:pPr marL="800100" lvl="1" indent="-342900" eaLnBrk="1" hangingPunct="1">
              <a:buFont typeface="Arial" panose="020B0604020202020204" pitchFamily="34" charset="0"/>
              <a:buChar char="•"/>
            </a:pPr>
            <a:r>
              <a:rPr lang="en-GB" dirty="0"/>
              <a:t>Non-Functional Requirements</a:t>
            </a:r>
          </a:p>
          <a:p>
            <a:pPr marL="800100" lvl="1" indent="-342900" eaLnBrk="1" hangingPunct="1">
              <a:buFont typeface="Arial" panose="020B0604020202020204" pitchFamily="34" charset="0"/>
              <a:buChar char="•"/>
            </a:pPr>
            <a:endParaRPr lang="en-GB" dirty="0"/>
          </a:p>
          <a:p>
            <a:pPr marL="342900" indent="-342900" eaLnBrk="1" hangingPunct="1">
              <a:buFont typeface="Arial" panose="020B0604020202020204" pitchFamily="34" charset="0"/>
              <a:buChar char="•"/>
            </a:pPr>
            <a:r>
              <a:rPr lang="en-GB" dirty="0"/>
              <a:t>SRS Document</a:t>
            </a:r>
          </a:p>
          <a:p>
            <a:pPr eaLnBrk="1" hangingPunct="1"/>
            <a:endParaRPr lang="en-GB" dirty="0"/>
          </a:p>
        </p:txBody>
      </p:sp>
    </p:spTree>
    <p:extLst>
      <p:ext uri="{BB962C8B-B14F-4D97-AF65-F5344CB8AC3E}">
        <p14:creationId xmlns:p14="http://schemas.microsoft.com/office/powerpoint/2010/main" val="2738074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57200"/>
          </a:xfrm>
        </p:spPr>
        <p:txBody>
          <a:bodyPr>
            <a:normAutofit fontScale="90000"/>
          </a:bodyPr>
          <a:lstStyle/>
          <a:p>
            <a:r>
              <a:rPr lang="en-US" dirty="0"/>
              <a:t>End of Lecture</a:t>
            </a:r>
            <a:br>
              <a:rPr lang="en-US"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5399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52400" y="-304800"/>
            <a:ext cx="7924800" cy="1143000"/>
          </a:xfrm>
        </p:spPr>
        <p:txBody>
          <a:bodyPr/>
          <a:lstStyle/>
          <a:p>
            <a:pPr eaLnBrk="1" fontAlgn="auto" hangingPunct="1">
              <a:spcAft>
                <a:spcPts val="0"/>
              </a:spcAft>
              <a:defRPr/>
            </a:pPr>
            <a:r>
              <a:rPr lang="en-US" dirty="0"/>
              <a:t>Course Outline</a:t>
            </a:r>
          </a:p>
        </p:txBody>
      </p:sp>
      <p:sp>
        <p:nvSpPr>
          <p:cNvPr id="6147" name="Content Placeholder 2"/>
          <p:cNvSpPr>
            <a:spLocks noGrp="1"/>
          </p:cNvSpPr>
          <p:nvPr>
            <p:ph idx="4294967295"/>
          </p:nvPr>
        </p:nvSpPr>
        <p:spPr>
          <a:xfrm>
            <a:off x="384175" y="847725"/>
            <a:ext cx="7693025" cy="3724275"/>
          </a:xfrm>
        </p:spPr>
        <p:txBody>
          <a:bodyPr/>
          <a:lstStyle/>
          <a:p>
            <a:pPr algn="just" eaLnBrk="1" hangingPunct="1">
              <a:lnSpc>
                <a:spcPct val="90000"/>
              </a:lnSpc>
            </a:pPr>
            <a:r>
              <a:rPr lang="en-US" sz="2600" dirty="0"/>
              <a:t>Basic</a:t>
            </a:r>
          </a:p>
          <a:p>
            <a:pPr marL="800100" lvl="1" indent="-342900" algn="just" eaLnBrk="1" hangingPunct="1">
              <a:lnSpc>
                <a:spcPct val="90000"/>
              </a:lnSpc>
              <a:buFont typeface="Arial" panose="020B0604020202020204" pitchFamily="34" charset="0"/>
              <a:buChar char="•"/>
            </a:pPr>
            <a:r>
              <a:rPr lang="en-US" sz="2200" dirty="0"/>
              <a:t>Introduction to Software Engineering</a:t>
            </a:r>
          </a:p>
          <a:p>
            <a:pPr marL="800100" lvl="1" indent="-342900" algn="just" eaLnBrk="1" hangingPunct="1">
              <a:lnSpc>
                <a:spcPct val="90000"/>
              </a:lnSpc>
              <a:buFont typeface="Arial" panose="020B0604020202020204" pitchFamily="34" charset="0"/>
              <a:buChar char="•"/>
            </a:pPr>
            <a:r>
              <a:rPr lang="en-GB" dirty="0"/>
              <a:t>Software life cycle model. </a:t>
            </a:r>
          </a:p>
          <a:p>
            <a:pPr marL="800100" lvl="1" indent="-342900" algn="just" eaLnBrk="1" hangingPunct="1">
              <a:lnSpc>
                <a:spcPct val="90000"/>
              </a:lnSpc>
              <a:buFont typeface="Arial" panose="020B0604020202020204" pitchFamily="34" charset="0"/>
              <a:buChar char="•"/>
            </a:pPr>
            <a:r>
              <a:rPr lang="en-US" sz="2200" dirty="0"/>
              <a:t>SRS Document </a:t>
            </a:r>
          </a:p>
          <a:p>
            <a:pPr marL="800100" lvl="1" indent="-342900" algn="just" eaLnBrk="1" hangingPunct="1">
              <a:lnSpc>
                <a:spcPct val="90000"/>
              </a:lnSpc>
              <a:buFont typeface="Arial" panose="020B0604020202020204" pitchFamily="34" charset="0"/>
              <a:buChar char="•"/>
            </a:pPr>
            <a:r>
              <a:rPr lang="en-US" sz="2200" dirty="0"/>
              <a:t>Functional and non-functional requirements</a:t>
            </a:r>
          </a:p>
          <a:p>
            <a:pPr marL="800100" lvl="1" indent="-342900" algn="just" eaLnBrk="1" hangingPunct="1">
              <a:lnSpc>
                <a:spcPct val="90000"/>
              </a:lnSpc>
              <a:buFont typeface="Arial" panose="020B0604020202020204" pitchFamily="34" charset="0"/>
              <a:buChar char="•"/>
            </a:pPr>
            <a:r>
              <a:rPr lang="en-US" sz="2200" dirty="0"/>
              <a:t>Software Design</a:t>
            </a:r>
          </a:p>
          <a:p>
            <a:pPr lvl="1" algn="just" eaLnBrk="1" hangingPunct="1">
              <a:lnSpc>
                <a:spcPct val="90000"/>
              </a:lnSpc>
            </a:pPr>
            <a:endParaRPr lang="en-US" sz="2200" dirty="0">
              <a:solidFill>
                <a:schemeClr val="accent1"/>
              </a:solidFill>
            </a:endParaRPr>
          </a:p>
        </p:txBody>
      </p:sp>
    </p:spTree>
    <p:extLst>
      <p:ext uri="{BB962C8B-B14F-4D97-AF65-F5344CB8AC3E}">
        <p14:creationId xmlns:p14="http://schemas.microsoft.com/office/powerpoint/2010/main" val="204162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52400" y="-304800"/>
            <a:ext cx="7924800" cy="1143000"/>
          </a:xfrm>
        </p:spPr>
        <p:txBody>
          <a:bodyPr/>
          <a:lstStyle/>
          <a:p>
            <a:pPr eaLnBrk="1" fontAlgn="auto" hangingPunct="1">
              <a:spcAft>
                <a:spcPts val="0"/>
              </a:spcAft>
              <a:defRPr/>
            </a:pPr>
            <a:r>
              <a:rPr lang="en-US" dirty="0"/>
              <a:t>Course Outline</a:t>
            </a:r>
          </a:p>
        </p:txBody>
      </p:sp>
      <p:sp>
        <p:nvSpPr>
          <p:cNvPr id="6147" name="Content Placeholder 2"/>
          <p:cNvSpPr>
            <a:spLocks noGrp="1"/>
          </p:cNvSpPr>
          <p:nvPr>
            <p:ph idx="4294967295"/>
          </p:nvPr>
        </p:nvSpPr>
        <p:spPr>
          <a:xfrm>
            <a:off x="384175" y="847725"/>
            <a:ext cx="7693025" cy="3724275"/>
          </a:xfrm>
        </p:spPr>
        <p:txBody>
          <a:bodyPr/>
          <a:lstStyle/>
          <a:p>
            <a:pPr algn="just" eaLnBrk="1" hangingPunct="1">
              <a:lnSpc>
                <a:spcPct val="90000"/>
              </a:lnSpc>
            </a:pPr>
            <a:r>
              <a:rPr lang="en-US" sz="2600" dirty="0"/>
              <a:t>Advance</a:t>
            </a:r>
          </a:p>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Introduction to Management and Leadership</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Management, Leadership, Management v/s Leadership</a:t>
            </a:r>
          </a:p>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Software Development Management</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Project Management, Software PM, Management Constraint Triangle</a:t>
            </a:r>
          </a:p>
          <a:p>
            <a:pPr marL="800100" lvl="1" indent="-342900">
              <a:lnSpc>
                <a:spcPct val="150000"/>
              </a:lnSpc>
              <a:buFont typeface="Wingdings" pitchFamily="2" charset="2"/>
              <a:buChar char="ü"/>
            </a:pPr>
            <a:r>
              <a:rPr lang="en-US" sz="2000" dirty="0">
                <a:latin typeface="Times New Roman" pitchFamily="18" charset="0"/>
                <a:cs typeface="Times New Roman" pitchFamily="18" charset="0"/>
              </a:rPr>
              <a:t>Software Engineering Management</a:t>
            </a:r>
          </a:p>
          <a:p>
            <a:pPr marL="1037844" lvl="2" indent="-342900">
              <a:lnSpc>
                <a:spcPct val="150000"/>
              </a:lnSpc>
              <a:buFont typeface="Wingdings" pitchFamily="2" charset="2"/>
              <a:buChar char="§"/>
            </a:pPr>
            <a:r>
              <a:rPr lang="en-US" sz="2000" dirty="0">
                <a:latin typeface="Times New Roman" pitchFamily="18" charset="0"/>
                <a:cs typeface="Times New Roman" pitchFamily="18" charset="0"/>
              </a:rPr>
              <a:t>Initiation and Scope Definition; Determination and Negotiation of Requirements, Feasibility Analysis, Process for the Review and Revision of Requirements. Software Project Planning; Process Planning , Determine Deliverables, Resource Allocation</a:t>
            </a:r>
          </a:p>
          <a:p>
            <a:pPr marL="800100" lvl="1" indent="-342900">
              <a:lnSpc>
                <a:spcPct val="150000"/>
              </a:lnSpc>
              <a:buFont typeface="Arial" panose="020B0604020202020204" pitchFamily="34" charset="0"/>
              <a:buChar char="•"/>
            </a:pPr>
            <a:endParaRPr lang="en-US" dirty="0">
              <a:latin typeface="+mj-lt"/>
            </a:endParaRPr>
          </a:p>
          <a:p>
            <a:pPr lvl="1" algn="just" eaLnBrk="1" hangingPunct="1">
              <a:lnSpc>
                <a:spcPct val="90000"/>
              </a:lnSpc>
            </a:pPr>
            <a:endParaRPr lang="en-US" sz="2200" dirty="0">
              <a:solidFill>
                <a:schemeClr val="accent1"/>
              </a:solidFill>
            </a:endParaRPr>
          </a:p>
        </p:txBody>
      </p:sp>
    </p:spTree>
    <p:extLst>
      <p:ext uri="{BB962C8B-B14F-4D97-AF65-F5344CB8AC3E}">
        <p14:creationId xmlns:p14="http://schemas.microsoft.com/office/powerpoint/2010/main" val="152895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228600" y="-304800"/>
            <a:ext cx="7924800" cy="1143000"/>
          </a:xfrm>
        </p:spPr>
        <p:txBody>
          <a:bodyPr/>
          <a:lstStyle/>
          <a:p>
            <a:pPr eaLnBrk="1" fontAlgn="auto" hangingPunct="1">
              <a:spcAft>
                <a:spcPts val="0"/>
              </a:spcAft>
              <a:defRPr/>
            </a:pPr>
            <a:r>
              <a:rPr lang="en-US" dirty="0"/>
              <a:t>Marks Distribution</a:t>
            </a:r>
          </a:p>
        </p:txBody>
      </p:sp>
      <p:sp>
        <p:nvSpPr>
          <p:cNvPr id="9219" name="Content Placeholder 2"/>
          <p:cNvSpPr>
            <a:spLocks noGrp="1"/>
          </p:cNvSpPr>
          <p:nvPr>
            <p:ph idx="4294967295"/>
          </p:nvPr>
        </p:nvSpPr>
        <p:spPr>
          <a:xfrm>
            <a:off x="460375" y="838200"/>
            <a:ext cx="7693025" cy="3724275"/>
          </a:xfrm>
        </p:spPr>
        <p:txBody>
          <a:bodyPr/>
          <a:lstStyle/>
          <a:p>
            <a:pPr eaLnBrk="1" hangingPunct="1"/>
            <a:r>
              <a:rPr lang="en-US" dirty="0"/>
              <a:t>Quizzes (x4)		    10</a:t>
            </a:r>
          </a:p>
          <a:p>
            <a:pPr eaLnBrk="1" hangingPunct="1"/>
            <a:r>
              <a:rPr lang="en-US" dirty="0"/>
              <a:t>Midterm (x2)                    25</a:t>
            </a:r>
          </a:p>
          <a:p>
            <a:pPr eaLnBrk="1" hangingPunct="1"/>
            <a:r>
              <a:rPr lang="en-US" dirty="0"/>
              <a:t>Assignments (x4)             15</a:t>
            </a:r>
          </a:p>
          <a:p>
            <a:r>
              <a:rPr lang="en-US" dirty="0"/>
              <a:t>Final (x1)		    50</a:t>
            </a:r>
          </a:p>
          <a:p>
            <a:pPr eaLnBrk="1" hangingPunct="1"/>
            <a:endParaRPr lang="en-US" dirty="0"/>
          </a:p>
        </p:txBody>
      </p:sp>
    </p:spTree>
    <p:extLst>
      <p:ext uri="{BB962C8B-B14F-4D97-AF65-F5344CB8AC3E}">
        <p14:creationId xmlns:p14="http://schemas.microsoft.com/office/powerpoint/2010/main" val="249449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a:xfrm>
            <a:off x="76200" y="-76200"/>
            <a:ext cx="7924800" cy="1143000"/>
          </a:xfrm>
        </p:spPr>
        <p:txBody>
          <a:bodyPr/>
          <a:lstStyle/>
          <a:p>
            <a:pPr eaLnBrk="1" fontAlgn="auto" hangingPunct="1">
              <a:spcAft>
                <a:spcPts val="0"/>
              </a:spcAft>
              <a:defRPr/>
            </a:pPr>
            <a:r>
              <a:rPr lang="en-GB" sz="3200" dirty="0"/>
              <a:t>Scope and necessity of software engineering</a:t>
            </a:r>
            <a:br>
              <a:rPr lang="en-GB" sz="3200" dirty="0"/>
            </a:br>
            <a:endParaRPr lang="en-GB" sz="3200" dirty="0"/>
          </a:p>
        </p:txBody>
      </p:sp>
      <p:sp>
        <p:nvSpPr>
          <p:cNvPr id="5123" name="Rectangle 3"/>
          <p:cNvSpPr>
            <a:spLocks noGrp="1" noChangeArrowheads="1"/>
          </p:cNvSpPr>
          <p:nvPr>
            <p:ph idx="1"/>
          </p:nvPr>
        </p:nvSpPr>
        <p:spPr>
          <a:xfrm>
            <a:off x="304800" y="990600"/>
            <a:ext cx="8077200" cy="5638800"/>
          </a:xfrm>
        </p:spPr>
        <p:txBody>
          <a:bodyPr/>
          <a:lstStyle/>
          <a:p>
            <a:pPr marL="342900" indent="-342900" algn="just" eaLnBrk="1" hangingPunct="1">
              <a:lnSpc>
                <a:spcPct val="80000"/>
              </a:lnSpc>
              <a:buFont typeface="Arial" panose="020B0604020202020204" pitchFamily="34" charset="0"/>
              <a:buChar char="•"/>
            </a:pPr>
            <a:r>
              <a:rPr lang="en-GB" sz="2400" dirty="0"/>
              <a:t>Software engineering is an engineering approach for software development.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We can alternatively view it as a systematic collection of past experience. The experience is arranged in the form of methodologies and guidelines. </a:t>
            </a:r>
          </a:p>
          <a:p>
            <a:pPr marL="342900" indent="-342900" algn="just" eaLnBrk="1" hangingPunct="1">
              <a:lnSpc>
                <a:spcPct val="80000"/>
              </a:lnSpc>
              <a:buFont typeface="Arial" panose="020B0604020202020204" pitchFamily="34" charset="0"/>
              <a:buChar char="•"/>
            </a:pPr>
            <a:endParaRPr lang="en-GB" sz="2400" dirty="0"/>
          </a:p>
          <a:p>
            <a:pPr marL="342900" indent="-342900" algn="just" eaLnBrk="1" hangingPunct="1">
              <a:lnSpc>
                <a:spcPct val="80000"/>
              </a:lnSpc>
              <a:buFont typeface="Arial" panose="020B0604020202020204" pitchFamily="34" charset="0"/>
              <a:buChar char="•"/>
            </a:pPr>
            <a:r>
              <a:rPr lang="en-GB" sz="2400" dirty="0"/>
              <a:t>A small program can be written without using software engineering principles. But if one wants to develop a large software product, then software engineering principles are </a:t>
            </a:r>
            <a:r>
              <a:rPr lang="en-GB" sz="2400" u="sng" dirty="0"/>
              <a:t>MUST</a:t>
            </a:r>
            <a:r>
              <a:rPr lang="en-GB" sz="2400" dirty="0"/>
              <a:t> to achieve a good quality software cost effectively. </a:t>
            </a:r>
          </a:p>
        </p:txBody>
      </p:sp>
    </p:spTree>
    <p:extLst>
      <p:ext uri="{BB962C8B-B14F-4D97-AF65-F5344CB8AC3E}">
        <p14:creationId xmlns:p14="http://schemas.microsoft.com/office/powerpoint/2010/main" val="354465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4"/>
          <p:cNvSpPr>
            <a:spLocks noGrp="1" noChangeArrowheads="1"/>
          </p:cNvSpPr>
          <p:nvPr>
            <p:ph type="title"/>
          </p:nvPr>
        </p:nvSpPr>
        <p:spPr>
          <a:xfrm>
            <a:off x="76200" y="-76200"/>
            <a:ext cx="7924800" cy="1143000"/>
          </a:xfrm>
        </p:spPr>
        <p:txBody>
          <a:bodyPr/>
          <a:lstStyle/>
          <a:p>
            <a:pPr eaLnBrk="1" fontAlgn="auto" hangingPunct="1">
              <a:spcAft>
                <a:spcPts val="0"/>
              </a:spcAft>
              <a:defRPr/>
            </a:pPr>
            <a:r>
              <a:rPr lang="en-GB" sz="3200" dirty="0"/>
              <a:t>Scope and necessity of software engineering</a:t>
            </a:r>
            <a:br>
              <a:rPr lang="en-GB" sz="3200" dirty="0"/>
            </a:br>
            <a:endParaRPr lang="en-GB" sz="3200" dirty="0"/>
          </a:p>
        </p:txBody>
      </p:sp>
      <p:sp>
        <p:nvSpPr>
          <p:cNvPr id="6147" name="Rectangle 3"/>
          <p:cNvSpPr>
            <a:spLocks noGrp="1" noChangeArrowheads="1"/>
          </p:cNvSpPr>
          <p:nvPr>
            <p:ph idx="1"/>
          </p:nvPr>
        </p:nvSpPr>
        <p:spPr>
          <a:xfrm>
            <a:off x="304800" y="685800"/>
            <a:ext cx="8077200" cy="5638800"/>
          </a:xfrm>
        </p:spPr>
        <p:txBody>
          <a:bodyPr/>
          <a:lstStyle/>
          <a:p>
            <a:pPr marL="342900" indent="-342900" algn="just" eaLnBrk="1" hangingPunct="1">
              <a:lnSpc>
                <a:spcPct val="80000"/>
              </a:lnSpc>
              <a:buFont typeface="Arial" panose="020B0604020202020204" pitchFamily="34" charset="0"/>
              <a:buChar char="•"/>
            </a:pPr>
            <a:r>
              <a:rPr lang="en-GB" sz="2000" dirty="0"/>
              <a:t>Without using software engineering principles it would be difficult to develop large programs.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A program of size 1,000 lines of code has some complexity. But a program with 10,000 LOC is not just 10 times more difficult to develop, but may as well turn out to be 100 times more difficult unless software engineering principles are used.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In such situations software engineering  techniques come to rescue.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Software engineering helps to reduce the programming complexity.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Software engineering principles use two important techniques to reduce problem complexity. </a:t>
            </a:r>
          </a:p>
          <a:p>
            <a:pPr marL="342900" indent="-342900" algn="just" eaLnBrk="1" hangingPunct="1">
              <a:lnSpc>
                <a:spcPct val="80000"/>
              </a:lnSpc>
              <a:buFont typeface="Arial" panose="020B0604020202020204" pitchFamily="34" charset="0"/>
              <a:buChar char="•"/>
            </a:pPr>
            <a:endParaRPr lang="en-GB" sz="2000" dirty="0"/>
          </a:p>
          <a:p>
            <a:pPr marL="342900" indent="-342900" algn="just" eaLnBrk="1" hangingPunct="1">
              <a:lnSpc>
                <a:spcPct val="80000"/>
              </a:lnSpc>
              <a:buFont typeface="Arial" panose="020B0604020202020204" pitchFamily="34" charset="0"/>
              <a:buChar char="•"/>
            </a:pPr>
            <a:r>
              <a:rPr lang="en-GB" sz="2000" dirty="0"/>
              <a:t>Abstraction and Decomposition</a:t>
            </a:r>
          </a:p>
        </p:txBody>
      </p:sp>
    </p:spTree>
    <p:extLst>
      <p:ext uri="{BB962C8B-B14F-4D97-AF65-F5344CB8AC3E}">
        <p14:creationId xmlns:p14="http://schemas.microsoft.com/office/powerpoint/2010/main" val="1459719688"/>
      </p:ext>
    </p:extLst>
  </p:cSld>
  <p:clrMapOvr>
    <a:masterClrMapping/>
  </p:clrMapOvr>
</p:sld>
</file>

<file path=ppt/theme/theme1.xml><?xml version="1.0" encoding="utf-8"?>
<a:theme xmlns:a="http://schemas.openxmlformats.org/drawingml/2006/main" name="PMI Lahore Talk">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Research progress template</Template>
  <TotalTime>2973</TotalTime>
  <Words>2311</Words>
  <Application>Microsoft Office PowerPoint</Application>
  <PresentationFormat>On-screen Show (4:3)</PresentationFormat>
  <Paragraphs>230</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PMI Lahore Talk</vt:lpstr>
      <vt:lpstr>Software Engineering Management and leadership</vt:lpstr>
      <vt:lpstr>Introduction </vt:lpstr>
      <vt:lpstr>Class Policy</vt:lpstr>
      <vt:lpstr>Today’s Lecture: Agenda</vt:lpstr>
      <vt:lpstr>Course Outline</vt:lpstr>
      <vt:lpstr>Course Outline</vt:lpstr>
      <vt:lpstr>Marks Distribution</vt:lpstr>
      <vt:lpstr>Scope and necessity of software engineering </vt:lpstr>
      <vt:lpstr>Scope and necessity of software engineering </vt:lpstr>
      <vt:lpstr>Abstraction</vt:lpstr>
      <vt:lpstr>Abstraction</vt:lpstr>
      <vt:lpstr>Decomposition</vt:lpstr>
      <vt:lpstr>Decomposition</vt:lpstr>
      <vt:lpstr>Software Life Cycle Model</vt:lpstr>
      <vt:lpstr>The need for a software life cycle model </vt:lpstr>
      <vt:lpstr>Different software life cycle models </vt:lpstr>
      <vt:lpstr>Classical Waterfall Model </vt:lpstr>
      <vt:lpstr>Classical Waterfall Model</vt:lpstr>
      <vt:lpstr>0</vt:lpstr>
      <vt:lpstr>Activities undertaken during feasibility study</vt:lpstr>
      <vt:lpstr>Activities undertaken during requirements analysis &amp; specification</vt:lpstr>
      <vt:lpstr>Requirements Specifications</vt:lpstr>
      <vt:lpstr>Requirements Analysis</vt:lpstr>
      <vt:lpstr>Requirements Analysis Stages</vt:lpstr>
      <vt:lpstr>Necessity Checking</vt:lpstr>
      <vt:lpstr>Consistency and Completeness Checking</vt:lpstr>
      <vt:lpstr> Activities undertaken during design  </vt:lpstr>
      <vt:lpstr> Activities undertaken during coding and unit testing: </vt:lpstr>
      <vt:lpstr> Activities undertaken during integration and system testing:  </vt:lpstr>
      <vt:lpstr>Activities undertaken during integration and system testing:</vt:lpstr>
      <vt:lpstr>Activities undertaken during maintenance</vt:lpstr>
      <vt:lpstr>Activities undertaken during maintenance</vt:lpstr>
      <vt:lpstr>PowerPoint Presentation</vt:lpstr>
      <vt:lpstr>Shortcomings of the classical waterfall model </vt:lpstr>
      <vt:lpstr>Prototype </vt:lpstr>
      <vt:lpstr>Spiral model </vt:lpstr>
      <vt:lpstr>Spiral model</vt:lpstr>
      <vt:lpstr>Spiral model</vt:lpstr>
      <vt:lpstr>Spiral model</vt:lpstr>
      <vt:lpstr>Spiral model</vt:lpstr>
      <vt:lpstr>Spiral Model  </vt:lpstr>
      <vt:lpstr>Summary </vt:lpstr>
      <vt:lpstr>Next Time</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Concepts and Techniques</dc:title>
  <dc:creator>hammad.qureshi</dc:creator>
  <cp:lastModifiedBy>skamranshah355@gmail.com</cp:lastModifiedBy>
  <cp:revision>86</cp:revision>
  <dcterms:created xsi:type="dcterms:W3CDTF">2013-01-18T13:29:45Z</dcterms:created>
  <dcterms:modified xsi:type="dcterms:W3CDTF">2022-03-15T16:34:19Z</dcterms:modified>
</cp:coreProperties>
</file>