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7" r:id="rId11"/>
    <p:sldId id="272" r:id="rId12"/>
    <p:sldId id="273" r:id="rId13"/>
    <p:sldId id="268" r:id="rId14"/>
    <p:sldId id="270" r:id="rId15"/>
    <p:sldId id="271" r:id="rId16"/>
    <p:sldId id="265" r:id="rId17"/>
    <p:sldId id="274" r:id="rId18"/>
    <p:sldId id="275" r:id="rId19"/>
    <p:sldId id="277" r:id="rId20"/>
    <p:sldId id="276" r:id="rId21"/>
    <p:sldId id="278" r:id="rId22"/>
    <p:sldId id="266" r:id="rId2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8"/>
          <p:cNvGrpSpPr>
            <a:grpSpLocks/>
          </p:cNvGrpSpPr>
          <p:nvPr/>
        </p:nvGrpSpPr>
        <p:grpSpPr bwMode="auto">
          <a:xfrm>
            <a:off x="4234" y="0"/>
            <a:ext cx="12187767" cy="6858000"/>
            <a:chOff x="3048" y="0"/>
            <a:chExt cx="12188952" cy="6858000"/>
          </a:xfrm>
        </p:grpSpPr>
        <p:sp>
          <p:nvSpPr>
            <p:cNvPr id="5" name="Rectangle 4"/>
            <p:cNvSpPr/>
            <p:nvPr/>
          </p:nvSpPr>
          <p:spPr>
            <a:xfrm>
              <a:off x="3048" y="0"/>
              <a:ext cx="12188952" cy="6858000"/>
            </a:xfrm>
            <a:prstGeom prst="rect">
              <a:avLst/>
            </a:prstGeom>
            <a:solidFill>
              <a:schemeClr val="bg1"/>
            </a:solidFill>
            <a:ln>
              <a:noFill/>
            </a:ln>
            <a:effectLst/>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endParaRPr lang="en-US" sz="1800"/>
            </a:p>
          </p:txBody>
        </p:sp>
        <p:grpSp>
          <p:nvGrpSpPr>
            <p:cNvPr id="6" name="Group 17"/>
            <p:cNvGrpSpPr>
              <a:grpSpLocks/>
            </p:cNvGrpSpPr>
            <p:nvPr/>
          </p:nvGrpSpPr>
          <p:grpSpPr bwMode="auto">
            <a:xfrm>
              <a:off x="1574798" y="3537161"/>
              <a:ext cx="9144001" cy="196717"/>
              <a:chOff x="1523999" y="4379129"/>
              <a:chExt cx="9144001" cy="196717"/>
            </a:xfrm>
          </p:grpSpPr>
          <p:sp>
            <p:nvSpPr>
              <p:cNvPr id="7" name="Rectangle 6" descr="Gold bar"/>
              <p:cNvSpPr>
                <a:spLocks noChangeArrowheads="1"/>
              </p:cNvSpPr>
              <p:nvPr/>
            </p:nvSpPr>
            <p:spPr bwMode="auto">
              <a:xfrm rot="16200000" flipH="1">
                <a:off x="2949872" y="2953256"/>
                <a:ext cx="196717" cy="3048463"/>
              </a:xfrm>
              <a:prstGeom prst="rect">
                <a:avLst/>
              </a:prstGeom>
              <a:solidFill>
                <a:schemeClr val="accent1"/>
              </a:solidFill>
              <a:ln w="9525">
                <a:noFill/>
                <a:miter lim="800000"/>
                <a:headEnd/>
                <a:tailEnd/>
              </a:ln>
              <a:effectLst>
                <a:reflection blurRad="6350" stA="50000" endA="300" endPos="38500" dist="50800" dir="5400000" sy="-100000" algn="bl" rotWithShape="0"/>
              </a:effectLst>
              <a:extLst/>
            </p:spPr>
            <p:txBody>
              <a:bodyPr wrap="none" anchor="ctr"/>
              <a:lstStyle/>
              <a:p>
                <a:pPr algn="ctr" eaLnBrk="1" fontAlgn="auto" hangingPunct="1">
                  <a:spcBef>
                    <a:spcPts val="0"/>
                  </a:spcBef>
                  <a:spcAft>
                    <a:spcPts val="0"/>
                  </a:spcAft>
                  <a:defRPr/>
                </a:pPr>
                <a:endParaRPr lang="en-US" sz="2400">
                  <a:latin typeface="Times New Roman" panose="02020603050405020304" pitchFamily="18" charset="0"/>
                  <a:cs typeface="+mn-cs"/>
                </a:endParaRPr>
              </a:p>
            </p:txBody>
          </p:sp>
          <p:sp>
            <p:nvSpPr>
              <p:cNvPr id="8" name="Rectangle 7" descr="Orange bar"/>
              <p:cNvSpPr>
                <a:spLocks noChangeArrowheads="1"/>
              </p:cNvSpPr>
              <p:nvPr/>
            </p:nvSpPr>
            <p:spPr bwMode="auto">
              <a:xfrm rot="16200000" flipH="1">
                <a:off x="5998335" y="2953256"/>
                <a:ext cx="196717" cy="3048463"/>
              </a:xfrm>
              <a:prstGeom prst="rect">
                <a:avLst/>
              </a:prstGeom>
              <a:solidFill>
                <a:schemeClr val="accent4"/>
              </a:solidFill>
              <a:ln w="9525">
                <a:noFill/>
                <a:miter lim="800000"/>
                <a:headEnd/>
                <a:tailEnd/>
              </a:ln>
              <a:effectLst>
                <a:reflection blurRad="6350" stA="50000" endA="300" endPos="38500" dist="50800" dir="5400000" sy="-100000" algn="bl" rotWithShape="0"/>
              </a:effectLst>
              <a:extLst/>
            </p:spPr>
            <p:txBody>
              <a:bodyPr wrap="none" anchor="ctr"/>
              <a:lstStyle/>
              <a:p>
                <a:pPr algn="ctr" eaLnBrk="1" fontAlgn="auto" hangingPunct="1">
                  <a:spcBef>
                    <a:spcPts val="0"/>
                  </a:spcBef>
                  <a:spcAft>
                    <a:spcPts val="0"/>
                  </a:spcAft>
                  <a:defRPr/>
                </a:pPr>
                <a:endParaRPr lang="en-US" sz="2400">
                  <a:latin typeface="Times New Roman" panose="02020603050405020304" pitchFamily="18" charset="0"/>
                  <a:cs typeface="+mn-cs"/>
                </a:endParaRPr>
              </a:p>
            </p:txBody>
          </p:sp>
          <p:sp>
            <p:nvSpPr>
              <p:cNvPr id="9" name="Rectangle 8" descr="Slate bar"/>
              <p:cNvSpPr>
                <a:spLocks noChangeArrowheads="1"/>
              </p:cNvSpPr>
              <p:nvPr/>
            </p:nvSpPr>
            <p:spPr bwMode="auto">
              <a:xfrm rot="16200000" flipH="1">
                <a:off x="9045410" y="2953256"/>
                <a:ext cx="196717" cy="3048463"/>
              </a:xfrm>
              <a:prstGeom prst="rect">
                <a:avLst/>
              </a:prstGeom>
              <a:solidFill>
                <a:schemeClr val="accent6"/>
              </a:solidFill>
              <a:ln w="9525">
                <a:noFill/>
                <a:miter lim="800000"/>
                <a:headEnd/>
                <a:tailEnd/>
              </a:ln>
              <a:effectLst>
                <a:reflection blurRad="6350" stA="50000" endA="300" endPos="38500" dist="50800" dir="5400000" sy="-100000" algn="bl" rotWithShape="0"/>
              </a:effectLst>
              <a:extLst/>
            </p:spPr>
            <p:txBody>
              <a:bodyPr wrap="none" anchor="ctr"/>
              <a:lstStyle/>
              <a:p>
                <a:pPr algn="ctr" eaLnBrk="1" fontAlgn="auto" hangingPunct="1">
                  <a:spcBef>
                    <a:spcPts val="0"/>
                  </a:spcBef>
                  <a:spcAft>
                    <a:spcPts val="0"/>
                  </a:spcAft>
                  <a:defRPr/>
                </a:pPr>
                <a:endParaRPr lang="en-US" sz="2400">
                  <a:latin typeface="Times New Roman" panose="02020603050405020304" pitchFamily="18" charset="0"/>
                  <a:cs typeface="+mn-cs"/>
                </a:endParaRPr>
              </a:p>
            </p:txBody>
          </p:sp>
        </p:grpSp>
      </p:grpSp>
      <p:sp>
        <p:nvSpPr>
          <p:cNvPr id="3" name="Subtitle 2"/>
          <p:cNvSpPr>
            <a:spLocks noGrp="1"/>
          </p:cNvSpPr>
          <p:nvPr>
            <p:ph type="subTitle" idx="1"/>
          </p:nvPr>
        </p:nvSpPr>
        <p:spPr>
          <a:xfrm>
            <a:off x="1524000" y="4056115"/>
            <a:ext cx="9144000"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 name="Title 1"/>
          <p:cNvSpPr>
            <a:spLocks noGrp="1"/>
          </p:cNvSpPr>
          <p:nvPr>
            <p:ph type="ctrTitle"/>
          </p:nvPr>
        </p:nvSpPr>
        <p:spPr>
          <a:xfrm>
            <a:off x="1524000" y="912610"/>
            <a:ext cx="9144000" cy="2387600"/>
          </a:xfrm>
          <a:prstGeom prst="rect">
            <a:avLst/>
          </a:prstGeom>
        </p:spPr>
        <p:txBody>
          <a:bodyPr anchor="b"/>
          <a:lstStyle>
            <a:lvl1pPr algn="ctr">
              <a:defRPr sz="6000">
                <a:solidFill>
                  <a:schemeClr val="tx2"/>
                </a:solidFill>
              </a:defRPr>
            </a:lvl1pPr>
          </a:lstStyle>
          <a:p>
            <a:r>
              <a:rPr lang="en-US" smtClean="0"/>
              <a:t>Click to edit Master title style</a:t>
            </a:r>
            <a:endParaRPr lang="en-US"/>
          </a:p>
        </p:txBody>
      </p:sp>
      <p:sp>
        <p:nvSpPr>
          <p:cNvPr id="10" name="Date Placeholder 3"/>
          <p:cNvSpPr>
            <a:spLocks noGrp="1"/>
          </p:cNvSpPr>
          <p:nvPr>
            <p:ph type="dt" sz="half" idx="10"/>
          </p:nvPr>
        </p:nvSpPr>
        <p:spPr/>
        <p:txBody>
          <a:bodyPr/>
          <a:lstStyle>
            <a:lvl1pPr algn="l">
              <a:defRPr sz="1200">
                <a:solidFill>
                  <a:schemeClr val="accent3"/>
                </a:solidFill>
              </a:defRPr>
            </a:lvl1pPr>
          </a:lstStyle>
          <a:p>
            <a:fld id="{22B845B8-353F-4A94-8259-FB54B498CAAE}" type="datetimeFigureOut">
              <a:rPr lang="en-US" smtClean="0"/>
              <a:t>12/28/2021</a:t>
            </a:fld>
            <a:endParaRPr lang="en-US"/>
          </a:p>
        </p:txBody>
      </p:sp>
      <p:sp>
        <p:nvSpPr>
          <p:cNvPr id="11" name="Footer Placeholder 4"/>
          <p:cNvSpPr>
            <a:spLocks noGrp="1"/>
          </p:cNvSpPr>
          <p:nvPr>
            <p:ph type="ftr" sz="quarter" idx="11"/>
          </p:nvPr>
        </p:nvSpPr>
        <p:spPr/>
        <p:txBody>
          <a:bodyPr/>
          <a:lstStyle>
            <a:lvl1pPr algn="ctr">
              <a:defRPr sz="1200">
                <a:solidFill>
                  <a:schemeClr val="accent3"/>
                </a:solidFill>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26365D8-6D5A-4D62-A507-74D7717F56B8}" type="slidenum">
              <a:rPr lang="en-US" smtClean="0"/>
              <a:t>‹#›</a:t>
            </a:fld>
            <a:endParaRPr lang="en-US"/>
          </a:p>
        </p:txBody>
      </p:sp>
    </p:spTree>
    <p:extLst>
      <p:ext uri="{BB962C8B-B14F-4D97-AF65-F5344CB8AC3E}">
        <p14:creationId xmlns:p14="http://schemas.microsoft.com/office/powerpoint/2010/main" val="911758115"/>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838200" y="365127"/>
            <a:ext cx="10515600" cy="1325563"/>
          </a:xfrm>
          <a:prstGeom prst="rect">
            <a:avLst/>
          </a:prstGeom>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lvl1pPr>
              <a:defRPr/>
            </a:lvl1pPr>
          </a:lstStyle>
          <a:p>
            <a:fld id="{22B845B8-353F-4A94-8259-FB54B498CAAE}" type="datetimeFigureOut">
              <a:rPr lang="en-US" smtClean="0"/>
              <a:t>12/28/2021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26365D8-6D5A-4D62-A507-74D7717F56B8}" type="slidenum">
              <a:rPr lang="en-US" smtClean="0"/>
              <a:t>‹#›</a:t>
            </a:fld>
            <a:endParaRPr lang="en-US"/>
          </a:p>
        </p:txBody>
      </p:sp>
    </p:spTree>
    <p:extLst>
      <p:ext uri="{BB962C8B-B14F-4D97-AF65-F5344CB8AC3E}">
        <p14:creationId xmlns:p14="http://schemas.microsoft.com/office/powerpoint/2010/main" val="1373111091"/>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1" y="365125"/>
            <a:ext cx="7734300" cy="58118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en-US" smtClean="0"/>
              <a:t>Click to edit Master title style</a:t>
            </a:r>
            <a:endParaRPr lang="en-US"/>
          </a:p>
        </p:txBody>
      </p:sp>
      <p:sp>
        <p:nvSpPr>
          <p:cNvPr id="4" name="Date Placeholder 3"/>
          <p:cNvSpPr>
            <a:spLocks noGrp="1"/>
          </p:cNvSpPr>
          <p:nvPr>
            <p:ph type="dt" sz="half" idx="10"/>
          </p:nvPr>
        </p:nvSpPr>
        <p:spPr/>
        <p:txBody>
          <a:bodyPr/>
          <a:lstStyle>
            <a:lvl1pPr>
              <a:defRPr/>
            </a:lvl1pPr>
          </a:lstStyle>
          <a:p>
            <a:fld id="{22B845B8-353F-4A94-8259-FB54B498CAAE}" type="datetimeFigureOut">
              <a:rPr lang="en-US" smtClean="0"/>
              <a:t>12/28/2021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26365D8-6D5A-4D62-A507-74D7717F56B8}" type="slidenum">
              <a:rPr lang="en-US" smtClean="0"/>
              <a:t>‹#›</a:t>
            </a:fld>
            <a:endParaRPr lang="en-US"/>
          </a:p>
        </p:txBody>
      </p:sp>
    </p:spTree>
    <p:extLst>
      <p:ext uri="{BB962C8B-B14F-4D97-AF65-F5344CB8AC3E}">
        <p14:creationId xmlns:p14="http://schemas.microsoft.com/office/powerpoint/2010/main" val="1062360607"/>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838200" y="365127"/>
            <a:ext cx="10515600" cy="1325563"/>
          </a:xfrm>
          <a:prstGeom prst="rect">
            <a:avLst/>
          </a:prstGeom>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lvl1pPr>
              <a:defRPr/>
            </a:lvl1pPr>
          </a:lstStyle>
          <a:p>
            <a:fld id="{22B845B8-353F-4A94-8259-FB54B498CAAE}" type="datetimeFigureOut">
              <a:rPr lang="en-US" smtClean="0"/>
              <a:t>12/28/2021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26365D8-6D5A-4D62-A507-74D7717F56B8}" type="slidenum">
              <a:rPr lang="en-US" smtClean="0"/>
              <a:t>‹#›</a:t>
            </a:fld>
            <a:endParaRPr lang="en-US"/>
          </a:p>
        </p:txBody>
      </p:sp>
    </p:spTree>
    <p:extLst>
      <p:ext uri="{BB962C8B-B14F-4D97-AF65-F5344CB8AC3E}">
        <p14:creationId xmlns:p14="http://schemas.microsoft.com/office/powerpoint/2010/main" val="25319152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1" y="4589465"/>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2" name="Title 1"/>
          <p:cNvSpPr>
            <a:spLocks noGrp="1"/>
          </p:cNvSpPr>
          <p:nvPr>
            <p:ph type="title"/>
          </p:nvPr>
        </p:nvSpPr>
        <p:spPr>
          <a:xfrm>
            <a:off x="831851" y="1709738"/>
            <a:ext cx="10515600" cy="2862262"/>
          </a:xfrm>
          <a:prstGeom prst="rect">
            <a:avLst/>
          </a:prstGeom>
        </p:spPr>
        <p:txBody>
          <a:bodyPr anchor="b"/>
          <a:lstStyle>
            <a:lvl1pPr>
              <a:defRPr sz="60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lvl1pPr>
              <a:defRPr/>
            </a:lvl1pPr>
          </a:lstStyle>
          <a:p>
            <a:fld id="{22B845B8-353F-4A94-8259-FB54B498CAAE}" type="datetimeFigureOut">
              <a:rPr lang="en-US" smtClean="0"/>
              <a:t>12/28/2021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26365D8-6D5A-4D62-A507-74D7717F56B8}" type="slidenum">
              <a:rPr lang="en-US" smtClean="0"/>
              <a:t>‹#›</a:t>
            </a:fld>
            <a:endParaRPr lang="en-US"/>
          </a:p>
        </p:txBody>
      </p:sp>
    </p:spTree>
    <p:extLst>
      <p:ext uri="{BB962C8B-B14F-4D97-AF65-F5344CB8AC3E}">
        <p14:creationId xmlns:p14="http://schemas.microsoft.com/office/powerpoint/2010/main" val="1316749488"/>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72200" y="1825625"/>
            <a:ext cx="5181600" cy="43513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sz="half" idx="1"/>
          </p:nvPr>
        </p:nvSpPr>
        <p:spPr>
          <a:xfrm>
            <a:off x="838200" y="1825625"/>
            <a:ext cx="5181600" cy="43513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838200" y="365127"/>
            <a:ext cx="10515600" cy="1325563"/>
          </a:xfrm>
          <a:prstGeom prst="rect">
            <a:avLst/>
          </a:prstGeom>
        </p:spPr>
        <p:txBody>
          <a:body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fld id="{22B845B8-353F-4A94-8259-FB54B498CAAE}" type="datetimeFigureOut">
              <a:rPr lang="en-US" smtClean="0"/>
              <a:t>12/28/2021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26365D8-6D5A-4D62-A507-74D7717F56B8}" type="slidenum">
              <a:rPr lang="en-US" smtClean="0"/>
              <a:t>‹#›</a:t>
            </a:fld>
            <a:endParaRPr lang="en-US"/>
          </a:p>
        </p:txBody>
      </p:sp>
    </p:spTree>
    <p:extLst>
      <p:ext uri="{BB962C8B-B14F-4D97-AF65-F5344CB8AC3E}">
        <p14:creationId xmlns:p14="http://schemas.microsoft.com/office/powerpoint/2010/main" val="210848458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6189664" y="2193927"/>
            <a:ext cx="5157787" cy="3978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89664" y="1489075"/>
            <a:ext cx="5157787" cy="6413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1851" y="2193927"/>
            <a:ext cx="5156200" cy="3978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1"/>
          </p:nvPr>
        </p:nvSpPr>
        <p:spPr>
          <a:xfrm>
            <a:off x="831851" y="1489075"/>
            <a:ext cx="5156200" cy="6413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 name="Title 1"/>
          <p:cNvSpPr>
            <a:spLocks noGrp="1"/>
          </p:cNvSpPr>
          <p:nvPr>
            <p:ph type="title"/>
          </p:nvPr>
        </p:nvSpPr>
        <p:spPr>
          <a:xfrm>
            <a:off x="831851" y="274638"/>
            <a:ext cx="10515600" cy="1143000"/>
          </a:xfrm>
          <a:prstGeom prst="rect">
            <a:avLst/>
          </a:prstGeom>
        </p:spPr>
        <p:txBody>
          <a:bodyPr/>
          <a:lstStyle/>
          <a:p>
            <a:r>
              <a:rPr lang="en-US" smtClean="0"/>
              <a:t>Click to edit Master title style</a:t>
            </a:r>
            <a:endParaRPr lang="en-US"/>
          </a:p>
        </p:txBody>
      </p:sp>
      <p:sp>
        <p:nvSpPr>
          <p:cNvPr id="7" name="Date Placeholder 3"/>
          <p:cNvSpPr>
            <a:spLocks noGrp="1"/>
          </p:cNvSpPr>
          <p:nvPr>
            <p:ph type="dt" sz="half" idx="10"/>
          </p:nvPr>
        </p:nvSpPr>
        <p:spPr/>
        <p:txBody>
          <a:bodyPr/>
          <a:lstStyle>
            <a:lvl1pPr>
              <a:defRPr/>
            </a:lvl1pPr>
          </a:lstStyle>
          <a:p>
            <a:fld id="{22B845B8-353F-4A94-8259-FB54B498CAAE}" type="datetimeFigureOut">
              <a:rPr lang="en-US" smtClean="0"/>
              <a:t>12/28/2021</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026365D8-6D5A-4D62-A507-74D7717F56B8}" type="slidenum">
              <a:rPr lang="en-US" smtClean="0"/>
              <a:t>‹#›</a:t>
            </a:fld>
            <a:endParaRPr lang="en-US"/>
          </a:p>
        </p:txBody>
      </p:sp>
    </p:spTree>
    <p:extLst>
      <p:ext uri="{BB962C8B-B14F-4D97-AF65-F5344CB8AC3E}">
        <p14:creationId xmlns:p14="http://schemas.microsoft.com/office/powerpoint/2010/main" val="2689430409"/>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2B845B8-353F-4A94-8259-FB54B498CAAE}" type="datetimeFigureOut">
              <a:rPr lang="en-US" smtClean="0"/>
              <a:t>12/28/2021</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026365D8-6D5A-4D62-A507-74D7717F56B8}" type="slidenum">
              <a:rPr lang="en-US" smtClean="0"/>
              <a:t>‹#›</a:t>
            </a:fld>
            <a:endParaRPr lang="en-US"/>
          </a:p>
        </p:txBody>
      </p:sp>
    </p:spTree>
    <p:extLst>
      <p:ext uri="{BB962C8B-B14F-4D97-AF65-F5344CB8AC3E}">
        <p14:creationId xmlns:p14="http://schemas.microsoft.com/office/powerpoint/2010/main" val="3811514930"/>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2B845B8-353F-4A94-8259-FB54B498CAAE}" type="datetimeFigureOut">
              <a:rPr lang="en-US" smtClean="0"/>
              <a:t>12/28/2021</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026365D8-6D5A-4D62-A507-74D7717F56B8}" type="slidenum">
              <a:rPr lang="en-US" smtClean="0"/>
              <a:t>‹#›</a:t>
            </a:fld>
            <a:endParaRPr lang="en-US"/>
          </a:p>
        </p:txBody>
      </p:sp>
    </p:spTree>
    <p:extLst>
      <p:ext uri="{BB962C8B-B14F-4D97-AF65-F5344CB8AC3E}">
        <p14:creationId xmlns:p14="http://schemas.microsoft.com/office/powerpoint/2010/main" val="3794450105"/>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987427"/>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101850"/>
            <a:ext cx="3932237" cy="375920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fld id="{22B845B8-353F-4A94-8259-FB54B498CAAE}" type="datetimeFigureOut">
              <a:rPr lang="en-US" smtClean="0"/>
              <a:t>12/28/2021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26365D8-6D5A-4D62-A507-74D7717F56B8}" type="slidenum">
              <a:rPr lang="en-US" smtClean="0"/>
              <a:t>‹#›</a:t>
            </a:fld>
            <a:endParaRPr lang="en-US"/>
          </a:p>
        </p:txBody>
      </p:sp>
    </p:spTree>
    <p:extLst>
      <p:ext uri="{BB962C8B-B14F-4D97-AF65-F5344CB8AC3E}">
        <p14:creationId xmlns:p14="http://schemas.microsoft.com/office/powerpoint/2010/main" val="3222746217"/>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987427"/>
            <a:ext cx="6172200" cy="48736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839788" y="2101850"/>
            <a:ext cx="3932237" cy="375920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fld id="{22B845B8-353F-4A94-8259-FB54B498CAAE}" type="datetimeFigureOut">
              <a:rPr lang="en-US" smtClean="0"/>
              <a:t>12/28/2021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26365D8-6D5A-4D62-A507-74D7717F56B8}" type="slidenum">
              <a:rPr lang="en-US" smtClean="0"/>
              <a:t>‹#›</a:t>
            </a:fld>
            <a:endParaRPr lang="en-US"/>
          </a:p>
        </p:txBody>
      </p:sp>
    </p:spTree>
    <p:extLst>
      <p:ext uri="{BB962C8B-B14F-4D97-AF65-F5344CB8AC3E}">
        <p14:creationId xmlns:p14="http://schemas.microsoft.com/office/powerpoint/2010/main" val="3097619624"/>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8"/>
          <p:cNvGrpSpPr>
            <a:grpSpLocks/>
          </p:cNvGrpSpPr>
          <p:nvPr/>
        </p:nvGrpSpPr>
        <p:grpSpPr bwMode="auto">
          <a:xfrm>
            <a:off x="1" y="0"/>
            <a:ext cx="12189884" cy="6858000"/>
            <a:chOff x="-2728" y="-5"/>
            <a:chExt cx="12188952" cy="6858006"/>
          </a:xfrm>
        </p:grpSpPr>
        <p:sp>
          <p:nvSpPr>
            <p:cNvPr id="26" name="Rectangle 25"/>
            <p:cNvSpPr/>
            <p:nvPr/>
          </p:nvSpPr>
          <p:spPr>
            <a:xfrm>
              <a:off x="-2728" y="-5"/>
              <a:ext cx="12188952" cy="68580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grpSp>
          <p:nvGrpSpPr>
            <p:cNvPr id="1033" name="Group 38"/>
            <p:cNvGrpSpPr>
              <a:grpSpLocks/>
            </p:cNvGrpSpPr>
            <p:nvPr/>
          </p:nvGrpSpPr>
          <p:grpSpPr bwMode="auto">
            <a:xfrm>
              <a:off x="-2727" y="-5"/>
              <a:ext cx="716424" cy="6858000"/>
              <a:chOff x="-2727" y="-5"/>
              <a:chExt cx="716424" cy="6858000"/>
            </a:xfrm>
          </p:grpSpPr>
          <p:grpSp>
            <p:nvGrpSpPr>
              <p:cNvPr id="1034" name="Group 39"/>
              <p:cNvGrpSpPr>
                <a:grpSpLocks/>
              </p:cNvGrpSpPr>
              <p:nvPr/>
            </p:nvGrpSpPr>
            <p:grpSpPr bwMode="auto">
              <a:xfrm>
                <a:off x="-2727" y="-5"/>
                <a:ext cx="571473" cy="6858000"/>
                <a:chOff x="6048440" y="-936481"/>
                <a:chExt cx="196717" cy="9144001"/>
              </a:xfrm>
            </p:grpSpPr>
            <p:sp>
              <p:nvSpPr>
                <p:cNvPr id="46" name="Rectangle 45" descr="Gold bar"/>
                <p:cNvSpPr>
                  <a:spLocks noChangeArrowheads="1"/>
                </p:cNvSpPr>
                <p:nvPr/>
              </p:nvSpPr>
              <p:spPr bwMode="auto">
                <a:xfrm rot="10800000" flipH="1">
                  <a:off x="6048440" y="5159525"/>
                  <a:ext cx="196711" cy="3048003"/>
                </a:xfrm>
                <a:prstGeom prst="rect">
                  <a:avLst/>
                </a:prstGeom>
                <a:solidFill>
                  <a:schemeClr val="accent6"/>
                </a:solidFill>
                <a:ln w="9525">
                  <a:noFill/>
                  <a:miter lim="800000"/>
                  <a:headEnd/>
                  <a:tailEnd/>
                </a:ln>
                <a:effectLst/>
                <a:extLst/>
              </p:spPr>
              <p:txBody>
                <a:bodyPr wrap="none" anchor="ctr"/>
                <a:lstStyle/>
                <a:p>
                  <a:pPr algn="ctr" eaLnBrk="1" fontAlgn="auto" hangingPunct="1">
                    <a:spcBef>
                      <a:spcPts val="0"/>
                    </a:spcBef>
                    <a:spcAft>
                      <a:spcPts val="0"/>
                    </a:spcAft>
                    <a:defRPr/>
                  </a:pPr>
                  <a:endParaRPr lang="en-US" sz="2400">
                    <a:latin typeface="Times New Roman" panose="02020603050405020304" pitchFamily="18" charset="0"/>
                    <a:cs typeface="+mn-cs"/>
                  </a:endParaRPr>
                </a:p>
              </p:txBody>
            </p:sp>
            <p:sp>
              <p:nvSpPr>
                <p:cNvPr id="47" name="Rectangle 46" descr="Orange bar"/>
                <p:cNvSpPr>
                  <a:spLocks noChangeArrowheads="1"/>
                </p:cNvSpPr>
                <p:nvPr/>
              </p:nvSpPr>
              <p:spPr bwMode="auto">
                <a:xfrm rot="10800000" flipH="1">
                  <a:off x="6048440" y="2111522"/>
                  <a:ext cx="196711" cy="3048003"/>
                </a:xfrm>
                <a:prstGeom prst="rect">
                  <a:avLst/>
                </a:prstGeom>
                <a:solidFill>
                  <a:schemeClr val="accent4"/>
                </a:solidFill>
                <a:ln w="9525">
                  <a:noFill/>
                  <a:miter lim="800000"/>
                  <a:headEnd/>
                  <a:tailEnd/>
                </a:ln>
                <a:effectLst/>
                <a:extLst/>
              </p:spPr>
              <p:txBody>
                <a:bodyPr wrap="none" anchor="ctr"/>
                <a:lstStyle/>
                <a:p>
                  <a:pPr algn="ctr" eaLnBrk="1" fontAlgn="auto" hangingPunct="1">
                    <a:spcBef>
                      <a:spcPts val="0"/>
                    </a:spcBef>
                    <a:spcAft>
                      <a:spcPts val="0"/>
                    </a:spcAft>
                    <a:defRPr/>
                  </a:pPr>
                  <a:endParaRPr lang="en-US" sz="2400">
                    <a:latin typeface="Times New Roman" panose="02020603050405020304" pitchFamily="18" charset="0"/>
                    <a:cs typeface="+mn-cs"/>
                  </a:endParaRPr>
                </a:p>
              </p:txBody>
            </p:sp>
            <p:sp>
              <p:nvSpPr>
                <p:cNvPr id="1042" name="Rectangle 47" descr="Slate bar"/>
                <p:cNvSpPr>
                  <a:spLocks noChangeArrowheads="1"/>
                </p:cNvSpPr>
                <p:nvPr/>
              </p:nvSpPr>
              <p:spPr bwMode="auto">
                <a:xfrm rot="10800000" flipH="1">
                  <a:off x="6048440" y="-936481"/>
                  <a:ext cx="196711" cy="3048003"/>
                </a:xfrm>
                <a:prstGeom prst="rect">
                  <a:avLst/>
                </a:prstGeom>
                <a:solidFill>
                  <a:schemeClr val="accent1"/>
                </a:solidFill>
                <a:ln>
                  <a:noFill/>
                </a:ln>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2400" smtClean="0">
                    <a:latin typeface="Times New Roman" panose="02020603050405020304" pitchFamily="18" charset="0"/>
                  </a:endParaRPr>
                </a:p>
              </p:txBody>
            </p:sp>
          </p:grpSp>
          <p:grpSp>
            <p:nvGrpSpPr>
              <p:cNvPr id="1035" name="Group 40"/>
              <p:cNvGrpSpPr>
                <a:grpSpLocks/>
              </p:cNvGrpSpPr>
              <p:nvPr/>
            </p:nvGrpSpPr>
            <p:grpSpPr bwMode="auto">
              <a:xfrm>
                <a:off x="566005" y="-5"/>
                <a:ext cx="147692" cy="6858000"/>
                <a:chOff x="6048440" y="-936481"/>
                <a:chExt cx="196717" cy="9144001"/>
              </a:xfrm>
            </p:grpSpPr>
            <p:sp>
              <p:nvSpPr>
                <p:cNvPr id="43" name="Rectangle 42" descr="Gold bar"/>
                <p:cNvSpPr>
                  <a:spLocks noChangeArrowheads="1"/>
                </p:cNvSpPr>
                <p:nvPr/>
              </p:nvSpPr>
              <p:spPr bwMode="auto">
                <a:xfrm rot="10800000" flipH="1">
                  <a:off x="6004143" y="5159525"/>
                  <a:ext cx="239620" cy="3048003"/>
                </a:xfrm>
                <a:prstGeom prst="rect">
                  <a:avLst/>
                </a:prstGeom>
                <a:gradFill flip="none" rotWithShape="1">
                  <a:gsLst>
                    <a:gs pos="0">
                      <a:schemeClr val="accent6">
                        <a:lumMod val="40000"/>
                        <a:lumOff val="60000"/>
                      </a:schemeClr>
                    </a:gs>
                    <a:gs pos="100000">
                      <a:prstClr val="white"/>
                    </a:gs>
                  </a:gsLst>
                  <a:lin ang="0" scaled="1"/>
                  <a:tileRect/>
                </a:gradFill>
                <a:ln w="9525">
                  <a:noFill/>
                  <a:miter lim="800000"/>
                  <a:headEnd/>
                  <a:tailEnd/>
                </a:ln>
                <a:effectLst/>
                <a:extLst/>
              </p:spPr>
              <p:txBody>
                <a:bodyPr wrap="none" anchor="ctr"/>
                <a:lstStyle/>
                <a:p>
                  <a:pPr algn="ctr" eaLnBrk="1" fontAlgn="auto" hangingPunct="1">
                    <a:spcBef>
                      <a:spcPts val="0"/>
                    </a:spcBef>
                    <a:spcAft>
                      <a:spcPts val="0"/>
                    </a:spcAft>
                    <a:defRPr/>
                  </a:pPr>
                  <a:endParaRPr lang="en-US" sz="2400">
                    <a:latin typeface="Times New Roman" panose="02020603050405020304" pitchFamily="18" charset="0"/>
                    <a:cs typeface="+mn-cs"/>
                  </a:endParaRPr>
                </a:p>
              </p:txBody>
            </p:sp>
            <p:sp>
              <p:nvSpPr>
                <p:cNvPr id="44" name="Rectangle 43" descr="Orange bar"/>
                <p:cNvSpPr>
                  <a:spLocks noChangeArrowheads="1"/>
                </p:cNvSpPr>
                <p:nvPr/>
              </p:nvSpPr>
              <p:spPr bwMode="auto">
                <a:xfrm rot="10800000" flipH="1">
                  <a:off x="6004143" y="2111522"/>
                  <a:ext cx="239620" cy="3048003"/>
                </a:xfrm>
                <a:prstGeom prst="rect">
                  <a:avLst/>
                </a:prstGeom>
                <a:gradFill flip="none" rotWithShape="1">
                  <a:gsLst>
                    <a:gs pos="0">
                      <a:schemeClr val="accent4">
                        <a:lumMod val="40000"/>
                        <a:lumOff val="60000"/>
                      </a:schemeClr>
                    </a:gs>
                    <a:gs pos="100000">
                      <a:prstClr val="white"/>
                    </a:gs>
                  </a:gsLst>
                  <a:lin ang="0" scaled="1"/>
                  <a:tileRect/>
                </a:gradFill>
                <a:ln w="9525">
                  <a:noFill/>
                  <a:miter lim="800000"/>
                  <a:headEnd/>
                  <a:tailEnd/>
                </a:ln>
                <a:effectLst/>
                <a:extLst/>
              </p:spPr>
              <p:txBody>
                <a:bodyPr wrap="none" anchor="ctr"/>
                <a:lstStyle/>
                <a:p>
                  <a:pPr algn="ctr" eaLnBrk="1" fontAlgn="auto" hangingPunct="1">
                    <a:spcBef>
                      <a:spcPts val="0"/>
                    </a:spcBef>
                    <a:spcAft>
                      <a:spcPts val="0"/>
                    </a:spcAft>
                    <a:defRPr/>
                  </a:pPr>
                  <a:endParaRPr lang="en-US" sz="2400">
                    <a:latin typeface="Times New Roman" panose="02020603050405020304" pitchFamily="18" charset="0"/>
                    <a:cs typeface="+mn-cs"/>
                  </a:endParaRPr>
                </a:p>
              </p:txBody>
            </p:sp>
            <p:sp>
              <p:nvSpPr>
                <p:cNvPr id="45" name="Rectangle 44" descr="Slate bar"/>
                <p:cNvSpPr>
                  <a:spLocks noChangeArrowheads="1"/>
                </p:cNvSpPr>
                <p:nvPr/>
              </p:nvSpPr>
              <p:spPr bwMode="auto">
                <a:xfrm rot="10800000" flipH="1">
                  <a:off x="6004143" y="-936481"/>
                  <a:ext cx="239620" cy="3048003"/>
                </a:xfrm>
                <a:prstGeom prst="rect">
                  <a:avLst/>
                </a:prstGeom>
                <a:gradFill flip="none" rotWithShape="1">
                  <a:gsLst>
                    <a:gs pos="0">
                      <a:schemeClr val="accent1">
                        <a:lumMod val="60000"/>
                        <a:lumOff val="40000"/>
                      </a:schemeClr>
                    </a:gs>
                    <a:gs pos="100000">
                      <a:schemeClr val="bg1"/>
                    </a:gs>
                  </a:gsLst>
                  <a:lin ang="0" scaled="1"/>
                  <a:tileRect/>
                </a:gradFill>
                <a:ln w="9525">
                  <a:noFill/>
                  <a:miter lim="800000"/>
                  <a:headEnd/>
                  <a:tailEnd/>
                </a:ln>
                <a:effectLst/>
                <a:extLst/>
              </p:spPr>
              <p:txBody>
                <a:bodyPr wrap="none" anchor="ctr"/>
                <a:lstStyle/>
                <a:p>
                  <a:pPr algn="ctr" eaLnBrk="1" fontAlgn="auto" hangingPunct="1">
                    <a:spcBef>
                      <a:spcPts val="0"/>
                    </a:spcBef>
                    <a:spcAft>
                      <a:spcPts val="0"/>
                    </a:spcAft>
                    <a:defRPr/>
                  </a:pPr>
                  <a:endParaRPr lang="en-US" sz="2400">
                    <a:latin typeface="Times New Roman" panose="02020603050405020304" pitchFamily="18" charset="0"/>
                    <a:cs typeface="+mn-cs"/>
                  </a:endParaRPr>
                </a:p>
              </p:txBody>
            </p:sp>
          </p:grpSp>
          <p:sp>
            <p:nvSpPr>
              <p:cNvPr id="42" name="Rectangle 41"/>
              <p:cNvSpPr/>
              <p:nvPr/>
            </p:nvSpPr>
            <p:spPr>
              <a:xfrm>
                <a:off x="644922" y="-5"/>
                <a:ext cx="46563" cy="6858006"/>
              </a:xfrm>
              <a:prstGeom prst="rect">
                <a:avLst/>
              </a:prstGeom>
              <a:solidFill>
                <a:schemeClr val="bg1"/>
              </a:solidFill>
              <a:ln>
                <a:noFill/>
              </a:ln>
              <a:effectLst/>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endParaRPr lang="en-US" sz="1800"/>
              </a:p>
            </p:txBody>
          </p:sp>
        </p:grpSp>
      </p:grpSp>
      <p:sp>
        <p:nvSpPr>
          <p:cNvPr id="34" name="Date Placeholder 3"/>
          <p:cNvSpPr>
            <a:spLocks noGrp="1"/>
          </p:cNvSpPr>
          <p:nvPr>
            <p:ph type="dt" sz="half" idx="2"/>
          </p:nvPr>
        </p:nvSpPr>
        <p:spPr>
          <a:xfrm>
            <a:off x="838200" y="6356351"/>
            <a:ext cx="3276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accent3"/>
                </a:solidFill>
                <a:latin typeface="+mn-lt"/>
                <a:cs typeface="+mn-cs"/>
              </a:defRPr>
            </a:lvl1pPr>
          </a:lstStyle>
          <a:p>
            <a:fld id="{22B845B8-353F-4A94-8259-FB54B498CAAE}" type="datetimeFigureOut">
              <a:rPr lang="en-US" smtClean="0"/>
              <a:t>12/28/2021</a:t>
            </a:fld>
            <a:endParaRPr lang="en-US"/>
          </a:p>
        </p:txBody>
      </p:sp>
      <p:sp>
        <p:nvSpPr>
          <p:cNvPr id="35" name="Footer Placeholder 4"/>
          <p:cNvSpPr>
            <a:spLocks noGrp="1"/>
          </p:cNvSpPr>
          <p:nvPr>
            <p:ph type="ftr" sz="quarter" idx="3"/>
          </p:nvPr>
        </p:nvSpPr>
        <p:spPr>
          <a:xfrm>
            <a:off x="4648200" y="6356351"/>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accent3"/>
                </a:solidFill>
                <a:latin typeface="+mn-lt"/>
                <a:cs typeface="+mn-cs"/>
              </a:defRPr>
            </a:lvl1pPr>
          </a:lstStyle>
          <a:p>
            <a:endParaRPr lang="en-US"/>
          </a:p>
        </p:txBody>
      </p:sp>
      <p:sp>
        <p:nvSpPr>
          <p:cNvPr id="36" name="Slide Number Placeholder 5"/>
          <p:cNvSpPr>
            <a:spLocks noGrp="1"/>
          </p:cNvSpPr>
          <p:nvPr>
            <p:ph type="sldNum" sz="quarter" idx="4"/>
          </p:nvPr>
        </p:nvSpPr>
        <p:spPr>
          <a:xfrm>
            <a:off x="8077200" y="6356351"/>
            <a:ext cx="3276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E66C7D"/>
                </a:solidFill>
                <a:latin typeface="Century Gothic" panose="020B0502020202020204" pitchFamily="34" charset="0"/>
              </a:defRPr>
            </a:lvl1pPr>
          </a:lstStyle>
          <a:p>
            <a:fld id="{026365D8-6D5A-4D62-A507-74D7717F56B8}" type="slidenum">
              <a:rPr lang="en-US" smtClean="0"/>
              <a:t>‹#›</a:t>
            </a:fld>
            <a:endParaRPr lang="en-US"/>
          </a:p>
        </p:txBody>
      </p:sp>
      <p:sp>
        <p:nvSpPr>
          <p:cNvPr id="1030"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1" name="Title Placeholder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extLst>
      <p:ext uri="{BB962C8B-B14F-4D97-AF65-F5344CB8AC3E}">
        <p14:creationId xmlns:p14="http://schemas.microsoft.com/office/powerpoint/2010/main" val="37997020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p:transition>
  <p:timing>
    <p:tnLst>
      <p:par>
        <p:cTn id="1" dur="indefinite" restart="never" nodeType="tmRoot"/>
      </p:par>
    </p:tnLst>
  </p:timing>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Century Gothic" pitchFamily="34" charset="0"/>
        </a:defRPr>
      </a:lvl2pPr>
      <a:lvl3pPr algn="l" rtl="0" eaLnBrk="1" fontAlgn="base" hangingPunct="1">
        <a:spcBef>
          <a:spcPct val="0"/>
        </a:spcBef>
        <a:spcAft>
          <a:spcPct val="0"/>
        </a:spcAft>
        <a:defRPr sz="4400">
          <a:solidFill>
            <a:schemeClr val="tx2"/>
          </a:solidFill>
          <a:latin typeface="Century Gothic" pitchFamily="34" charset="0"/>
        </a:defRPr>
      </a:lvl3pPr>
      <a:lvl4pPr algn="l" rtl="0" eaLnBrk="1" fontAlgn="base" hangingPunct="1">
        <a:spcBef>
          <a:spcPct val="0"/>
        </a:spcBef>
        <a:spcAft>
          <a:spcPct val="0"/>
        </a:spcAft>
        <a:defRPr sz="4400">
          <a:solidFill>
            <a:schemeClr val="tx2"/>
          </a:solidFill>
          <a:latin typeface="Century Gothic" pitchFamily="34" charset="0"/>
        </a:defRPr>
      </a:lvl4pPr>
      <a:lvl5pPr algn="l" rtl="0" eaLnBrk="1" fontAlgn="base" hangingPunct="1">
        <a:spcBef>
          <a:spcPct val="0"/>
        </a:spcBef>
        <a:spcAft>
          <a:spcPct val="0"/>
        </a:spcAft>
        <a:defRPr sz="4400">
          <a:solidFill>
            <a:schemeClr val="tx2"/>
          </a:solidFill>
          <a:latin typeface="Century Gothic" pitchFamily="34" charset="0"/>
        </a:defRPr>
      </a:lvl5pPr>
      <a:lvl6pPr marL="457200" algn="l" rtl="0" eaLnBrk="1" fontAlgn="base" hangingPunct="1">
        <a:spcBef>
          <a:spcPct val="0"/>
        </a:spcBef>
        <a:spcAft>
          <a:spcPct val="0"/>
        </a:spcAft>
        <a:defRPr sz="4400">
          <a:solidFill>
            <a:schemeClr val="tx2"/>
          </a:solidFill>
          <a:latin typeface="Century Gothic" pitchFamily="34" charset="0"/>
        </a:defRPr>
      </a:lvl6pPr>
      <a:lvl7pPr marL="914400" algn="l" rtl="0" eaLnBrk="1" fontAlgn="base" hangingPunct="1">
        <a:spcBef>
          <a:spcPct val="0"/>
        </a:spcBef>
        <a:spcAft>
          <a:spcPct val="0"/>
        </a:spcAft>
        <a:defRPr sz="4400">
          <a:solidFill>
            <a:schemeClr val="tx2"/>
          </a:solidFill>
          <a:latin typeface="Century Gothic" pitchFamily="34" charset="0"/>
        </a:defRPr>
      </a:lvl7pPr>
      <a:lvl8pPr marL="1371600" algn="l" rtl="0" eaLnBrk="1" fontAlgn="base" hangingPunct="1">
        <a:spcBef>
          <a:spcPct val="0"/>
        </a:spcBef>
        <a:spcAft>
          <a:spcPct val="0"/>
        </a:spcAft>
        <a:defRPr sz="4400">
          <a:solidFill>
            <a:schemeClr val="tx2"/>
          </a:solidFill>
          <a:latin typeface="Century Gothic" pitchFamily="34" charset="0"/>
        </a:defRPr>
      </a:lvl8pPr>
      <a:lvl9pPr marL="1828800" algn="l" rtl="0" eaLnBrk="1" fontAlgn="base" hangingPunct="1">
        <a:spcBef>
          <a:spcPct val="0"/>
        </a:spcBef>
        <a:spcAft>
          <a:spcPct val="0"/>
        </a:spcAft>
        <a:defRPr sz="4400">
          <a:solidFill>
            <a:schemeClr val="tx2"/>
          </a:solidFill>
          <a:latin typeface="Century Gothic" pitchFamily="34" charset="0"/>
        </a:defRPr>
      </a:lvl9pPr>
    </p:titleStyle>
    <p:bodyStyle>
      <a:lvl1pPr marL="228600" indent="-228600" algn="l" rtl="0" eaLnBrk="1" fontAlgn="base" hangingPunct="1">
        <a:lnSpc>
          <a:spcPct val="90000"/>
        </a:lnSpc>
        <a:spcBef>
          <a:spcPct val="30000"/>
        </a:spcBef>
        <a:spcAft>
          <a:spcPct val="0"/>
        </a:spcAft>
        <a:buClr>
          <a:schemeClr val="accent2"/>
        </a:buClr>
        <a:buFont typeface="Wingdings" panose="05000000000000000000" pitchFamily="2" charset="2"/>
        <a:buChar char="§"/>
        <a:defRPr sz="2800" kern="1200">
          <a:solidFill>
            <a:schemeClr val="tx1"/>
          </a:solidFill>
          <a:latin typeface="+mn-lt"/>
          <a:ea typeface="+mn-ea"/>
          <a:cs typeface="+mn-cs"/>
        </a:defRPr>
      </a:lvl1pPr>
      <a:lvl2pPr marL="685800" indent="-228600" algn="l" rtl="0" eaLnBrk="1" fontAlgn="base" hangingPunct="1">
        <a:lnSpc>
          <a:spcPct val="90000"/>
        </a:lnSpc>
        <a:spcBef>
          <a:spcPct val="30000"/>
        </a:spcBef>
        <a:spcAft>
          <a:spcPct val="0"/>
        </a:spcAft>
        <a:buClr>
          <a:schemeClr val="accent2"/>
        </a:buClr>
        <a:buFont typeface="Wingdings" panose="05000000000000000000" pitchFamily="2" charset="2"/>
        <a:buChar char="§"/>
        <a:defRPr sz="2400" kern="1200">
          <a:solidFill>
            <a:schemeClr val="tx1"/>
          </a:solidFill>
          <a:latin typeface="+mn-lt"/>
          <a:ea typeface="+mn-ea"/>
          <a:cs typeface="+mn-cs"/>
        </a:defRPr>
      </a:lvl2pPr>
      <a:lvl3pPr marL="1143000" indent="-228600" algn="l" rtl="0" eaLnBrk="1" fontAlgn="base" hangingPunct="1">
        <a:lnSpc>
          <a:spcPct val="90000"/>
        </a:lnSpc>
        <a:spcBef>
          <a:spcPct val="30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3pPr>
      <a:lvl4pPr marL="1600200" indent="-228600" algn="l" rtl="0" eaLnBrk="1" fontAlgn="base" hangingPunct="1">
        <a:lnSpc>
          <a:spcPct val="90000"/>
        </a:lnSpc>
        <a:spcBef>
          <a:spcPct val="30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1" fontAlgn="base" hangingPunct="1">
        <a:lnSpc>
          <a:spcPct val="90000"/>
        </a:lnSpc>
        <a:spcBef>
          <a:spcPct val="30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png"/><Relationship Id="rId1" Type="http://schemas.openxmlformats.org/officeDocument/2006/relationships/slideLayout" Target="../slideLayouts/slideLayout2.xml"/><Relationship Id="rId5" Type="http://schemas.microsoft.com/office/2007/relationships/hdphoto" Target="../media/hdphoto5.wdp"/><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Linked List</a:t>
            </a:r>
            <a:endParaRPr lang="en-US" dirty="0"/>
          </a:p>
        </p:txBody>
      </p:sp>
    </p:spTree>
    <p:extLst>
      <p:ext uri="{BB962C8B-B14F-4D97-AF65-F5344CB8AC3E}">
        <p14:creationId xmlns:p14="http://schemas.microsoft.com/office/powerpoint/2010/main" val="3160160935"/>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Each </a:t>
            </a:r>
            <a:r>
              <a:rPr lang="en-US" dirty="0"/>
              <a:t>node consists of at least two fields. </a:t>
            </a:r>
            <a:endParaRPr lang="en-US" dirty="0" smtClean="0"/>
          </a:p>
          <a:p>
            <a:pPr algn="just"/>
            <a:r>
              <a:rPr lang="en-US" dirty="0" smtClean="0"/>
              <a:t>The </a:t>
            </a:r>
            <a:r>
              <a:rPr lang="en-US" dirty="0"/>
              <a:t>first field the data. This field is called data field (more than one data fields can be used to store information). </a:t>
            </a:r>
            <a:endParaRPr lang="en-US" dirty="0" smtClean="0"/>
          </a:p>
          <a:p>
            <a:pPr algn="just"/>
            <a:r>
              <a:rPr lang="en-US" dirty="0" smtClean="0"/>
              <a:t>The </a:t>
            </a:r>
            <a:r>
              <a:rPr lang="en-US" dirty="0"/>
              <a:t>second field contains the pointer or link (memory to the next node in the list. This field is called next link or next pointer field. </a:t>
            </a:r>
          </a:p>
        </p:txBody>
      </p:sp>
      <p:sp>
        <p:nvSpPr>
          <p:cNvPr id="3" name="Title 2"/>
          <p:cNvSpPr>
            <a:spLocks noGrp="1"/>
          </p:cNvSpPr>
          <p:nvPr>
            <p:ph type="title"/>
          </p:nvPr>
        </p:nvSpPr>
        <p:spPr/>
        <p:txBody>
          <a:bodyPr/>
          <a:lstStyle/>
          <a:p>
            <a:r>
              <a:rPr lang="en-US" dirty="0"/>
              <a:t>Singly Linked </a:t>
            </a:r>
            <a:r>
              <a:rPr lang="en-US" dirty="0" smtClean="0"/>
              <a:t>List (Cont.)</a:t>
            </a:r>
            <a:endParaRPr lang="en-US" dirty="0"/>
          </a:p>
        </p:txBody>
      </p:sp>
      <p:pic>
        <p:nvPicPr>
          <p:cNvPr id="5" name="Picture 4"/>
          <p:cNvPicPr>
            <a:picLocks noChangeAspect="1"/>
          </p:cNvPicPr>
          <p:nvPr/>
        </p:nvPicPr>
        <p:blipFill>
          <a:blip r:embed="rId2"/>
          <a:stretch>
            <a:fillRect/>
          </a:stretch>
        </p:blipFill>
        <p:spPr>
          <a:xfrm>
            <a:off x="2772727" y="4450080"/>
            <a:ext cx="6900026" cy="2091690"/>
          </a:xfrm>
          <a:prstGeom prst="rect">
            <a:avLst/>
          </a:prstGeom>
        </p:spPr>
      </p:pic>
    </p:spTree>
    <p:extLst>
      <p:ext uri="{BB962C8B-B14F-4D97-AF65-F5344CB8AC3E}">
        <p14:creationId xmlns:p14="http://schemas.microsoft.com/office/powerpoint/2010/main" val="352694751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Before creating a new node, its </a:t>
            </a:r>
            <a:r>
              <a:rPr lang="en-US" dirty="0"/>
              <a:t>structure is declared / defined. </a:t>
            </a:r>
            <a:r>
              <a:rPr lang="en-US" dirty="0" smtClean="0"/>
              <a:t>Following  is the </a:t>
            </a:r>
            <a:r>
              <a:rPr lang="en-US" dirty="0"/>
              <a:t>syntax to declare the structure of a node of a linked list in C++:</a:t>
            </a:r>
          </a:p>
        </p:txBody>
      </p:sp>
      <p:sp>
        <p:nvSpPr>
          <p:cNvPr id="3" name="Title 2"/>
          <p:cNvSpPr>
            <a:spLocks noGrp="1"/>
          </p:cNvSpPr>
          <p:nvPr>
            <p:ph type="title"/>
          </p:nvPr>
        </p:nvSpPr>
        <p:spPr/>
        <p:txBody>
          <a:bodyPr/>
          <a:lstStyle/>
          <a:p>
            <a:r>
              <a:rPr lang="en-US" dirty="0"/>
              <a:t>Declaring Structure of a Node</a:t>
            </a:r>
          </a:p>
        </p:txBody>
      </p:sp>
      <p:pic>
        <p:nvPicPr>
          <p:cNvPr id="7" name="Picture 6"/>
          <p:cNvPicPr>
            <a:picLocks noChangeAspect="1"/>
          </p:cNvPicPr>
          <p:nvPr/>
        </p:nvPicPr>
        <p: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1550670" y="3517057"/>
            <a:ext cx="3143250" cy="2950243"/>
          </a:xfrm>
          <a:prstGeom prst="rect">
            <a:avLst/>
          </a:prstGeom>
        </p:spPr>
      </p:pic>
      <p:pic>
        <p:nvPicPr>
          <p:cNvPr id="8" name="Picture 7"/>
          <p:cNvPicPr>
            <a:picLocks noChangeAspect="1"/>
          </p:cNvPicPr>
          <p:nvPr/>
        </p:nvPicPr>
        <p:blipFill>
          <a:blip r:embed="rId4">
            <a:duotone>
              <a:prstClr val="black"/>
              <a:schemeClr val="accent2">
                <a:tint val="45000"/>
                <a:satMod val="400000"/>
              </a:schemeClr>
            </a:duotone>
          </a:blip>
          <a:stretch>
            <a:fillRect/>
          </a:stretch>
        </p:blipFill>
        <p:spPr>
          <a:xfrm>
            <a:off x="5416772" y="3517057"/>
            <a:ext cx="5937028" cy="2950243"/>
          </a:xfrm>
          <a:prstGeom prst="rect">
            <a:avLst/>
          </a:prstGeom>
        </p:spPr>
      </p:pic>
    </p:spTree>
    <p:extLst>
      <p:ext uri="{BB962C8B-B14F-4D97-AF65-F5344CB8AC3E}">
        <p14:creationId xmlns:p14="http://schemas.microsoft.com/office/powerpoint/2010/main" val="2912361868"/>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The operator </a:t>
            </a:r>
            <a:r>
              <a:rPr lang="en-US" b="1" dirty="0" smtClean="0"/>
              <a:t>“-&gt;“</a:t>
            </a:r>
            <a:r>
              <a:rPr lang="en-US" dirty="0" smtClean="0"/>
              <a:t> </a:t>
            </a:r>
            <a:r>
              <a:rPr lang="en-US" b="1" dirty="0"/>
              <a:t>(hyphen and greater than sign) </a:t>
            </a:r>
            <a:r>
              <a:rPr lang="en-US" dirty="0"/>
              <a:t>is used to access the data of pointer type object (node of a linked list). </a:t>
            </a:r>
            <a:endParaRPr lang="en-US" dirty="0" smtClean="0"/>
          </a:p>
          <a:p>
            <a:pPr algn="just"/>
            <a:r>
              <a:rPr lang="en-US" dirty="0" smtClean="0"/>
              <a:t>In </a:t>
            </a:r>
            <a:r>
              <a:rPr lang="en-US" dirty="0"/>
              <a:t>order to store data values in fields roll no', 'name' and 'NULL' value to link pointer of the node 'start', the assignment statements are as follows:</a:t>
            </a:r>
          </a:p>
        </p:txBody>
      </p:sp>
      <p:sp>
        <p:nvSpPr>
          <p:cNvPr id="3" name="Title 2"/>
          <p:cNvSpPr>
            <a:spLocks noGrp="1"/>
          </p:cNvSpPr>
          <p:nvPr>
            <p:ph type="title"/>
          </p:nvPr>
        </p:nvSpPr>
        <p:spPr/>
        <p:txBody>
          <a:bodyPr/>
          <a:lstStyle/>
          <a:p>
            <a:r>
              <a:rPr lang="en-US" dirty="0"/>
              <a:t>Accessing Data of a Node</a:t>
            </a:r>
          </a:p>
        </p:txBody>
      </p:sp>
      <p:pic>
        <p:nvPicPr>
          <p:cNvPr id="4" name="Picture 3"/>
          <p:cNvPicPr>
            <a:picLocks noChangeAspect="1"/>
          </p:cNvPicPr>
          <p:nvPr/>
        </p:nvPicPr>
        <p: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1967305" y="4709161"/>
            <a:ext cx="4325470" cy="1467802"/>
          </a:xfrm>
          <a:prstGeom prst="rect">
            <a:avLst/>
          </a:prstGeom>
        </p:spPr>
      </p:pic>
      <p:pic>
        <p:nvPicPr>
          <p:cNvPr id="5" name="Picture 4"/>
          <p:cNvPicPr>
            <a:picLocks noChangeAspect="1"/>
          </p:cNvPicPr>
          <p:nvPr/>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harpenSoften amount="50000"/>
                    </a14:imgEffect>
                    <a14:imgEffect>
                      <a14:brightnessContrast bright="40000" contrast="40000"/>
                    </a14:imgEffect>
                  </a14:imgLayer>
                </a14:imgProps>
              </a:ext>
            </a:extLst>
          </a:blip>
          <a:stretch>
            <a:fillRect/>
          </a:stretch>
        </p:blipFill>
        <p:spPr>
          <a:xfrm>
            <a:off x="6677073" y="5037535"/>
            <a:ext cx="4676727" cy="811054"/>
          </a:xfrm>
          <a:prstGeom prst="rect">
            <a:avLst/>
          </a:prstGeom>
        </p:spPr>
      </p:pic>
    </p:spTree>
    <p:extLst>
      <p:ext uri="{BB962C8B-B14F-4D97-AF65-F5344CB8AC3E}">
        <p14:creationId xmlns:p14="http://schemas.microsoft.com/office/powerpoint/2010/main" val="275409918"/>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371600" lvl="3" indent="0">
              <a:buNone/>
            </a:pPr>
            <a:r>
              <a:rPr lang="en-US" dirty="0"/>
              <a:t>// Node of a doubly linked list</a:t>
            </a:r>
          </a:p>
          <a:p>
            <a:pPr marL="1371600" lvl="3" indent="0">
              <a:buNone/>
            </a:pPr>
            <a:r>
              <a:rPr lang="en-US" dirty="0"/>
              <a:t>class Node {</a:t>
            </a:r>
          </a:p>
          <a:p>
            <a:pPr marL="1371600" lvl="3" indent="0">
              <a:buNone/>
            </a:pPr>
            <a:r>
              <a:rPr lang="en-US" dirty="0"/>
              <a:t>public:</a:t>
            </a:r>
          </a:p>
          <a:p>
            <a:pPr marL="1371600" lvl="3" indent="0">
              <a:buNone/>
            </a:pPr>
            <a:r>
              <a:rPr lang="en-US" dirty="0"/>
              <a:t>	int data;</a:t>
            </a:r>
          </a:p>
          <a:p>
            <a:pPr marL="1371600" lvl="3" indent="0">
              <a:buNone/>
            </a:pPr>
            <a:endParaRPr lang="en-US" dirty="0"/>
          </a:p>
          <a:p>
            <a:pPr marL="1371600" lvl="3" indent="0">
              <a:buNone/>
            </a:pPr>
            <a:r>
              <a:rPr lang="en-US" dirty="0"/>
              <a:t>	// Pointer to next node in LL</a:t>
            </a:r>
          </a:p>
          <a:p>
            <a:pPr marL="1371600" lvl="3" indent="0">
              <a:buNone/>
            </a:pPr>
            <a:r>
              <a:rPr lang="en-US" dirty="0"/>
              <a:t>	Node* next;</a:t>
            </a:r>
          </a:p>
          <a:p>
            <a:pPr marL="1371600" lvl="3" indent="0">
              <a:buNone/>
            </a:pPr>
            <a:r>
              <a:rPr lang="en-US" dirty="0"/>
              <a:t>};</a:t>
            </a:r>
          </a:p>
          <a:p>
            <a:endParaRPr lang="en-US" dirty="0"/>
          </a:p>
        </p:txBody>
      </p:sp>
      <p:sp>
        <p:nvSpPr>
          <p:cNvPr id="3" name="Title 2"/>
          <p:cNvSpPr>
            <a:spLocks noGrp="1"/>
          </p:cNvSpPr>
          <p:nvPr>
            <p:ph type="title"/>
          </p:nvPr>
        </p:nvSpPr>
        <p:spPr/>
        <p:txBody>
          <a:bodyPr/>
          <a:lstStyle/>
          <a:p>
            <a:r>
              <a:rPr lang="en-US" dirty="0" smtClean="0"/>
              <a:t>Code</a:t>
            </a:r>
            <a:endParaRPr lang="en-US" dirty="0"/>
          </a:p>
        </p:txBody>
      </p:sp>
    </p:spTree>
    <p:extLst>
      <p:ext uri="{BB962C8B-B14F-4D97-AF65-F5344CB8AC3E}">
        <p14:creationId xmlns:p14="http://schemas.microsoft.com/office/powerpoint/2010/main" val="2692910004"/>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688080" y="365127"/>
            <a:ext cx="6141720" cy="6492873"/>
          </a:xfrm>
          <a:prstGeom prst="rect">
            <a:avLst/>
          </a:prstGeom>
        </p:spPr>
      </p:pic>
      <p:sp>
        <p:nvSpPr>
          <p:cNvPr id="3" name="Title 2"/>
          <p:cNvSpPr>
            <a:spLocks noGrp="1"/>
          </p:cNvSpPr>
          <p:nvPr>
            <p:ph type="title"/>
          </p:nvPr>
        </p:nvSpPr>
        <p:spPr/>
        <p:txBody>
          <a:bodyPr/>
          <a:lstStyle/>
          <a:p>
            <a:r>
              <a:rPr lang="en-US" dirty="0" smtClean="0"/>
              <a:t>Code</a:t>
            </a:r>
            <a:endParaRPr lang="en-US" dirty="0"/>
          </a:p>
        </p:txBody>
      </p:sp>
    </p:spTree>
    <p:extLst>
      <p:ext uri="{BB962C8B-B14F-4D97-AF65-F5344CB8AC3E}">
        <p14:creationId xmlns:p14="http://schemas.microsoft.com/office/powerpoint/2010/main" val="1751426521"/>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Code</a:t>
            </a:r>
            <a:endParaRPr lang="en-US" dirty="0"/>
          </a:p>
        </p:txBody>
      </p:sp>
      <p:pic>
        <p:nvPicPr>
          <p:cNvPr id="5" name="Content Placeholder 4"/>
          <p:cNvPicPr>
            <a:picLocks noGrp="1" noChangeAspect="1"/>
          </p:cNvPicPr>
          <p:nvPr>
            <p:ph idx="1"/>
          </p:nvPr>
        </p:nvPicPr>
        <p:blipFill>
          <a:blip r:embed="rId2"/>
          <a:stretch>
            <a:fillRect/>
          </a:stretch>
        </p:blipFill>
        <p:spPr>
          <a:xfrm>
            <a:off x="3891921" y="850318"/>
            <a:ext cx="4871079" cy="5219965"/>
          </a:xfrm>
          <a:prstGeom prst="rect">
            <a:avLst/>
          </a:prstGeom>
        </p:spPr>
      </p:pic>
      <p:pic>
        <p:nvPicPr>
          <p:cNvPr id="6" name="Picture 5"/>
          <p:cNvPicPr>
            <a:picLocks noChangeAspect="1"/>
          </p:cNvPicPr>
          <p:nvPr/>
        </p:nvPicPr>
        <p:blipFill>
          <a:blip r:embed="rId3"/>
          <a:stretch>
            <a:fillRect/>
          </a:stretch>
        </p:blipFill>
        <p:spPr>
          <a:xfrm>
            <a:off x="7223760" y="5730240"/>
            <a:ext cx="4968240" cy="1038594"/>
          </a:xfrm>
          <a:prstGeom prst="rect">
            <a:avLst/>
          </a:prstGeom>
        </p:spPr>
      </p:pic>
    </p:spTree>
    <p:extLst>
      <p:ext uri="{BB962C8B-B14F-4D97-AF65-F5344CB8AC3E}">
        <p14:creationId xmlns:p14="http://schemas.microsoft.com/office/powerpoint/2010/main" val="345363747"/>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477333"/>
            <a:ext cx="10515600" cy="4351338"/>
          </a:xfrm>
        </p:spPr>
        <p:txBody>
          <a:bodyPr/>
          <a:lstStyle/>
          <a:p>
            <a:pPr algn="just"/>
            <a:r>
              <a:rPr lang="en-US" dirty="0"/>
              <a:t>The linked list in </a:t>
            </a:r>
            <a:r>
              <a:rPr lang="en-US" dirty="0" smtClean="0"/>
              <a:t>which each node contains the address of both next </a:t>
            </a:r>
            <a:r>
              <a:rPr lang="en-US" dirty="0"/>
              <a:t>and the previous </a:t>
            </a:r>
            <a:r>
              <a:rPr lang="en-US" dirty="0" smtClean="0"/>
              <a:t>node. It can be visited in both directions.</a:t>
            </a:r>
          </a:p>
          <a:p>
            <a:pPr algn="just"/>
            <a:r>
              <a:rPr lang="en-US" dirty="0" smtClean="0"/>
              <a:t> Therefore</a:t>
            </a:r>
            <a:r>
              <a:rPr lang="en-US" dirty="0"/>
              <a:t>, it </a:t>
            </a:r>
            <a:r>
              <a:rPr lang="en-US" dirty="0" smtClean="0"/>
              <a:t>is the </a:t>
            </a:r>
            <a:r>
              <a:rPr lang="en-US" dirty="0"/>
              <a:t>list in which each node contains the addresses of both the next </a:t>
            </a:r>
            <a:r>
              <a:rPr lang="en-US" dirty="0" smtClean="0"/>
              <a:t>previous </a:t>
            </a:r>
            <a:r>
              <a:rPr lang="en-US" dirty="0"/>
              <a:t>node, is called doubly or double linked list. </a:t>
            </a:r>
            <a:endParaRPr lang="en-US" dirty="0" smtClean="0"/>
          </a:p>
          <a:p>
            <a:pPr algn="just"/>
            <a:r>
              <a:rPr lang="en-US" dirty="0" smtClean="0"/>
              <a:t>This </a:t>
            </a:r>
            <a:r>
              <a:rPr lang="en-US" dirty="0"/>
              <a:t>type of linked visited or traversed in both directions i.e. in forward as well as in </a:t>
            </a:r>
            <a:r>
              <a:rPr lang="en-US" dirty="0" smtClean="0"/>
              <a:t>backward, </a:t>
            </a:r>
            <a:r>
              <a:rPr lang="en-US" dirty="0"/>
              <a:t>it is also called a bi-directional linked list or two-way linked </a:t>
            </a:r>
            <a:r>
              <a:rPr lang="en-US" dirty="0" smtClean="0"/>
              <a:t>list.</a:t>
            </a:r>
          </a:p>
          <a:p>
            <a:pPr marL="0" indent="0" algn="just">
              <a:buNone/>
            </a:pPr>
            <a:endParaRPr lang="en-US" dirty="0"/>
          </a:p>
        </p:txBody>
      </p:sp>
      <p:sp>
        <p:nvSpPr>
          <p:cNvPr id="3" name="Title 2"/>
          <p:cNvSpPr>
            <a:spLocks noGrp="1"/>
          </p:cNvSpPr>
          <p:nvPr>
            <p:ph type="title"/>
          </p:nvPr>
        </p:nvSpPr>
        <p:spPr/>
        <p:txBody>
          <a:bodyPr/>
          <a:lstStyle/>
          <a:p>
            <a:r>
              <a:rPr lang="en-US" dirty="0"/>
              <a:t>Doubly</a:t>
            </a:r>
            <a:r>
              <a:rPr lang="en-US" dirty="0" smtClean="0"/>
              <a:t> </a:t>
            </a:r>
            <a:r>
              <a:rPr lang="en-US" dirty="0"/>
              <a:t>Linked List</a:t>
            </a:r>
            <a:r>
              <a:rPr lang="en-US" dirty="0" smtClean="0"/>
              <a:t>.</a:t>
            </a:r>
            <a:endParaRPr lang="en-US" dirty="0"/>
          </a:p>
        </p:txBody>
      </p:sp>
      <p:pic>
        <p:nvPicPr>
          <p:cNvPr id="5" name="Picture 4"/>
          <p:cNvPicPr>
            <a:picLocks noChangeAspect="1"/>
          </p:cNvPicPr>
          <p:nvPr/>
        </p:nvPicPr>
        <p:blipFill>
          <a:blip r:embed="rId2">
            <a:duotone>
              <a:prstClr val="black"/>
              <a:schemeClr val="accent2">
                <a:tint val="45000"/>
                <a:satMod val="400000"/>
              </a:schemeClr>
            </a:duotone>
          </a:blip>
          <a:stretch>
            <a:fillRect/>
          </a:stretch>
        </p:blipFill>
        <p:spPr>
          <a:xfrm>
            <a:off x="3593782" y="5366455"/>
            <a:ext cx="4894898" cy="1407096"/>
          </a:xfrm>
          <a:prstGeom prst="rect">
            <a:avLst/>
          </a:prstGeom>
        </p:spPr>
      </p:pic>
    </p:spTree>
    <p:extLst>
      <p:ext uri="{BB962C8B-B14F-4D97-AF65-F5344CB8AC3E}">
        <p14:creationId xmlns:p14="http://schemas.microsoft.com/office/powerpoint/2010/main" val="310268210"/>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Node Structure of Doubly Linked List contains at least following three fields: </a:t>
            </a:r>
          </a:p>
          <a:p>
            <a:pPr algn="just"/>
            <a:r>
              <a:rPr lang="en-US" dirty="0"/>
              <a:t>First field contains the address of the previous node in the list. It is often called previous or backward link field.</a:t>
            </a:r>
          </a:p>
          <a:p>
            <a:pPr algn="just"/>
            <a:r>
              <a:rPr lang="en-US" dirty="0"/>
              <a:t> Second field contains the actual data or information of the node. </a:t>
            </a:r>
          </a:p>
          <a:p>
            <a:pPr algn="just"/>
            <a:r>
              <a:rPr lang="en-US" dirty="0"/>
              <a:t>Third field contains the address of the next node in the list. It is often called next or forward link field. </a:t>
            </a:r>
          </a:p>
          <a:p>
            <a:pPr algn="just"/>
            <a:endParaRPr lang="en-US" dirty="0"/>
          </a:p>
        </p:txBody>
      </p:sp>
      <p:sp>
        <p:nvSpPr>
          <p:cNvPr id="3" name="Title 2"/>
          <p:cNvSpPr>
            <a:spLocks noGrp="1"/>
          </p:cNvSpPr>
          <p:nvPr>
            <p:ph type="title"/>
          </p:nvPr>
        </p:nvSpPr>
        <p:spPr>
          <a:xfrm>
            <a:off x="1066800" y="365127"/>
            <a:ext cx="10287000" cy="1325563"/>
          </a:xfrm>
        </p:spPr>
        <p:txBody>
          <a:bodyPr/>
          <a:lstStyle/>
          <a:p>
            <a:r>
              <a:rPr lang="en-US" dirty="0"/>
              <a:t>Doubly Linked </a:t>
            </a:r>
            <a:r>
              <a:rPr lang="en-US" dirty="0" smtClean="0"/>
              <a:t>List</a:t>
            </a:r>
            <a:r>
              <a:rPr lang="en-US" dirty="0"/>
              <a:t> </a:t>
            </a:r>
            <a:r>
              <a:rPr lang="en-US" dirty="0" smtClean="0"/>
              <a:t>(Cont.)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27045206"/>
              </p:ext>
            </p:extLst>
          </p:nvPr>
        </p:nvGraphicFramePr>
        <p:xfrm>
          <a:off x="3342641" y="5590538"/>
          <a:ext cx="5831838" cy="370840"/>
        </p:xfrm>
        <a:graphic>
          <a:graphicData uri="http://schemas.openxmlformats.org/drawingml/2006/table">
            <a:tbl>
              <a:tblPr firstRow="1" bandRow="1">
                <a:tableStyleId>{C083E6E3-FA7D-4D7B-A595-EF9225AFEA82}</a:tableStyleId>
              </a:tblPr>
              <a:tblGrid>
                <a:gridCol w="1943946">
                  <a:extLst>
                    <a:ext uri="{9D8B030D-6E8A-4147-A177-3AD203B41FA5}">
                      <a16:colId xmlns:a16="http://schemas.microsoft.com/office/drawing/2014/main" val="83968212"/>
                    </a:ext>
                  </a:extLst>
                </a:gridCol>
                <a:gridCol w="1943946">
                  <a:extLst>
                    <a:ext uri="{9D8B030D-6E8A-4147-A177-3AD203B41FA5}">
                      <a16:colId xmlns:a16="http://schemas.microsoft.com/office/drawing/2014/main" val="84008152"/>
                    </a:ext>
                  </a:extLst>
                </a:gridCol>
                <a:gridCol w="1943946">
                  <a:extLst>
                    <a:ext uri="{9D8B030D-6E8A-4147-A177-3AD203B41FA5}">
                      <a16:colId xmlns:a16="http://schemas.microsoft.com/office/drawing/2014/main" val="89310151"/>
                    </a:ext>
                  </a:extLst>
                </a:gridCol>
              </a:tblGrid>
              <a:tr h="370840">
                <a:tc>
                  <a:txBody>
                    <a:bodyPr/>
                    <a:lstStyle/>
                    <a:p>
                      <a:pPr algn="ctr"/>
                      <a:r>
                        <a:rPr lang="en-US" dirty="0" smtClean="0"/>
                        <a:t>* Previous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dirty="0" smtClean="0"/>
                        <a:t>Data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dirty="0" smtClean="0"/>
                        <a:t>* NEXT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953155242"/>
                  </a:ext>
                </a:extLst>
              </a:tr>
            </a:tbl>
          </a:graphicData>
        </a:graphic>
      </p:graphicFrame>
    </p:spTree>
    <p:extLst>
      <p:ext uri="{BB962C8B-B14F-4D97-AF65-F5344CB8AC3E}">
        <p14:creationId xmlns:p14="http://schemas.microsoft.com/office/powerpoint/2010/main" val="2637961029"/>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490345"/>
            <a:ext cx="10515600" cy="4351338"/>
          </a:xfrm>
        </p:spPr>
        <p:txBody>
          <a:bodyPr/>
          <a:lstStyle/>
          <a:p>
            <a:pPr algn="just"/>
            <a:r>
              <a:rPr lang="en-US" dirty="0" smtClean="0"/>
              <a:t>It can be used in navigation systems </a:t>
            </a:r>
            <a:r>
              <a:rPr lang="en-US" dirty="0"/>
              <a:t>where </a:t>
            </a:r>
            <a:r>
              <a:rPr lang="en-US" dirty="0" smtClean="0"/>
              <a:t>forward </a:t>
            </a:r>
            <a:r>
              <a:rPr lang="en-US" dirty="0"/>
              <a:t>and backward navigation is required. </a:t>
            </a:r>
            <a:endParaRPr lang="en-US" dirty="0" smtClean="0"/>
          </a:p>
          <a:p>
            <a:pPr algn="just"/>
            <a:r>
              <a:rPr lang="en-US" dirty="0" smtClean="0"/>
              <a:t>It </a:t>
            </a:r>
            <a:r>
              <a:rPr lang="en-US" dirty="0"/>
              <a:t>is used by web browsers to implement backward a navigation of visited web pages by clicking BACK </a:t>
            </a:r>
            <a:r>
              <a:rPr lang="en-US" dirty="0" smtClean="0"/>
              <a:t>and Forward </a:t>
            </a:r>
            <a:r>
              <a:rPr lang="en-US" dirty="0"/>
              <a:t>buttons. </a:t>
            </a:r>
            <a:endParaRPr lang="en-US" dirty="0" smtClean="0"/>
          </a:p>
          <a:p>
            <a:pPr algn="just"/>
            <a:r>
              <a:rPr lang="en-US" dirty="0" smtClean="0"/>
              <a:t>The </a:t>
            </a:r>
            <a:r>
              <a:rPr lang="en-US" dirty="0"/>
              <a:t>browser cache stores </a:t>
            </a:r>
            <a:r>
              <a:rPr lang="en-US" dirty="0" smtClean="0"/>
              <a:t>pages (next </a:t>
            </a:r>
            <a:r>
              <a:rPr lang="en-US" dirty="0"/>
              <a:t>and </a:t>
            </a:r>
            <a:r>
              <a:rPr lang="en-US" dirty="0" smtClean="0"/>
              <a:t>previous).</a:t>
            </a:r>
          </a:p>
          <a:p>
            <a:pPr algn="just"/>
            <a:r>
              <a:rPr lang="en-US" dirty="0" smtClean="0"/>
              <a:t>It </a:t>
            </a:r>
            <a:r>
              <a:rPr lang="en-US" dirty="0"/>
              <a:t>is also used by various applications like MS Word to </a:t>
            </a:r>
            <a:r>
              <a:rPr lang="en-US" dirty="0" smtClean="0"/>
              <a:t>implement undo </a:t>
            </a:r>
            <a:r>
              <a:rPr lang="en-US" dirty="0"/>
              <a:t>and Redo </a:t>
            </a:r>
            <a:r>
              <a:rPr lang="en-US" dirty="0" smtClean="0"/>
              <a:t>functionality.</a:t>
            </a:r>
          </a:p>
          <a:p>
            <a:pPr algn="just"/>
            <a:r>
              <a:rPr lang="en-US" dirty="0" smtClean="0"/>
              <a:t> </a:t>
            </a:r>
            <a:r>
              <a:rPr lang="en-US" dirty="0"/>
              <a:t>A stack, hash table, and binary tree can be implemented using linked list. </a:t>
            </a:r>
            <a:endParaRPr lang="en-US" dirty="0" smtClean="0"/>
          </a:p>
          <a:p>
            <a:pPr algn="just"/>
            <a:r>
              <a:rPr lang="en-US" dirty="0" smtClean="0"/>
              <a:t>It </a:t>
            </a:r>
            <a:r>
              <a:rPr lang="en-US" dirty="0"/>
              <a:t>is also used to represent various states of a game. </a:t>
            </a:r>
            <a:r>
              <a:rPr lang="en-US" dirty="0" err="1"/>
              <a:t>ented</a:t>
            </a:r>
            <a:r>
              <a:rPr lang="en-US" dirty="0"/>
              <a:t> using a doubly</a:t>
            </a:r>
          </a:p>
        </p:txBody>
      </p:sp>
      <p:sp>
        <p:nvSpPr>
          <p:cNvPr id="3" name="Title 2"/>
          <p:cNvSpPr>
            <a:spLocks noGrp="1"/>
          </p:cNvSpPr>
          <p:nvPr>
            <p:ph type="title"/>
          </p:nvPr>
        </p:nvSpPr>
        <p:spPr>
          <a:xfrm>
            <a:off x="838200" y="365127"/>
            <a:ext cx="10515600" cy="930273"/>
          </a:xfrm>
        </p:spPr>
        <p:txBody>
          <a:bodyPr/>
          <a:lstStyle/>
          <a:p>
            <a:r>
              <a:rPr lang="en-US" dirty="0" smtClean="0"/>
              <a:t>Applicatio</a:t>
            </a:r>
            <a:r>
              <a:rPr lang="en-US" dirty="0"/>
              <a:t>n</a:t>
            </a:r>
            <a:r>
              <a:rPr lang="en-US" dirty="0" smtClean="0"/>
              <a:t>s of </a:t>
            </a:r>
            <a:r>
              <a:rPr lang="en-US" dirty="0"/>
              <a:t>Doubly Linked List</a:t>
            </a:r>
            <a:r>
              <a:rPr lang="en-US" dirty="0" smtClean="0"/>
              <a:t> </a:t>
            </a:r>
            <a:endParaRPr lang="en-US" dirty="0"/>
          </a:p>
        </p:txBody>
      </p:sp>
    </p:spTree>
    <p:extLst>
      <p:ext uri="{BB962C8B-B14F-4D97-AF65-F5344CB8AC3E}">
        <p14:creationId xmlns:p14="http://schemas.microsoft.com/office/powerpoint/2010/main" val="2332023218"/>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2400" dirty="0"/>
              <a:t>We can traverse doubly linked list in both directions i.e. from starting to end and as well as from end to starting. We know that backward traversal of nodes in singly linked list is not possible. </a:t>
            </a:r>
            <a:endParaRPr lang="en-US" sz="2400" dirty="0" smtClean="0"/>
          </a:p>
          <a:p>
            <a:pPr algn="just"/>
            <a:r>
              <a:rPr lang="en-US" sz="2400" dirty="0" smtClean="0"/>
              <a:t>It </a:t>
            </a:r>
            <a:r>
              <a:rPr lang="en-US" sz="2400" dirty="0"/>
              <a:t>is the easiest data structure to implement. Insertion and deletion operations are easier than those of singly linked list. For example, to delete a node in a singly linked list, we need the pointer to its previous node. </a:t>
            </a:r>
            <a:r>
              <a:rPr lang="en-US" sz="2400" dirty="0" smtClean="0"/>
              <a:t>But </a:t>
            </a:r>
            <a:r>
              <a:rPr lang="en-US" sz="2400" dirty="0"/>
              <a:t>in case of doubly linked list, we just need the pointer to the node being deleted</a:t>
            </a:r>
            <a:r>
              <a:rPr lang="en-US" sz="2400" dirty="0" smtClean="0"/>
              <a:t>.</a:t>
            </a:r>
          </a:p>
          <a:p>
            <a:pPr algn="just"/>
            <a:r>
              <a:rPr lang="en-US" sz="2400" dirty="0" smtClean="0"/>
              <a:t> </a:t>
            </a:r>
            <a:r>
              <a:rPr lang="en-US" sz="2400" dirty="0"/>
              <a:t>Reversing the list is simple and straightforward. </a:t>
            </a:r>
            <a:endParaRPr lang="en-US" sz="2400" dirty="0" smtClean="0"/>
          </a:p>
          <a:p>
            <a:pPr algn="just"/>
            <a:r>
              <a:rPr lang="en-US" sz="2400" dirty="0" smtClean="0"/>
              <a:t>The </a:t>
            </a:r>
            <a:r>
              <a:rPr lang="en-US" sz="2400" dirty="0"/>
              <a:t>doubly linked list can be used to represent other data structures as well. For example, hierarchical structure can easily be represented using doubly linked list. Similarly, graphs can be represented using </a:t>
            </a:r>
            <a:r>
              <a:rPr lang="en-US" sz="2400" dirty="0" err="1"/>
              <a:t>ou</a:t>
            </a:r>
            <a:r>
              <a:rPr lang="en-US" sz="2400" dirty="0"/>
              <a:t> linked list.</a:t>
            </a:r>
          </a:p>
        </p:txBody>
      </p:sp>
      <p:sp>
        <p:nvSpPr>
          <p:cNvPr id="3" name="Title 2"/>
          <p:cNvSpPr>
            <a:spLocks noGrp="1"/>
          </p:cNvSpPr>
          <p:nvPr>
            <p:ph type="title"/>
          </p:nvPr>
        </p:nvSpPr>
        <p:spPr/>
        <p:txBody>
          <a:bodyPr/>
          <a:lstStyle/>
          <a:p>
            <a:r>
              <a:rPr lang="en-US" dirty="0"/>
              <a:t>Advantages of Doubly Linked List </a:t>
            </a:r>
          </a:p>
        </p:txBody>
      </p:sp>
    </p:spTree>
    <p:extLst>
      <p:ext uri="{BB962C8B-B14F-4D97-AF65-F5344CB8AC3E}">
        <p14:creationId xmlns:p14="http://schemas.microsoft.com/office/powerpoint/2010/main" val="37299996"/>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Linked list is a dynamic linear data structure. It consists of list or chain of objects (or data elements), each pointing to the next object by means of a pointer. </a:t>
            </a:r>
            <a:endParaRPr lang="en-US" dirty="0" smtClean="0"/>
          </a:p>
          <a:p>
            <a:r>
              <a:rPr lang="en-US" dirty="0" smtClean="0"/>
              <a:t>Each </a:t>
            </a:r>
            <a:r>
              <a:rPr lang="en-US" dirty="0"/>
              <a:t>object or data element of the linked list is called node. </a:t>
            </a:r>
            <a:endParaRPr lang="en-US" dirty="0" smtClean="0"/>
          </a:p>
          <a:p>
            <a:r>
              <a:rPr lang="en-US" dirty="0" smtClean="0"/>
              <a:t>Each </a:t>
            </a:r>
            <a:r>
              <a:rPr lang="en-US" dirty="0"/>
              <a:t>node contains the data and the memory address or location of the next node in the list. </a:t>
            </a:r>
            <a:endParaRPr lang="en-US" dirty="0" smtClean="0"/>
          </a:p>
        </p:txBody>
      </p:sp>
      <p:sp>
        <p:nvSpPr>
          <p:cNvPr id="3" name="Title 2"/>
          <p:cNvSpPr>
            <a:spLocks noGrp="1"/>
          </p:cNvSpPr>
          <p:nvPr>
            <p:ph type="title"/>
          </p:nvPr>
        </p:nvSpPr>
        <p:spPr/>
        <p:txBody>
          <a:bodyPr/>
          <a:lstStyle/>
          <a:p>
            <a:r>
              <a:rPr lang="en-US" dirty="0"/>
              <a:t>Linked List</a:t>
            </a:r>
          </a:p>
        </p:txBody>
      </p:sp>
    </p:spTree>
    <p:extLst>
      <p:ext uri="{BB962C8B-B14F-4D97-AF65-F5344CB8AC3E}">
        <p14:creationId xmlns:p14="http://schemas.microsoft.com/office/powerpoint/2010/main" val="2872983774"/>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Each </a:t>
            </a:r>
            <a:r>
              <a:rPr lang="en-US" dirty="0"/>
              <a:t>node of doubly linked list requires extra space for previous </a:t>
            </a:r>
            <a:r>
              <a:rPr lang="en-US" dirty="0" smtClean="0"/>
              <a:t>node link. </a:t>
            </a:r>
          </a:p>
          <a:p>
            <a:pPr algn="just"/>
            <a:r>
              <a:rPr lang="en-US" dirty="0" smtClean="0"/>
              <a:t>Insertion and deletion operations takes more time than singly linked list.</a:t>
            </a:r>
          </a:p>
          <a:p>
            <a:pPr algn="just"/>
            <a:r>
              <a:rPr lang="en-US" dirty="0" smtClean="0"/>
              <a:t>While </a:t>
            </a:r>
            <a:r>
              <a:rPr lang="en-US" dirty="0"/>
              <a:t>manipulating the list, extra care is needed to modify </a:t>
            </a:r>
            <a:r>
              <a:rPr lang="en-US" dirty="0" smtClean="0"/>
              <a:t>both links of a node. For </a:t>
            </a:r>
            <a:r>
              <a:rPr lang="en-US" dirty="0"/>
              <a:t>example, in insertion of a node, we need to </a:t>
            </a:r>
            <a:r>
              <a:rPr lang="en-US" dirty="0" smtClean="0"/>
              <a:t>modify previous pointer </a:t>
            </a:r>
            <a:r>
              <a:rPr lang="en-US" dirty="0"/>
              <a:t>together with next pointer. </a:t>
            </a:r>
          </a:p>
        </p:txBody>
      </p:sp>
      <p:sp>
        <p:nvSpPr>
          <p:cNvPr id="3" name="Title 2"/>
          <p:cNvSpPr>
            <a:spLocks noGrp="1"/>
          </p:cNvSpPr>
          <p:nvPr>
            <p:ph type="title"/>
          </p:nvPr>
        </p:nvSpPr>
        <p:spPr/>
        <p:txBody>
          <a:bodyPr/>
          <a:lstStyle/>
          <a:p>
            <a:r>
              <a:rPr lang="en-US" dirty="0" smtClean="0"/>
              <a:t>Disadvantages </a:t>
            </a:r>
            <a:r>
              <a:rPr lang="en-US" dirty="0"/>
              <a:t>of Doubly Linked List </a:t>
            </a:r>
          </a:p>
        </p:txBody>
      </p:sp>
    </p:spTree>
    <p:extLst>
      <p:ext uri="{BB962C8B-B14F-4D97-AF65-F5344CB8AC3E}">
        <p14:creationId xmlns:p14="http://schemas.microsoft.com/office/powerpoint/2010/main" val="3213935996"/>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duotone>
              <a:prstClr val="black"/>
              <a:schemeClr val="accent4">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1659935" y="1690690"/>
            <a:ext cx="4436065" cy="2910681"/>
          </a:xfrm>
          <a:prstGeom prst="rect">
            <a:avLst/>
          </a:prstGeom>
        </p:spPr>
      </p:pic>
      <p:sp>
        <p:nvSpPr>
          <p:cNvPr id="3" name="Title 2"/>
          <p:cNvSpPr>
            <a:spLocks noGrp="1"/>
          </p:cNvSpPr>
          <p:nvPr>
            <p:ph type="title"/>
          </p:nvPr>
        </p:nvSpPr>
        <p:spPr/>
        <p:txBody>
          <a:bodyPr/>
          <a:lstStyle/>
          <a:p>
            <a:r>
              <a:rPr lang="en-US" dirty="0" smtClean="0"/>
              <a:t>Representatio</a:t>
            </a:r>
            <a:r>
              <a:rPr lang="en-US" dirty="0"/>
              <a:t>n</a:t>
            </a:r>
            <a:r>
              <a:rPr lang="en-US" dirty="0" smtClean="0"/>
              <a:t> </a:t>
            </a:r>
            <a:r>
              <a:rPr lang="en-US" dirty="0"/>
              <a:t>of a Node</a:t>
            </a:r>
          </a:p>
        </p:txBody>
      </p:sp>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4890135" y="4884340"/>
            <a:ext cx="6826020" cy="17688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415799"/>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a:t>Circular Linked List</a:t>
            </a:r>
          </a:p>
        </p:txBody>
      </p:sp>
    </p:spTree>
    <p:extLst>
      <p:ext uri="{BB962C8B-B14F-4D97-AF65-F5344CB8AC3E}">
        <p14:creationId xmlns:p14="http://schemas.microsoft.com/office/powerpoint/2010/main" val="4030092800"/>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825624"/>
            <a:ext cx="10515600" cy="5139055"/>
          </a:xfrm>
        </p:spPr>
        <p:txBody>
          <a:bodyPr/>
          <a:lstStyle/>
          <a:p>
            <a:pPr algn="just"/>
            <a:r>
              <a:rPr lang="en-US" dirty="0"/>
              <a:t>Thus each node of the linked list has two parts: </a:t>
            </a:r>
          </a:p>
          <a:p>
            <a:pPr marL="457200" lvl="1" indent="0" algn="just">
              <a:buNone/>
            </a:pPr>
            <a:r>
              <a:rPr lang="en-US" b="1" dirty="0" err="1"/>
              <a:t>i</a:t>
            </a:r>
            <a:r>
              <a:rPr lang="en-US" b="1" dirty="0"/>
              <a:t>) Data part:</a:t>
            </a:r>
            <a:r>
              <a:rPr lang="en-US" dirty="0"/>
              <a:t> It contains actual data. It can consist of one or more fields. These fields are known as data, information, value, cargo, or payload fields. A node may contain data of any type. However, all nodes of the list contain the same type data.</a:t>
            </a:r>
          </a:p>
          <a:p>
            <a:pPr marL="457200" lvl="1" indent="0" algn="just">
              <a:buNone/>
            </a:pPr>
            <a:r>
              <a:rPr lang="en-US" b="1" dirty="0" smtClean="0"/>
              <a:t>ii) Link </a:t>
            </a:r>
            <a:r>
              <a:rPr lang="en-US" b="1" dirty="0"/>
              <a:t>part:</a:t>
            </a:r>
            <a:r>
              <a:rPr lang="en-US" dirty="0"/>
              <a:t> It contains the memory address of the next node. It is known as next link or next pointer. It points to the next ne previous node also for double linked list) in the list. Each node is linked logically with the next node through next pointer. If the next node, then a NULL value is stored in it, to mark the end of </a:t>
            </a:r>
            <a:r>
              <a:rPr lang="en-US" dirty="0" smtClean="0"/>
              <a:t>list.</a:t>
            </a:r>
          </a:p>
          <a:p>
            <a:pPr marL="0" indent="0" algn="just">
              <a:buNone/>
            </a:pPr>
            <a:r>
              <a:rPr lang="en-US" dirty="0" smtClean="0"/>
              <a:t> </a:t>
            </a:r>
            <a:r>
              <a:rPr lang="en-US" dirty="0"/>
              <a:t>A simple linked list is shown in the following figure:</a:t>
            </a:r>
          </a:p>
        </p:txBody>
      </p:sp>
      <p:sp>
        <p:nvSpPr>
          <p:cNvPr id="3" name="Title 2"/>
          <p:cNvSpPr>
            <a:spLocks noGrp="1"/>
          </p:cNvSpPr>
          <p:nvPr>
            <p:ph type="title"/>
          </p:nvPr>
        </p:nvSpPr>
        <p:spPr/>
        <p:txBody>
          <a:bodyPr/>
          <a:lstStyle/>
          <a:p>
            <a:r>
              <a:rPr lang="en-US" dirty="0" smtClean="0"/>
              <a:t>Cont.</a:t>
            </a:r>
            <a:endParaRPr lang="en-US" dirty="0"/>
          </a:p>
        </p:txBody>
      </p:sp>
      <p:pic>
        <p:nvPicPr>
          <p:cNvPr id="5" name="Picture 4"/>
          <p:cNvPicPr>
            <a:picLocks noChangeAspect="1"/>
          </p:cNvPicPr>
          <p:nvPr/>
        </p:nvPicPr>
        <p:blipFill>
          <a:blip r:embed="rId2"/>
          <a:stretch>
            <a:fillRect/>
          </a:stretch>
        </p:blipFill>
        <p:spPr>
          <a:xfrm>
            <a:off x="3682364" y="5997893"/>
            <a:ext cx="6035327" cy="860107"/>
          </a:xfrm>
          <a:prstGeom prst="rect">
            <a:avLst/>
          </a:prstGeom>
        </p:spPr>
      </p:pic>
    </p:spTree>
    <p:extLst>
      <p:ext uri="{BB962C8B-B14F-4D97-AF65-F5344CB8AC3E}">
        <p14:creationId xmlns:p14="http://schemas.microsoft.com/office/powerpoint/2010/main" val="342142737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581784"/>
            <a:ext cx="10515600" cy="5032375"/>
          </a:xfrm>
        </p:spPr>
        <p:txBody>
          <a:bodyPr/>
          <a:lstStyle/>
          <a:p>
            <a:pPr algn="just"/>
            <a:r>
              <a:rPr lang="en-US" sz="2400" dirty="0" smtClean="0"/>
              <a:t>Following </a:t>
            </a:r>
            <a:r>
              <a:rPr lang="en-US" sz="2400" dirty="0"/>
              <a:t>are some advantages of linked lists as compared to arrays</a:t>
            </a:r>
            <a:r>
              <a:rPr lang="en-US" sz="2400" dirty="0" smtClean="0"/>
              <a:t>:</a:t>
            </a:r>
          </a:p>
          <a:p>
            <a:pPr algn="just"/>
            <a:r>
              <a:rPr lang="en-US" dirty="0" smtClean="0"/>
              <a:t> </a:t>
            </a:r>
            <a:r>
              <a:rPr lang="en-US" b="1" dirty="0" smtClean="0"/>
              <a:t>Dynamic </a:t>
            </a:r>
            <a:r>
              <a:rPr lang="en-US" b="1" dirty="0"/>
              <a:t>Data Structure: </a:t>
            </a:r>
            <a:endParaRPr lang="en-US" b="1" dirty="0" smtClean="0"/>
          </a:p>
          <a:p>
            <a:pPr marL="457200" lvl="1" indent="0" algn="just">
              <a:buNone/>
            </a:pPr>
            <a:r>
              <a:rPr lang="en-US" dirty="0" smtClean="0"/>
              <a:t>Linked </a:t>
            </a:r>
            <a:r>
              <a:rPr lang="en-US" dirty="0"/>
              <a:t>list is a dynamic data structure, which can grow and shrink (by allocating and de-allocating of memory during the execution of the program. So there is no need to define an initial size in the source code for a linked list. On the other hand, an array is a static data structure which has a fixed size. Size of an array is fixed; therefore, we need to know the upper limit of maximum size beforehand in order to declare an array. This can lead to wastage of memory. </a:t>
            </a:r>
            <a:endParaRPr lang="en-US" dirty="0" smtClean="0"/>
          </a:p>
          <a:p>
            <a:pPr algn="just"/>
            <a:r>
              <a:rPr lang="en-US" b="1" dirty="0" smtClean="0"/>
              <a:t>Implementation: </a:t>
            </a:r>
          </a:p>
          <a:p>
            <a:pPr marL="457200" lvl="1" indent="0" algn="just">
              <a:buNone/>
            </a:pPr>
            <a:r>
              <a:rPr lang="en-US" dirty="0" smtClean="0"/>
              <a:t>Implementation using stack and queue.</a:t>
            </a:r>
            <a:endParaRPr lang="en-US" dirty="0"/>
          </a:p>
        </p:txBody>
      </p:sp>
      <p:sp>
        <p:nvSpPr>
          <p:cNvPr id="3" name="Title 2"/>
          <p:cNvSpPr>
            <a:spLocks noGrp="1"/>
          </p:cNvSpPr>
          <p:nvPr>
            <p:ph type="title"/>
          </p:nvPr>
        </p:nvSpPr>
        <p:spPr/>
        <p:txBody>
          <a:bodyPr/>
          <a:lstStyle/>
          <a:p>
            <a:r>
              <a:rPr lang="en-US" dirty="0" smtClean="0"/>
              <a:t>Advantages of Linked List</a:t>
            </a:r>
            <a:endParaRPr lang="en-US" dirty="0"/>
          </a:p>
        </p:txBody>
      </p:sp>
    </p:spTree>
    <p:extLst>
      <p:ext uri="{BB962C8B-B14F-4D97-AF65-F5344CB8AC3E}">
        <p14:creationId xmlns:p14="http://schemas.microsoft.com/office/powerpoint/2010/main" val="1235666759"/>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536065"/>
            <a:ext cx="10515600" cy="5321935"/>
          </a:xfrm>
        </p:spPr>
        <p:txBody>
          <a:bodyPr/>
          <a:lstStyle/>
          <a:p>
            <a:r>
              <a:rPr lang="en-US" b="1" dirty="0"/>
              <a:t>Insertion and Deletion of nodes: </a:t>
            </a:r>
            <a:endParaRPr lang="en-US" b="1" dirty="0" smtClean="0"/>
          </a:p>
          <a:p>
            <a:pPr marL="457200" lvl="1" indent="0" algn="just">
              <a:buNone/>
            </a:pPr>
            <a:r>
              <a:rPr lang="en-US" dirty="0" smtClean="0"/>
              <a:t>Insertion </a:t>
            </a:r>
            <a:r>
              <a:rPr lang="en-US" dirty="0"/>
              <a:t>and deletion of nodes of linked list are comparatively easier. There is no need for shifting of nodes during insertion and deletion operations of nodes. When a node is inserted or removed, only the link or pointer field of the next node is updated. On the other hand, deletion and insertion of elements in array are difficult. It needs the shifting of elements in an array for insertion and deletion operations. </a:t>
            </a:r>
            <a:endParaRPr lang="en-US" dirty="0" smtClean="0"/>
          </a:p>
          <a:p>
            <a:pPr algn="just"/>
            <a:r>
              <a:rPr lang="en-US" b="1" dirty="0" smtClean="0"/>
              <a:t>Memory </a:t>
            </a:r>
            <a:r>
              <a:rPr lang="en-US" b="1" dirty="0"/>
              <a:t>Utilization</a:t>
            </a:r>
            <a:r>
              <a:rPr lang="en-US" b="1" dirty="0" smtClean="0"/>
              <a:t>:</a:t>
            </a:r>
          </a:p>
          <a:p>
            <a:pPr marL="457200" lvl="1" indent="0" algn="just">
              <a:buNone/>
            </a:pPr>
            <a:r>
              <a:rPr lang="en-US" b="1" dirty="0" smtClean="0"/>
              <a:t> </a:t>
            </a:r>
            <a:r>
              <a:rPr lang="en-US" dirty="0"/>
              <a:t>In case of array, there is a lot of memory wastage. For example, if we declare an array of size 50 and store only 16 elements in it then space of 34 elements are wasted. There is no such problem in linked list as memory is allocated only when required. So linked list data structure provides efficient memory utilization.</a:t>
            </a:r>
          </a:p>
        </p:txBody>
      </p:sp>
      <p:sp>
        <p:nvSpPr>
          <p:cNvPr id="3" name="Title 2"/>
          <p:cNvSpPr>
            <a:spLocks noGrp="1"/>
          </p:cNvSpPr>
          <p:nvPr>
            <p:ph type="title"/>
          </p:nvPr>
        </p:nvSpPr>
        <p:spPr/>
        <p:txBody>
          <a:bodyPr/>
          <a:lstStyle/>
          <a:p>
            <a:r>
              <a:rPr lang="en-US" dirty="0"/>
              <a:t>Cont.</a:t>
            </a:r>
          </a:p>
        </p:txBody>
      </p:sp>
    </p:spTree>
    <p:extLst>
      <p:ext uri="{BB962C8B-B14F-4D97-AF65-F5344CB8AC3E}">
        <p14:creationId xmlns:p14="http://schemas.microsoft.com/office/powerpoint/2010/main" val="243289391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b="1" dirty="0" smtClean="0"/>
              <a:t>Wastage </a:t>
            </a:r>
            <a:r>
              <a:rPr lang="en-US" b="1" dirty="0"/>
              <a:t>of Memory: </a:t>
            </a:r>
            <a:endParaRPr lang="en-US" b="1" dirty="0" smtClean="0"/>
          </a:p>
          <a:p>
            <a:pPr marL="0" indent="0" algn="just">
              <a:buNone/>
            </a:pPr>
            <a:r>
              <a:rPr lang="en-US" sz="2400" dirty="0" smtClean="0"/>
              <a:t>Linked </a:t>
            </a:r>
            <a:r>
              <a:rPr lang="en-US" sz="2400" dirty="0"/>
              <a:t>lists may use more memory than arrays because pointers are also stored along with data elements. Extra memory space for a pointer is required with each data element of the list. </a:t>
            </a:r>
            <a:endParaRPr lang="en-US" sz="2400" dirty="0" smtClean="0"/>
          </a:p>
          <a:p>
            <a:pPr algn="just"/>
            <a:r>
              <a:rPr lang="en-US" b="1" dirty="0" smtClean="0"/>
              <a:t>No </a:t>
            </a:r>
            <a:r>
              <a:rPr lang="en-US" b="1" dirty="0"/>
              <a:t>Random Access: </a:t>
            </a:r>
            <a:endParaRPr lang="en-US" b="1" dirty="0" smtClean="0"/>
          </a:p>
          <a:p>
            <a:pPr marL="0" indent="0" algn="just">
              <a:buNone/>
            </a:pPr>
            <a:r>
              <a:rPr lang="en-US" sz="2400" dirty="0" smtClean="0"/>
              <a:t>Random </a:t>
            </a:r>
            <a:r>
              <a:rPr lang="en-US" sz="2400" dirty="0"/>
              <a:t>access of nodes is not possible in a linked list. We have to access nodes of linked list sequentially starting from the first node. For example, if we want to access a node at position 'n', then we have to traverse all the nodes before it. However, random access of an element is possible in case of an array. </a:t>
            </a:r>
            <a:endParaRPr lang="en-US" sz="2400" dirty="0" smtClean="0"/>
          </a:p>
        </p:txBody>
      </p:sp>
      <p:sp>
        <p:nvSpPr>
          <p:cNvPr id="3" name="Title 2"/>
          <p:cNvSpPr>
            <a:spLocks noGrp="1"/>
          </p:cNvSpPr>
          <p:nvPr>
            <p:ph type="title"/>
          </p:nvPr>
        </p:nvSpPr>
        <p:spPr/>
        <p:txBody>
          <a:bodyPr/>
          <a:lstStyle/>
          <a:p>
            <a:r>
              <a:rPr lang="en-US" dirty="0"/>
              <a:t>Disadvantages of Linked Lists</a:t>
            </a:r>
          </a:p>
        </p:txBody>
      </p:sp>
    </p:spTree>
    <p:extLst>
      <p:ext uri="{BB962C8B-B14F-4D97-AF65-F5344CB8AC3E}">
        <p14:creationId xmlns:p14="http://schemas.microsoft.com/office/powerpoint/2010/main" val="3922587873"/>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b="1" dirty="0"/>
              <a:t>Reverse Traversing: </a:t>
            </a:r>
          </a:p>
          <a:p>
            <a:pPr marL="0" indent="0" algn="just">
              <a:buNone/>
            </a:pPr>
            <a:r>
              <a:rPr lang="en-US" sz="2400" dirty="0"/>
              <a:t>In singly linked list, reverse traversing is difficult (i.e. traversing singly linked list from end). It can be traversed only from beginning. However, doubly linked list is somewhat easier to traverse from end, however it consumes more storage space for back pointer. In an array, reverse traversing is easier than linked list</a:t>
            </a:r>
            <a:r>
              <a:rPr lang="en-US" sz="2400" dirty="0" smtClean="0"/>
              <a:t>.</a:t>
            </a:r>
          </a:p>
          <a:p>
            <a:pPr algn="just"/>
            <a:r>
              <a:rPr lang="en-US" b="1" dirty="0"/>
              <a:t>Time Complexity: </a:t>
            </a:r>
            <a:endParaRPr lang="en-US" b="1" dirty="0" smtClean="0"/>
          </a:p>
          <a:p>
            <a:pPr marL="0" indent="0" algn="just">
              <a:buNone/>
            </a:pPr>
            <a:r>
              <a:rPr lang="en-US" sz="2400" dirty="0" smtClean="0"/>
              <a:t>Individual </a:t>
            </a:r>
            <a:r>
              <a:rPr lang="en-US" sz="2400" dirty="0"/>
              <a:t>nodes are not stored in the </a:t>
            </a:r>
            <a:r>
              <a:rPr lang="en-US" sz="2400" dirty="0" smtClean="0"/>
              <a:t>contiguous </a:t>
            </a:r>
            <a:r>
              <a:rPr lang="en-US" sz="2400" dirty="0"/>
              <a:t>access individual nodes within the locations. More time is required to access </a:t>
            </a:r>
            <a:r>
              <a:rPr lang="en-US" sz="2400" dirty="0" smtClean="0"/>
              <a:t>individual nodes </a:t>
            </a:r>
            <a:r>
              <a:rPr lang="en-US" sz="2400" dirty="0"/>
              <a:t>stored in the contiguous </a:t>
            </a:r>
            <a:r>
              <a:rPr lang="en-US" sz="2400" dirty="0" smtClean="0"/>
              <a:t>locations. So </a:t>
            </a:r>
            <a:r>
              <a:rPr lang="en-US" sz="2400" dirty="0"/>
              <a:t>less time is required to access individual </a:t>
            </a:r>
            <a:r>
              <a:rPr lang="en-US" sz="2400" dirty="0" smtClean="0"/>
              <a:t>element of an array.</a:t>
            </a:r>
            <a:endParaRPr lang="en-US" sz="2400" dirty="0"/>
          </a:p>
        </p:txBody>
      </p:sp>
      <p:sp>
        <p:nvSpPr>
          <p:cNvPr id="3" name="Title 2"/>
          <p:cNvSpPr>
            <a:spLocks noGrp="1"/>
          </p:cNvSpPr>
          <p:nvPr>
            <p:ph type="title"/>
          </p:nvPr>
        </p:nvSpPr>
        <p:spPr/>
        <p:txBody>
          <a:bodyPr/>
          <a:lstStyle/>
          <a:p>
            <a:r>
              <a:rPr lang="en-US" dirty="0"/>
              <a:t>Disadvantages of Linked </a:t>
            </a:r>
            <a:r>
              <a:rPr lang="en-US" dirty="0" smtClean="0"/>
              <a:t>Lists(Cont.)</a:t>
            </a:r>
            <a:endParaRPr lang="en-US" dirty="0"/>
          </a:p>
        </p:txBody>
      </p:sp>
    </p:spTree>
    <p:extLst>
      <p:ext uri="{BB962C8B-B14F-4D97-AF65-F5344CB8AC3E}">
        <p14:creationId xmlns:p14="http://schemas.microsoft.com/office/powerpoint/2010/main" val="3332006231"/>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1520" y="1840865"/>
            <a:ext cx="10515600" cy="4351338"/>
          </a:xfrm>
        </p:spPr>
        <p:txBody>
          <a:bodyPr/>
          <a:lstStyle/>
          <a:p>
            <a:r>
              <a:rPr lang="en-US" dirty="0"/>
              <a:t>There are three common types of Linked </a:t>
            </a:r>
            <a:r>
              <a:rPr lang="en-US" dirty="0" smtClean="0"/>
              <a:t>List:</a:t>
            </a:r>
          </a:p>
          <a:p>
            <a:pPr marL="0" indent="0">
              <a:buNone/>
            </a:pPr>
            <a:endParaRPr lang="en-US" dirty="0"/>
          </a:p>
          <a:p>
            <a:pPr marL="514350" indent="-514350">
              <a:buFont typeface="+mj-lt"/>
              <a:buAutoNum type="arabicPeriod"/>
            </a:pPr>
            <a:r>
              <a:rPr lang="en-US" dirty="0"/>
              <a:t>Singly Linked List.</a:t>
            </a:r>
          </a:p>
          <a:p>
            <a:pPr marL="514350" indent="-514350">
              <a:buFont typeface="+mj-lt"/>
              <a:buAutoNum type="arabicPeriod"/>
            </a:pPr>
            <a:r>
              <a:rPr lang="en-US" dirty="0"/>
              <a:t>Doubly Linked List.</a:t>
            </a:r>
          </a:p>
          <a:p>
            <a:pPr marL="514350" indent="-514350">
              <a:buFont typeface="+mj-lt"/>
              <a:buAutoNum type="arabicPeriod"/>
            </a:pPr>
            <a:r>
              <a:rPr lang="en-US" dirty="0"/>
              <a:t>Circular Linked List.</a:t>
            </a:r>
          </a:p>
          <a:p>
            <a:pPr marL="514350" indent="-514350">
              <a:buFont typeface="+mj-lt"/>
              <a:buAutoNum type="arabicPeriod"/>
            </a:pPr>
            <a:endParaRPr lang="en-US" dirty="0"/>
          </a:p>
        </p:txBody>
      </p:sp>
      <p:sp>
        <p:nvSpPr>
          <p:cNvPr id="3" name="Title 2"/>
          <p:cNvSpPr>
            <a:spLocks noGrp="1"/>
          </p:cNvSpPr>
          <p:nvPr>
            <p:ph type="title"/>
          </p:nvPr>
        </p:nvSpPr>
        <p:spPr/>
        <p:txBody>
          <a:bodyPr/>
          <a:lstStyle/>
          <a:p>
            <a:r>
              <a:rPr lang="en-US" dirty="0" smtClean="0"/>
              <a:t>Types of </a:t>
            </a:r>
            <a:r>
              <a:rPr lang="en-US" dirty="0"/>
              <a:t>Linked List</a:t>
            </a:r>
          </a:p>
        </p:txBody>
      </p:sp>
    </p:spTree>
    <p:extLst>
      <p:ext uri="{BB962C8B-B14F-4D97-AF65-F5344CB8AC3E}">
        <p14:creationId xmlns:p14="http://schemas.microsoft.com/office/powerpoint/2010/main" val="216255756"/>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A type of linked list in which each node contains data and the address of next node, is called singly linked </a:t>
            </a:r>
            <a:r>
              <a:rPr lang="en-US" dirty="0" smtClean="0"/>
              <a:t>list.</a:t>
            </a:r>
          </a:p>
          <a:p>
            <a:pPr algn="just"/>
            <a:r>
              <a:rPr lang="en-US" dirty="0" smtClean="0"/>
              <a:t>Sometimes</a:t>
            </a:r>
            <a:r>
              <a:rPr lang="en-US" dirty="0"/>
              <a:t>, it is also simply called single linked list. </a:t>
            </a:r>
            <a:endParaRPr lang="en-US" dirty="0" smtClean="0"/>
          </a:p>
          <a:p>
            <a:pPr algn="just"/>
            <a:r>
              <a:rPr lang="en-US" dirty="0" smtClean="0"/>
              <a:t>It </a:t>
            </a:r>
            <a:r>
              <a:rPr lang="en-US" dirty="0"/>
              <a:t>is named as singly linked list because its each node contains a single link (address) of the </a:t>
            </a:r>
            <a:r>
              <a:rPr lang="en-US" b="1" dirty="0"/>
              <a:t>next node </a:t>
            </a:r>
            <a:r>
              <a:rPr lang="en-US" dirty="0"/>
              <a:t>and </a:t>
            </a:r>
            <a:r>
              <a:rPr lang="en-US" b="1" dirty="0"/>
              <a:t>does</a:t>
            </a:r>
            <a:r>
              <a:rPr lang="en-US" dirty="0"/>
              <a:t> </a:t>
            </a:r>
            <a:r>
              <a:rPr lang="en-US" b="1" dirty="0"/>
              <a:t>not</a:t>
            </a:r>
            <a:r>
              <a:rPr lang="en-US" dirty="0"/>
              <a:t> </a:t>
            </a:r>
            <a:r>
              <a:rPr lang="en-US" b="1" dirty="0"/>
              <a:t>contain</a:t>
            </a:r>
            <a:r>
              <a:rPr lang="en-US" dirty="0"/>
              <a:t> the address of the previous node</a:t>
            </a:r>
            <a:r>
              <a:rPr lang="en-US" dirty="0" smtClean="0"/>
              <a:t>.</a:t>
            </a:r>
          </a:p>
          <a:p>
            <a:pPr algn="just"/>
            <a:r>
              <a:rPr lang="en-US" dirty="0" smtClean="0"/>
              <a:t> </a:t>
            </a:r>
            <a:r>
              <a:rPr lang="en-US" dirty="0"/>
              <a:t>It can be accessed or visited from beginning to its end i.e. only in one direction. </a:t>
            </a:r>
            <a:endParaRPr lang="en-US" dirty="0" smtClean="0"/>
          </a:p>
          <a:p>
            <a:pPr algn="just"/>
            <a:r>
              <a:rPr lang="en-US" dirty="0" smtClean="0"/>
              <a:t>It </a:t>
            </a:r>
            <a:r>
              <a:rPr lang="en-US" dirty="0"/>
              <a:t>is also known as </a:t>
            </a:r>
            <a:r>
              <a:rPr lang="en-US" b="1" dirty="0"/>
              <a:t>one-way list or one-way chain</a:t>
            </a:r>
            <a:r>
              <a:rPr lang="en-US" dirty="0"/>
              <a:t>.</a:t>
            </a:r>
          </a:p>
          <a:p>
            <a:pPr algn="just"/>
            <a:endParaRPr lang="en-US" dirty="0"/>
          </a:p>
        </p:txBody>
      </p:sp>
      <p:sp>
        <p:nvSpPr>
          <p:cNvPr id="3" name="Title 2"/>
          <p:cNvSpPr>
            <a:spLocks noGrp="1"/>
          </p:cNvSpPr>
          <p:nvPr>
            <p:ph type="title"/>
          </p:nvPr>
        </p:nvSpPr>
        <p:spPr/>
        <p:txBody>
          <a:bodyPr/>
          <a:lstStyle/>
          <a:p>
            <a:r>
              <a:rPr lang="en-US" dirty="0"/>
              <a:t>Singly Linked </a:t>
            </a:r>
            <a:r>
              <a:rPr lang="en-US" dirty="0" smtClean="0"/>
              <a:t>List</a:t>
            </a:r>
            <a:endParaRPr lang="en-US" dirty="0"/>
          </a:p>
        </p:txBody>
      </p:sp>
      <p:sp>
        <p:nvSpPr>
          <p:cNvPr id="4" name="Rectangle 3"/>
          <p:cNvSpPr/>
          <p:nvPr/>
        </p:nvSpPr>
        <p:spPr>
          <a:xfrm>
            <a:off x="3048000" y="2136339"/>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1802449084"/>
      </p:ext>
    </p:extLst>
  </p:cSld>
  <p:clrMapOvr>
    <a:masterClrMapping/>
  </p:clrMapOvr>
  <p:transition spd="med">
    <p:fade/>
  </p:transition>
</p:sld>
</file>

<file path=ppt/theme/theme1.xml><?xml version="1.0" encoding="utf-8"?>
<a:theme xmlns:a="http://schemas.openxmlformats.org/drawingml/2006/main" name="Theme1">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tx2">
              <a:lumMod val="20000"/>
              <a:lumOff val="80000"/>
            </a:schemeClr>
          </a:solidFill>
        </a:ln>
      </a:spPr>
      <a:bodyPr wrap="none" rtlCol="0">
        <a:spAutoFit/>
      </a:bodyPr>
      <a:lstStyle>
        <a:defPPr>
          <a:defRPr dirty="0" err="1" smtClean="0">
            <a:ln>
              <a:solidFill>
                <a:schemeClr val="accent1">
                  <a:lumMod val="20000"/>
                  <a:lumOff val="80000"/>
                </a:schemeClr>
              </a:solidFill>
            </a:ln>
          </a:defRPr>
        </a:defPPr>
      </a:lstStyle>
    </a:txDef>
  </a:objectDefaults>
  <a:extraClrSchemeLst/>
  <a:extLst>
    <a:ext uri="{05A4C25C-085E-4340-85A3-A5531E510DB2}">
      <thm15:themeFamily xmlns:thm15="http://schemas.microsoft.com/office/thememl/2012/main" name="Theme1" id="{9AE5DDBF-3C54-4E8E-A6BF-1F4571BB637B}" vid="{43E06E0C-BA5B-4C49-AB08-2CAB78898FD1}"/>
    </a:ext>
  </a:extLst>
</a:theme>
</file>

<file path=docProps/app.xml><?xml version="1.0" encoding="utf-8"?>
<Properties xmlns="http://schemas.openxmlformats.org/officeDocument/2006/extended-properties" xmlns:vt="http://schemas.openxmlformats.org/officeDocument/2006/docPropsVTypes">
  <Template>Theme1</Template>
  <TotalTime>112</TotalTime>
  <Words>1560</Words>
  <Application>Microsoft Office PowerPoint</Application>
  <PresentationFormat>Widescreen</PresentationFormat>
  <Paragraphs>93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Times New Roman</vt:lpstr>
      <vt:lpstr>Wingdings</vt:lpstr>
      <vt:lpstr>Theme1</vt:lpstr>
      <vt:lpstr>Linked List</vt:lpstr>
      <vt:lpstr>Linked List</vt:lpstr>
      <vt:lpstr>Cont.</vt:lpstr>
      <vt:lpstr>Advantages of Linked List</vt:lpstr>
      <vt:lpstr>Cont.</vt:lpstr>
      <vt:lpstr>Disadvantages of Linked Lists</vt:lpstr>
      <vt:lpstr>Disadvantages of Linked Lists(Cont.)</vt:lpstr>
      <vt:lpstr>Types of Linked List</vt:lpstr>
      <vt:lpstr>Singly Linked List</vt:lpstr>
      <vt:lpstr>Singly Linked List (Cont.)</vt:lpstr>
      <vt:lpstr>Declaring Structure of a Node</vt:lpstr>
      <vt:lpstr>Accessing Data of a Node</vt:lpstr>
      <vt:lpstr>Code</vt:lpstr>
      <vt:lpstr>Code</vt:lpstr>
      <vt:lpstr>Code</vt:lpstr>
      <vt:lpstr>Doubly Linked List.</vt:lpstr>
      <vt:lpstr>Doubly Linked List (Cont.)</vt:lpstr>
      <vt:lpstr>Applications of Doubly Linked List </vt:lpstr>
      <vt:lpstr>Advantages of Doubly Linked List </vt:lpstr>
      <vt:lpstr>Disadvantages of Doubly Linked List </vt:lpstr>
      <vt:lpstr>Representation of a Node</vt:lpstr>
      <vt:lpstr>Circular Linked 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 List</dc:title>
  <dc:creator>HP</dc:creator>
  <cp:lastModifiedBy>HP</cp:lastModifiedBy>
  <cp:revision>36</cp:revision>
  <dcterms:created xsi:type="dcterms:W3CDTF">2021-12-26T19:31:32Z</dcterms:created>
  <dcterms:modified xsi:type="dcterms:W3CDTF">2021-12-28T05:32:15Z</dcterms:modified>
</cp:coreProperties>
</file>