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 Abdullah" userId="5bbb5abf5cdca089" providerId="LiveId" clId="{5F7762D6-C16E-4A1A-90DA-D7DD018AF0C6}"/>
    <pc:docChg chg="undo custSel addSld modSld sldOrd">
      <pc:chgData name="Mohammad Abdullah" userId="5bbb5abf5cdca089" providerId="LiveId" clId="{5F7762D6-C16E-4A1A-90DA-D7DD018AF0C6}" dt="2021-12-10T15:58:04.467" v="612"/>
      <pc:docMkLst>
        <pc:docMk/>
      </pc:docMkLst>
      <pc:sldChg chg="modSp new mod">
        <pc:chgData name="Mohammad Abdullah" userId="5bbb5abf5cdca089" providerId="LiveId" clId="{5F7762D6-C16E-4A1A-90DA-D7DD018AF0C6}" dt="2021-12-10T14:51:19.899" v="69" actId="20577"/>
        <pc:sldMkLst>
          <pc:docMk/>
          <pc:sldMk cId="1929860213" sldId="257"/>
        </pc:sldMkLst>
        <pc:spChg chg="mod">
          <ac:chgData name="Mohammad Abdullah" userId="5bbb5abf5cdca089" providerId="LiveId" clId="{5F7762D6-C16E-4A1A-90DA-D7DD018AF0C6}" dt="2021-12-10T14:51:19.899" v="69" actId="20577"/>
          <ac:spMkLst>
            <pc:docMk/>
            <pc:sldMk cId="1929860213" sldId="257"/>
            <ac:spMk id="3" creationId="{C17DD5DA-F998-4F9B-A754-4B0B081AAAB3}"/>
          </ac:spMkLst>
        </pc:spChg>
      </pc:sldChg>
      <pc:sldChg chg="modSp new mod">
        <pc:chgData name="Mohammad Abdullah" userId="5bbb5abf5cdca089" providerId="LiveId" clId="{5F7762D6-C16E-4A1A-90DA-D7DD018AF0C6}" dt="2021-12-10T15:03:41.280" v="85" actId="12"/>
        <pc:sldMkLst>
          <pc:docMk/>
          <pc:sldMk cId="543100938" sldId="258"/>
        </pc:sldMkLst>
        <pc:spChg chg="mod">
          <ac:chgData name="Mohammad Abdullah" userId="5bbb5abf5cdca089" providerId="LiveId" clId="{5F7762D6-C16E-4A1A-90DA-D7DD018AF0C6}" dt="2021-12-10T15:03:41.280" v="85" actId="12"/>
          <ac:spMkLst>
            <pc:docMk/>
            <pc:sldMk cId="543100938" sldId="258"/>
            <ac:spMk id="3" creationId="{766F1851-442E-4910-8CC6-9864BE7728CF}"/>
          </ac:spMkLst>
        </pc:spChg>
      </pc:sldChg>
      <pc:sldChg chg="modSp new mod">
        <pc:chgData name="Mohammad Abdullah" userId="5bbb5abf5cdca089" providerId="LiveId" clId="{5F7762D6-C16E-4A1A-90DA-D7DD018AF0C6}" dt="2021-12-10T15:38:44.563" v="341" actId="14"/>
        <pc:sldMkLst>
          <pc:docMk/>
          <pc:sldMk cId="2828390768" sldId="259"/>
        </pc:sldMkLst>
        <pc:spChg chg="mod">
          <ac:chgData name="Mohammad Abdullah" userId="5bbb5abf5cdca089" providerId="LiveId" clId="{5F7762D6-C16E-4A1A-90DA-D7DD018AF0C6}" dt="2021-12-10T15:38:44.563" v="341" actId="14"/>
          <ac:spMkLst>
            <pc:docMk/>
            <pc:sldMk cId="2828390768" sldId="259"/>
            <ac:spMk id="3" creationId="{BE9CF048-1FBB-46AE-BCF8-E11DD161E813}"/>
          </ac:spMkLst>
        </pc:spChg>
      </pc:sldChg>
      <pc:sldChg chg="addSp delSp modSp new mod">
        <pc:chgData name="Mohammad Abdullah" userId="5bbb5abf5cdca089" providerId="LiveId" clId="{5F7762D6-C16E-4A1A-90DA-D7DD018AF0C6}" dt="2021-12-10T14:45:19.966" v="48" actId="27636"/>
        <pc:sldMkLst>
          <pc:docMk/>
          <pc:sldMk cId="1261055671" sldId="260"/>
        </pc:sldMkLst>
        <pc:spChg chg="mod">
          <ac:chgData name="Mohammad Abdullah" userId="5bbb5abf5cdca089" providerId="LiveId" clId="{5F7762D6-C16E-4A1A-90DA-D7DD018AF0C6}" dt="2021-12-10T14:45:19.966" v="48" actId="27636"/>
          <ac:spMkLst>
            <pc:docMk/>
            <pc:sldMk cId="1261055671" sldId="260"/>
            <ac:spMk id="3" creationId="{6C1E5CAE-8D2E-4673-B935-0581FAE9DE0A}"/>
          </ac:spMkLst>
        </pc:spChg>
        <pc:spChg chg="add del">
          <ac:chgData name="Mohammad Abdullah" userId="5bbb5abf5cdca089" providerId="LiveId" clId="{5F7762D6-C16E-4A1A-90DA-D7DD018AF0C6}" dt="2021-12-10T14:35:06.717" v="6" actId="478"/>
          <ac:spMkLst>
            <pc:docMk/>
            <pc:sldMk cId="1261055671" sldId="260"/>
            <ac:spMk id="5" creationId="{645F0768-7F9D-4FD6-AD97-679A452D4368}"/>
          </ac:spMkLst>
        </pc:spChg>
      </pc:sldChg>
      <pc:sldChg chg="modSp new mod">
        <pc:chgData name="Mohammad Abdullah" userId="5bbb5abf5cdca089" providerId="LiveId" clId="{5F7762D6-C16E-4A1A-90DA-D7DD018AF0C6}" dt="2021-12-10T15:43:16.185" v="407" actId="20577"/>
        <pc:sldMkLst>
          <pc:docMk/>
          <pc:sldMk cId="3498278486" sldId="261"/>
        </pc:sldMkLst>
        <pc:spChg chg="mod">
          <ac:chgData name="Mohammad Abdullah" userId="5bbb5abf5cdca089" providerId="LiveId" clId="{5F7762D6-C16E-4A1A-90DA-D7DD018AF0C6}" dt="2021-12-10T15:43:16.185" v="407" actId="20577"/>
          <ac:spMkLst>
            <pc:docMk/>
            <pc:sldMk cId="3498278486" sldId="261"/>
            <ac:spMk id="3" creationId="{823C77E1-8487-4B0E-8B30-3BC0F9EBA517}"/>
          </ac:spMkLst>
        </pc:spChg>
      </pc:sldChg>
      <pc:sldChg chg="delSp modSp new mod">
        <pc:chgData name="Mohammad Abdullah" userId="5bbb5abf5cdca089" providerId="LiveId" clId="{5F7762D6-C16E-4A1A-90DA-D7DD018AF0C6}" dt="2021-12-10T15:47:46.192" v="440" actId="20577"/>
        <pc:sldMkLst>
          <pc:docMk/>
          <pc:sldMk cId="2257458819" sldId="262"/>
        </pc:sldMkLst>
        <pc:spChg chg="del">
          <ac:chgData name="Mohammad Abdullah" userId="5bbb5abf5cdca089" providerId="LiveId" clId="{5F7762D6-C16E-4A1A-90DA-D7DD018AF0C6}" dt="2021-12-10T15:47:31.375" v="436" actId="478"/>
          <ac:spMkLst>
            <pc:docMk/>
            <pc:sldMk cId="2257458819" sldId="262"/>
            <ac:spMk id="2" creationId="{37841F65-A4CC-41BC-BC0E-40EE3B3F1C5F}"/>
          </ac:spMkLst>
        </pc:spChg>
        <pc:spChg chg="mod">
          <ac:chgData name="Mohammad Abdullah" userId="5bbb5abf5cdca089" providerId="LiveId" clId="{5F7762D6-C16E-4A1A-90DA-D7DD018AF0C6}" dt="2021-12-10T15:47:46.192" v="440" actId="20577"/>
          <ac:spMkLst>
            <pc:docMk/>
            <pc:sldMk cId="2257458819" sldId="262"/>
            <ac:spMk id="3" creationId="{6A307AFF-38D2-4764-A1B0-BDBB045331D0}"/>
          </ac:spMkLst>
        </pc:spChg>
      </pc:sldChg>
      <pc:sldChg chg="delSp modSp new mod">
        <pc:chgData name="Mohammad Abdullah" userId="5bbb5abf5cdca089" providerId="LiveId" clId="{5F7762D6-C16E-4A1A-90DA-D7DD018AF0C6}" dt="2021-12-10T15:51:12.447" v="526" actId="27636"/>
        <pc:sldMkLst>
          <pc:docMk/>
          <pc:sldMk cId="832577324" sldId="263"/>
        </pc:sldMkLst>
        <pc:spChg chg="del">
          <ac:chgData name="Mohammad Abdullah" userId="5bbb5abf5cdca089" providerId="LiveId" clId="{5F7762D6-C16E-4A1A-90DA-D7DD018AF0C6}" dt="2021-12-10T15:51:04.564" v="521" actId="478"/>
          <ac:spMkLst>
            <pc:docMk/>
            <pc:sldMk cId="832577324" sldId="263"/>
            <ac:spMk id="2" creationId="{E9B2C1EB-E15D-4D5F-9BAE-FAC526AA6515}"/>
          </ac:spMkLst>
        </pc:spChg>
        <pc:spChg chg="mod">
          <ac:chgData name="Mohammad Abdullah" userId="5bbb5abf5cdca089" providerId="LiveId" clId="{5F7762D6-C16E-4A1A-90DA-D7DD018AF0C6}" dt="2021-12-10T15:51:12.447" v="526" actId="27636"/>
          <ac:spMkLst>
            <pc:docMk/>
            <pc:sldMk cId="832577324" sldId="263"/>
            <ac:spMk id="3" creationId="{F7CE72AA-D460-4A6E-979D-71549C22BDEE}"/>
          </ac:spMkLst>
        </pc:spChg>
      </pc:sldChg>
      <pc:sldChg chg="modSp new mod">
        <pc:chgData name="Mohammad Abdullah" userId="5bbb5abf5cdca089" providerId="LiveId" clId="{5F7762D6-C16E-4A1A-90DA-D7DD018AF0C6}" dt="2021-12-10T15:57:21.418" v="606" actId="27636"/>
        <pc:sldMkLst>
          <pc:docMk/>
          <pc:sldMk cId="3541058332" sldId="264"/>
        </pc:sldMkLst>
        <pc:spChg chg="mod">
          <ac:chgData name="Mohammad Abdullah" userId="5bbb5abf5cdca089" providerId="LiveId" clId="{5F7762D6-C16E-4A1A-90DA-D7DD018AF0C6}" dt="2021-12-10T15:57:21.418" v="606" actId="27636"/>
          <ac:spMkLst>
            <pc:docMk/>
            <pc:sldMk cId="3541058332" sldId="264"/>
            <ac:spMk id="3" creationId="{69FDC0B0-B85E-44AE-9045-87B8A94EF5AD}"/>
          </ac:spMkLst>
        </pc:spChg>
      </pc:sldChg>
      <pc:sldChg chg="modSp new mod ord">
        <pc:chgData name="Mohammad Abdullah" userId="5bbb5abf5cdca089" providerId="LiveId" clId="{5F7762D6-C16E-4A1A-90DA-D7DD018AF0C6}" dt="2021-12-10T15:54:38.157" v="572"/>
        <pc:sldMkLst>
          <pc:docMk/>
          <pc:sldMk cId="1829972797" sldId="265"/>
        </pc:sldMkLst>
        <pc:spChg chg="mod">
          <ac:chgData name="Mohammad Abdullah" userId="5bbb5abf5cdca089" providerId="LiveId" clId="{5F7762D6-C16E-4A1A-90DA-D7DD018AF0C6}" dt="2021-12-10T15:54:35.463" v="570" actId="20577"/>
          <ac:spMkLst>
            <pc:docMk/>
            <pc:sldMk cId="1829972797" sldId="265"/>
            <ac:spMk id="3" creationId="{EA7CC340-5B34-4C28-9D85-330D9DBAF6C7}"/>
          </ac:spMkLst>
        </pc:spChg>
      </pc:sldChg>
      <pc:sldChg chg="modSp new mod">
        <pc:chgData name="Mohammad Abdullah" userId="5bbb5abf5cdca089" providerId="LiveId" clId="{5F7762D6-C16E-4A1A-90DA-D7DD018AF0C6}" dt="2021-12-10T15:58:04.467" v="612"/>
        <pc:sldMkLst>
          <pc:docMk/>
          <pc:sldMk cId="1106522336" sldId="266"/>
        </pc:sldMkLst>
        <pc:spChg chg="mod">
          <ac:chgData name="Mohammad Abdullah" userId="5bbb5abf5cdca089" providerId="LiveId" clId="{5F7762D6-C16E-4A1A-90DA-D7DD018AF0C6}" dt="2021-12-10T15:58:04.467" v="612"/>
          <ac:spMkLst>
            <pc:docMk/>
            <pc:sldMk cId="1106522336" sldId="266"/>
            <ac:spMk id="3" creationId="{95A87ECA-8722-4504-9915-841E8F99D20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CA806-DBAE-48DA-9FFA-40CF3582DE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4D68D0-F072-4D6A-8055-931DFD82D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BB9D53-2E98-49EC-86DB-B97AE9E4EBD9}"/>
              </a:ext>
            </a:extLst>
          </p:cNvPr>
          <p:cNvSpPr>
            <a:spLocks noGrp="1"/>
          </p:cNvSpPr>
          <p:nvPr>
            <p:ph type="dt" sz="half" idx="10"/>
          </p:nvPr>
        </p:nvSpPr>
        <p:spPr/>
        <p:txBody>
          <a:bodyPr/>
          <a:lstStyle/>
          <a:p>
            <a:fld id="{C8E9A3E6-BE4C-4089-ABF3-74DFFC08D5D3}" type="datetimeFigureOut">
              <a:rPr lang="en-US" smtClean="0"/>
              <a:t>12/10/2021</a:t>
            </a:fld>
            <a:endParaRPr lang="en-US"/>
          </a:p>
        </p:txBody>
      </p:sp>
      <p:sp>
        <p:nvSpPr>
          <p:cNvPr id="5" name="Footer Placeholder 4">
            <a:extLst>
              <a:ext uri="{FF2B5EF4-FFF2-40B4-BE49-F238E27FC236}">
                <a16:creationId xmlns:a16="http://schemas.microsoft.com/office/drawing/2014/main" id="{AA4E7FFB-0222-457A-BEFD-AA5D41A9A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832F8-508E-4008-898E-6C95C145306E}"/>
              </a:ext>
            </a:extLst>
          </p:cNvPr>
          <p:cNvSpPr>
            <a:spLocks noGrp="1"/>
          </p:cNvSpPr>
          <p:nvPr>
            <p:ph type="sldNum" sz="quarter" idx="12"/>
          </p:nvPr>
        </p:nvSpPr>
        <p:spPr/>
        <p:txBody>
          <a:bodyPr/>
          <a:lstStyle/>
          <a:p>
            <a:fld id="{927021C5-3A43-44A7-8DEE-063FD7AF5805}" type="slidenum">
              <a:rPr lang="en-US" smtClean="0"/>
              <a:t>‹#›</a:t>
            </a:fld>
            <a:endParaRPr lang="en-US"/>
          </a:p>
        </p:txBody>
      </p:sp>
    </p:spTree>
    <p:extLst>
      <p:ext uri="{BB962C8B-B14F-4D97-AF65-F5344CB8AC3E}">
        <p14:creationId xmlns:p14="http://schemas.microsoft.com/office/powerpoint/2010/main" val="378132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BD00-5F62-47DC-BA5E-EA9B50DD8D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B63917-9199-412D-8456-9F5EC97376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7028B-83F3-4794-BE48-A5A2CE500606}"/>
              </a:ext>
            </a:extLst>
          </p:cNvPr>
          <p:cNvSpPr>
            <a:spLocks noGrp="1"/>
          </p:cNvSpPr>
          <p:nvPr>
            <p:ph type="dt" sz="half" idx="10"/>
          </p:nvPr>
        </p:nvSpPr>
        <p:spPr/>
        <p:txBody>
          <a:bodyPr/>
          <a:lstStyle/>
          <a:p>
            <a:fld id="{C8E9A3E6-BE4C-4089-ABF3-74DFFC08D5D3}" type="datetimeFigureOut">
              <a:rPr lang="en-US" smtClean="0"/>
              <a:t>12/10/2021</a:t>
            </a:fld>
            <a:endParaRPr lang="en-US"/>
          </a:p>
        </p:txBody>
      </p:sp>
      <p:sp>
        <p:nvSpPr>
          <p:cNvPr id="5" name="Footer Placeholder 4">
            <a:extLst>
              <a:ext uri="{FF2B5EF4-FFF2-40B4-BE49-F238E27FC236}">
                <a16:creationId xmlns:a16="http://schemas.microsoft.com/office/drawing/2014/main" id="{AC74255D-2B8E-440B-A220-D78D66E94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B71B3-773B-4D70-8893-0B46333B51D6}"/>
              </a:ext>
            </a:extLst>
          </p:cNvPr>
          <p:cNvSpPr>
            <a:spLocks noGrp="1"/>
          </p:cNvSpPr>
          <p:nvPr>
            <p:ph type="sldNum" sz="quarter" idx="12"/>
          </p:nvPr>
        </p:nvSpPr>
        <p:spPr/>
        <p:txBody>
          <a:bodyPr/>
          <a:lstStyle/>
          <a:p>
            <a:fld id="{927021C5-3A43-44A7-8DEE-063FD7AF5805}" type="slidenum">
              <a:rPr lang="en-US" smtClean="0"/>
              <a:t>‹#›</a:t>
            </a:fld>
            <a:endParaRPr lang="en-US"/>
          </a:p>
        </p:txBody>
      </p:sp>
    </p:spTree>
    <p:extLst>
      <p:ext uri="{BB962C8B-B14F-4D97-AF65-F5344CB8AC3E}">
        <p14:creationId xmlns:p14="http://schemas.microsoft.com/office/powerpoint/2010/main" val="1158646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21574C-71EE-45F8-8A75-84DDDF0BCE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9BC0E7-A30E-4D22-AAAC-F43B5220B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11A16B-F4A7-4738-8A5B-D3E51209743D}"/>
              </a:ext>
            </a:extLst>
          </p:cNvPr>
          <p:cNvSpPr>
            <a:spLocks noGrp="1"/>
          </p:cNvSpPr>
          <p:nvPr>
            <p:ph type="dt" sz="half" idx="10"/>
          </p:nvPr>
        </p:nvSpPr>
        <p:spPr/>
        <p:txBody>
          <a:bodyPr/>
          <a:lstStyle/>
          <a:p>
            <a:fld id="{C8E9A3E6-BE4C-4089-ABF3-74DFFC08D5D3}" type="datetimeFigureOut">
              <a:rPr lang="en-US" smtClean="0"/>
              <a:t>12/10/2021</a:t>
            </a:fld>
            <a:endParaRPr lang="en-US"/>
          </a:p>
        </p:txBody>
      </p:sp>
      <p:sp>
        <p:nvSpPr>
          <p:cNvPr id="5" name="Footer Placeholder 4">
            <a:extLst>
              <a:ext uri="{FF2B5EF4-FFF2-40B4-BE49-F238E27FC236}">
                <a16:creationId xmlns:a16="http://schemas.microsoft.com/office/drawing/2014/main" id="{EA0CE13C-ABBE-4AB4-9C0B-F0E4AB52A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273243-3DD9-4FEB-A16C-40EFA5959A47}"/>
              </a:ext>
            </a:extLst>
          </p:cNvPr>
          <p:cNvSpPr>
            <a:spLocks noGrp="1"/>
          </p:cNvSpPr>
          <p:nvPr>
            <p:ph type="sldNum" sz="quarter" idx="12"/>
          </p:nvPr>
        </p:nvSpPr>
        <p:spPr/>
        <p:txBody>
          <a:bodyPr/>
          <a:lstStyle/>
          <a:p>
            <a:fld id="{927021C5-3A43-44A7-8DEE-063FD7AF5805}" type="slidenum">
              <a:rPr lang="en-US" smtClean="0"/>
              <a:t>‹#›</a:t>
            </a:fld>
            <a:endParaRPr lang="en-US"/>
          </a:p>
        </p:txBody>
      </p:sp>
    </p:spTree>
    <p:extLst>
      <p:ext uri="{BB962C8B-B14F-4D97-AF65-F5344CB8AC3E}">
        <p14:creationId xmlns:p14="http://schemas.microsoft.com/office/powerpoint/2010/main" val="37864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6A62-420B-436B-B080-6BD6637AA4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AE3D69-F9D1-4569-BC63-4B82C7A5F3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497D0-BE24-4FD5-B0EF-9EDA74B40BB0}"/>
              </a:ext>
            </a:extLst>
          </p:cNvPr>
          <p:cNvSpPr>
            <a:spLocks noGrp="1"/>
          </p:cNvSpPr>
          <p:nvPr>
            <p:ph type="dt" sz="half" idx="10"/>
          </p:nvPr>
        </p:nvSpPr>
        <p:spPr/>
        <p:txBody>
          <a:bodyPr/>
          <a:lstStyle/>
          <a:p>
            <a:fld id="{C8E9A3E6-BE4C-4089-ABF3-74DFFC08D5D3}" type="datetimeFigureOut">
              <a:rPr lang="en-US" smtClean="0"/>
              <a:t>12/10/2021</a:t>
            </a:fld>
            <a:endParaRPr lang="en-US"/>
          </a:p>
        </p:txBody>
      </p:sp>
      <p:sp>
        <p:nvSpPr>
          <p:cNvPr id="5" name="Footer Placeholder 4">
            <a:extLst>
              <a:ext uri="{FF2B5EF4-FFF2-40B4-BE49-F238E27FC236}">
                <a16:creationId xmlns:a16="http://schemas.microsoft.com/office/drawing/2014/main" id="{49FCAC63-80A2-4063-B753-6B1A67140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6546D-F847-4422-A28F-4ED809DE8C28}"/>
              </a:ext>
            </a:extLst>
          </p:cNvPr>
          <p:cNvSpPr>
            <a:spLocks noGrp="1"/>
          </p:cNvSpPr>
          <p:nvPr>
            <p:ph type="sldNum" sz="quarter" idx="12"/>
          </p:nvPr>
        </p:nvSpPr>
        <p:spPr/>
        <p:txBody>
          <a:bodyPr/>
          <a:lstStyle/>
          <a:p>
            <a:fld id="{927021C5-3A43-44A7-8DEE-063FD7AF5805}" type="slidenum">
              <a:rPr lang="en-US" smtClean="0"/>
              <a:t>‹#›</a:t>
            </a:fld>
            <a:endParaRPr lang="en-US"/>
          </a:p>
        </p:txBody>
      </p:sp>
    </p:spTree>
    <p:extLst>
      <p:ext uri="{BB962C8B-B14F-4D97-AF65-F5344CB8AC3E}">
        <p14:creationId xmlns:p14="http://schemas.microsoft.com/office/powerpoint/2010/main" val="3785062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99BA6-E8F1-4656-A437-4866DF78FA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445189-A403-4850-A79D-5375EEDBF0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844999-12C3-4DFA-B79B-5C4BD940EAE4}"/>
              </a:ext>
            </a:extLst>
          </p:cNvPr>
          <p:cNvSpPr>
            <a:spLocks noGrp="1"/>
          </p:cNvSpPr>
          <p:nvPr>
            <p:ph type="dt" sz="half" idx="10"/>
          </p:nvPr>
        </p:nvSpPr>
        <p:spPr/>
        <p:txBody>
          <a:bodyPr/>
          <a:lstStyle/>
          <a:p>
            <a:fld id="{C8E9A3E6-BE4C-4089-ABF3-74DFFC08D5D3}" type="datetimeFigureOut">
              <a:rPr lang="en-US" smtClean="0"/>
              <a:t>12/10/2021</a:t>
            </a:fld>
            <a:endParaRPr lang="en-US"/>
          </a:p>
        </p:txBody>
      </p:sp>
      <p:sp>
        <p:nvSpPr>
          <p:cNvPr id="5" name="Footer Placeholder 4">
            <a:extLst>
              <a:ext uri="{FF2B5EF4-FFF2-40B4-BE49-F238E27FC236}">
                <a16:creationId xmlns:a16="http://schemas.microsoft.com/office/drawing/2014/main" id="{19AB4F98-E57E-4BAC-AA87-E23E29480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E19D6-E92B-407C-8F09-1D04E025E139}"/>
              </a:ext>
            </a:extLst>
          </p:cNvPr>
          <p:cNvSpPr>
            <a:spLocks noGrp="1"/>
          </p:cNvSpPr>
          <p:nvPr>
            <p:ph type="sldNum" sz="quarter" idx="12"/>
          </p:nvPr>
        </p:nvSpPr>
        <p:spPr/>
        <p:txBody>
          <a:bodyPr/>
          <a:lstStyle/>
          <a:p>
            <a:fld id="{927021C5-3A43-44A7-8DEE-063FD7AF5805}" type="slidenum">
              <a:rPr lang="en-US" smtClean="0"/>
              <a:t>‹#›</a:t>
            </a:fld>
            <a:endParaRPr lang="en-US"/>
          </a:p>
        </p:txBody>
      </p:sp>
    </p:spTree>
    <p:extLst>
      <p:ext uri="{BB962C8B-B14F-4D97-AF65-F5344CB8AC3E}">
        <p14:creationId xmlns:p14="http://schemas.microsoft.com/office/powerpoint/2010/main" val="359402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198FD-B324-479D-A6AD-948C12C60E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CE2ED5-F097-4978-A580-6139AADBBC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6A99D3-3D33-4B36-8F5A-628D86CD7E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D3038B-B2B4-4EB2-8321-9C1FF449B609}"/>
              </a:ext>
            </a:extLst>
          </p:cNvPr>
          <p:cNvSpPr>
            <a:spLocks noGrp="1"/>
          </p:cNvSpPr>
          <p:nvPr>
            <p:ph type="dt" sz="half" idx="10"/>
          </p:nvPr>
        </p:nvSpPr>
        <p:spPr/>
        <p:txBody>
          <a:bodyPr/>
          <a:lstStyle/>
          <a:p>
            <a:fld id="{C8E9A3E6-BE4C-4089-ABF3-74DFFC08D5D3}" type="datetimeFigureOut">
              <a:rPr lang="en-US" smtClean="0"/>
              <a:t>12/10/2021</a:t>
            </a:fld>
            <a:endParaRPr lang="en-US"/>
          </a:p>
        </p:txBody>
      </p:sp>
      <p:sp>
        <p:nvSpPr>
          <p:cNvPr id="6" name="Footer Placeholder 5">
            <a:extLst>
              <a:ext uri="{FF2B5EF4-FFF2-40B4-BE49-F238E27FC236}">
                <a16:creationId xmlns:a16="http://schemas.microsoft.com/office/drawing/2014/main" id="{2391BDED-37AE-4132-991F-472AF4F45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2DAA8-EA98-4653-95F4-EA9875EBF8AD}"/>
              </a:ext>
            </a:extLst>
          </p:cNvPr>
          <p:cNvSpPr>
            <a:spLocks noGrp="1"/>
          </p:cNvSpPr>
          <p:nvPr>
            <p:ph type="sldNum" sz="quarter" idx="12"/>
          </p:nvPr>
        </p:nvSpPr>
        <p:spPr/>
        <p:txBody>
          <a:bodyPr/>
          <a:lstStyle/>
          <a:p>
            <a:fld id="{927021C5-3A43-44A7-8DEE-063FD7AF5805}" type="slidenum">
              <a:rPr lang="en-US" smtClean="0"/>
              <a:t>‹#›</a:t>
            </a:fld>
            <a:endParaRPr lang="en-US"/>
          </a:p>
        </p:txBody>
      </p:sp>
    </p:spTree>
    <p:extLst>
      <p:ext uri="{BB962C8B-B14F-4D97-AF65-F5344CB8AC3E}">
        <p14:creationId xmlns:p14="http://schemas.microsoft.com/office/powerpoint/2010/main" val="686818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F593F-7040-427D-AC7F-C9159D6974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AB3152-D5F6-4661-8109-8598F04C00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C57BF7-630F-4541-A0A3-65F077BD46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C788B1-E0C3-4115-8E60-1C914E41C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3E9FE9-6954-42DA-8C84-0E1206D52F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69860F-0936-4126-9717-69CE01EEABC9}"/>
              </a:ext>
            </a:extLst>
          </p:cNvPr>
          <p:cNvSpPr>
            <a:spLocks noGrp="1"/>
          </p:cNvSpPr>
          <p:nvPr>
            <p:ph type="dt" sz="half" idx="10"/>
          </p:nvPr>
        </p:nvSpPr>
        <p:spPr/>
        <p:txBody>
          <a:bodyPr/>
          <a:lstStyle/>
          <a:p>
            <a:fld id="{C8E9A3E6-BE4C-4089-ABF3-74DFFC08D5D3}" type="datetimeFigureOut">
              <a:rPr lang="en-US" smtClean="0"/>
              <a:t>12/10/2021</a:t>
            </a:fld>
            <a:endParaRPr lang="en-US"/>
          </a:p>
        </p:txBody>
      </p:sp>
      <p:sp>
        <p:nvSpPr>
          <p:cNvPr id="8" name="Footer Placeholder 7">
            <a:extLst>
              <a:ext uri="{FF2B5EF4-FFF2-40B4-BE49-F238E27FC236}">
                <a16:creationId xmlns:a16="http://schemas.microsoft.com/office/drawing/2014/main" id="{40F004BF-3295-495D-B298-62D8DB759E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456E73-8107-42A3-AC96-7DEE34EB7EFE}"/>
              </a:ext>
            </a:extLst>
          </p:cNvPr>
          <p:cNvSpPr>
            <a:spLocks noGrp="1"/>
          </p:cNvSpPr>
          <p:nvPr>
            <p:ph type="sldNum" sz="quarter" idx="12"/>
          </p:nvPr>
        </p:nvSpPr>
        <p:spPr/>
        <p:txBody>
          <a:bodyPr/>
          <a:lstStyle/>
          <a:p>
            <a:fld id="{927021C5-3A43-44A7-8DEE-063FD7AF5805}" type="slidenum">
              <a:rPr lang="en-US" smtClean="0"/>
              <a:t>‹#›</a:t>
            </a:fld>
            <a:endParaRPr lang="en-US"/>
          </a:p>
        </p:txBody>
      </p:sp>
    </p:spTree>
    <p:extLst>
      <p:ext uri="{BB962C8B-B14F-4D97-AF65-F5344CB8AC3E}">
        <p14:creationId xmlns:p14="http://schemas.microsoft.com/office/powerpoint/2010/main" val="303902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020C6-6DAD-43C3-9F92-9AFC4D977A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8D9A57-43F6-4C37-BBEB-F777C7BB9D89}"/>
              </a:ext>
            </a:extLst>
          </p:cNvPr>
          <p:cNvSpPr>
            <a:spLocks noGrp="1"/>
          </p:cNvSpPr>
          <p:nvPr>
            <p:ph type="dt" sz="half" idx="10"/>
          </p:nvPr>
        </p:nvSpPr>
        <p:spPr/>
        <p:txBody>
          <a:bodyPr/>
          <a:lstStyle/>
          <a:p>
            <a:fld id="{C8E9A3E6-BE4C-4089-ABF3-74DFFC08D5D3}" type="datetimeFigureOut">
              <a:rPr lang="en-US" smtClean="0"/>
              <a:t>12/10/2021</a:t>
            </a:fld>
            <a:endParaRPr lang="en-US"/>
          </a:p>
        </p:txBody>
      </p:sp>
      <p:sp>
        <p:nvSpPr>
          <p:cNvPr id="4" name="Footer Placeholder 3">
            <a:extLst>
              <a:ext uri="{FF2B5EF4-FFF2-40B4-BE49-F238E27FC236}">
                <a16:creationId xmlns:a16="http://schemas.microsoft.com/office/drawing/2014/main" id="{41436C48-8D43-481C-83C3-0BB03ABBF7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706F48-897C-47D4-872D-6618E3DE0694}"/>
              </a:ext>
            </a:extLst>
          </p:cNvPr>
          <p:cNvSpPr>
            <a:spLocks noGrp="1"/>
          </p:cNvSpPr>
          <p:nvPr>
            <p:ph type="sldNum" sz="quarter" idx="12"/>
          </p:nvPr>
        </p:nvSpPr>
        <p:spPr/>
        <p:txBody>
          <a:bodyPr/>
          <a:lstStyle/>
          <a:p>
            <a:fld id="{927021C5-3A43-44A7-8DEE-063FD7AF5805}" type="slidenum">
              <a:rPr lang="en-US" smtClean="0"/>
              <a:t>‹#›</a:t>
            </a:fld>
            <a:endParaRPr lang="en-US"/>
          </a:p>
        </p:txBody>
      </p:sp>
    </p:spTree>
    <p:extLst>
      <p:ext uri="{BB962C8B-B14F-4D97-AF65-F5344CB8AC3E}">
        <p14:creationId xmlns:p14="http://schemas.microsoft.com/office/powerpoint/2010/main" val="258214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CF758C-8010-486A-83B7-1B14A2F34CC3}"/>
              </a:ext>
            </a:extLst>
          </p:cNvPr>
          <p:cNvSpPr>
            <a:spLocks noGrp="1"/>
          </p:cNvSpPr>
          <p:nvPr>
            <p:ph type="dt" sz="half" idx="10"/>
          </p:nvPr>
        </p:nvSpPr>
        <p:spPr/>
        <p:txBody>
          <a:bodyPr/>
          <a:lstStyle/>
          <a:p>
            <a:fld id="{C8E9A3E6-BE4C-4089-ABF3-74DFFC08D5D3}" type="datetimeFigureOut">
              <a:rPr lang="en-US" smtClean="0"/>
              <a:t>12/10/2021</a:t>
            </a:fld>
            <a:endParaRPr lang="en-US"/>
          </a:p>
        </p:txBody>
      </p:sp>
      <p:sp>
        <p:nvSpPr>
          <p:cNvPr id="3" name="Footer Placeholder 2">
            <a:extLst>
              <a:ext uri="{FF2B5EF4-FFF2-40B4-BE49-F238E27FC236}">
                <a16:creationId xmlns:a16="http://schemas.microsoft.com/office/drawing/2014/main" id="{9B84ACFD-67B7-4422-BE36-9807CEBE88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361132-D776-4D4F-B515-4039B3BC680B}"/>
              </a:ext>
            </a:extLst>
          </p:cNvPr>
          <p:cNvSpPr>
            <a:spLocks noGrp="1"/>
          </p:cNvSpPr>
          <p:nvPr>
            <p:ph type="sldNum" sz="quarter" idx="12"/>
          </p:nvPr>
        </p:nvSpPr>
        <p:spPr/>
        <p:txBody>
          <a:bodyPr/>
          <a:lstStyle/>
          <a:p>
            <a:fld id="{927021C5-3A43-44A7-8DEE-063FD7AF5805}" type="slidenum">
              <a:rPr lang="en-US" smtClean="0"/>
              <a:t>‹#›</a:t>
            </a:fld>
            <a:endParaRPr lang="en-US"/>
          </a:p>
        </p:txBody>
      </p:sp>
    </p:spTree>
    <p:extLst>
      <p:ext uri="{BB962C8B-B14F-4D97-AF65-F5344CB8AC3E}">
        <p14:creationId xmlns:p14="http://schemas.microsoft.com/office/powerpoint/2010/main" val="3314824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67B8-6283-496E-B29C-467D7D569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5FB8BA-056D-444B-BCAC-47F5B6A686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AE7BE3-9400-4091-AF61-7E6F605EC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3D84BE-1E3D-40AC-9422-DD8C06679717}"/>
              </a:ext>
            </a:extLst>
          </p:cNvPr>
          <p:cNvSpPr>
            <a:spLocks noGrp="1"/>
          </p:cNvSpPr>
          <p:nvPr>
            <p:ph type="dt" sz="half" idx="10"/>
          </p:nvPr>
        </p:nvSpPr>
        <p:spPr/>
        <p:txBody>
          <a:bodyPr/>
          <a:lstStyle/>
          <a:p>
            <a:fld id="{C8E9A3E6-BE4C-4089-ABF3-74DFFC08D5D3}" type="datetimeFigureOut">
              <a:rPr lang="en-US" smtClean="0"/>
              <a:t>12/10/2021</a:t>
            </a:fld>
            <a:endParaRPr lang="en-US"/>
          </a:p>
        </p:txBody>
      </p:sp>
      <p:sp>
        <p:nvSpPr>
          <p:cNvPr id="6" name="Footer Placeholder 5">
            <a:extLst>
              <a:ext uri="{FF2B5EF4-FFF2-40B4-BE49-F238E27FC236}">
                <a16:creationId xmlns:a16="http://schemas.microsoft.com/office/drawing/2014/main" id="{B0302AC2-1468-42FC-B736-1598A35DFA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193D7E-6907-4276-AC38-034CB79AB01E}"/>
              </a:ext>
            </a:extLst>
          </p:cNvPr>
          <p:cNvSpPr>
            <a:spLocks noGrp="1"/>
          </p:cNvSpPr>
          <p:nvPr>
            <p:ph type="sldNum" sz="quarter" idx="12"/>
          </p:nvPr>
        </p:nvSpPr>
        <p:spPr/>
        <p:txBody>
          <a:bodyPr/>
          <a:lstStyle/>
          <a:p>
            <a:fld id="{927021C5-3A43-44A7-8DEE-063FD7AF5805}" type="slidenum">
              <a:rPr lang="en-US" smtClean="0"/>
              <a:t>‹#›</a:t>
            </a:fld>
            <a:endParaRPr lang="en-US"/>
          </a:p>
        </p:txBody>
      </p:sp>
    </p:spTree>
    <p:extLst>
      <p:ext uri="{BB962C8B-B14F-4D97-AF65-F5344CB8AC3E}">
        <p14:creationId xmlns:p14="http://schemas.microsoft.com/office/powerpoint/2010/main" val="4179990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EC133-BF36-4A25-B9F8-BB76DACB6F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DAFA3D-CC55-4F73-89C4-4806C9F20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FDD687-14DF-4FBF-8967-2ABDF8C2C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F522E5-3BBC-42EC-978C-62480EBE8933}"/>
              </a:ext>
            </a:extLst>
          </p:cNvPr>
          <p:cNvSpPr>
            <a:spLocks noGrp="1"/>
          </p:cNvSpPr>
          <p:nvPr>
            <p:ph type="dt" sz="half" idx="10"/>
          </p:nvPr>
        </p:nvSpPr>
        <p:spPr/>
        <p:txBody>
          <a:bodyPr/>
          <a:lstStyle/>
          <a:p>
            <a:fld id="{C8E9A3E6-BE4C-4089-ABF3-74DFFC08D5D3}" type="datetimeFigureOut">
              <a:rPr lang="en-US" smtClean="0"/>
              <a:t>12/10/2021</a:t>
            </a:fld>
            <a:endParaRPr lang="en-US"/>
          </a:p>
        </p:txBody>
      </p:sp>
      <p:sp>
        <p:nvSpPr>
          <p:cNvPr id="6" name="Footer Placeholder 5">
            <a:extLst>
              <a:ext uri="{FF2B5EF4-FFF2-40B4-BE49-F238E27FC236}">
                <a16:creationId xmlns:a16="http://schemas.microsoft.com/office/drawing/2014/main" id="{C2570300-7C01-4A6C-83B9-A90F74E413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0E2FF3-B51D-4E0B-9F7E-0368C1E2DC36}"/>
              </a:ext>
            </a:extLst>
          </p:cNvPr>
          <p:cNvSpPr>
            <a:spLocks noGrp="1"/>
          </p:cNvSpPr>
          <p:nvPr>
            <p:ph type="sldNum" sz="quarter" idx="12"/>
          </p:nvPr>
        </p:nvSpPr>
        <p:spPr/>
        <p:txBody>
          <a:bodyPr/>
          <a:lstStyle/>
          <a:p>
            <a:fld id="{927021C5-3A43-44A7-8DEE-063FD7AF5805}" type="slidenum">
              <a:rPr lang="en-US" smtClean="0"/>
              <a:t>‹#›</a:t>
            </a:fld>
            <a:endParaRPr lang="en-US"/>
          </a:p>
        </p:txBody>
      </p:sp>
    </p:spTree>
    <p:extLst>
      <p:ext uri="{BB962C8B-B14F-4D97-AF65-F5344CB8AC3E}">
        <p14:creationId xmlns:p14="http://schemas.microsoft.com/office/powerpoint/2010/main" val="2830547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A4335C-E182-4F34-A634-51CA157AD3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0FCF2D-9E4B-4910-B1B6-FAC26874A8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3E5068-9ECD-469D-A16B-A4F3B86547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9A3E6-BE4C-4089-ABF3-74DFFC08D5D3}" type="datetimeFigureOut">
              <a:rPr lang="en-US" smtClean="0"/>
              <a:t>12/10/2021</a:t>
            </a:fld>
            <a:endParaRPr lang="en-US"/>
          </a:p>
        </p:txBody>
      </p:sp>
      <p:sp>
        <p:nvSpPr>
          <p:cNvPr id="5" name="Footer Placeholder 4">
            <a:extLst>
              <a:ext uri="{FF2B5EF4-FFF2-40B4-BE49-F238E27FC236}">
                <a16:creationId xmlns:a16="http://schemas.microsoft.com/office/drawing/2014/main" id="{9E24ACAC-4D95-48EB-B510-577B45CEC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91E0EB-01B0-48F2-890D-6AD92D7B3C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021C5-3A43-44A7-8DEE-063FD7AF5805}" type="slidenum">
              <a:rPr lang="en-US" smtClean="0"/>
              <a:t>‹#›</a:t>
            </a:fld>
            <a:endParaRPr lang="en-US"/>
          </a:p>
        </p:txBody>
      </p:sp>
    </p:spTree>
    <p:extLst>
      <p:ext uri="{BB962C8B-B14F-4D97-AF65-F5344CB8AC3E}">
        <p14:creationId xmlns:p14="http://schemas.microsoft.com/office/powerpoint/2010/main" val="651710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DC8AB-332D-4A46-AA0E-1AA1FBF65EDD}"/>
              </a:ext>
            </a:extLst>
          </p:cNvPr>
          <p:cNvSpPr>
            <a:spLocks noGrp="1"/>
          </p:cNvSpPr>
          <p:nvPr>
            <p:ph type="ctrTitle"/>
          </p:nvPr>
        </p:nvSpPr>
        <p:spPr/>
        <p:txBody>
          <a:bodyPr/>
          <a:lstStyle/>
          <a:p>
            <a:r>
              <a:rPr lang="en-US"/>
              <a:t>Chap 5</a:t>
            </a:r>
          </a:p>
        </p:txBody>
      </p:sp>
      <p:sp>
        <p:nvSpPr>
          <p:cNvPr id="3" name="Subtitle 2">
            <a:extLst>
              <a:ext uri="{FF2B5EF4-FFF2-40B4-BE49-F238E27FC236}">
                <a16:creationId xmlns:a16="http://schemas.microsoft.com/office/drawing/2014/main" id="{DA9A7D7E-D615-470E-9436-6F8EE55103A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2263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634D-CB53-4EC0-B5CB-07C511234E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FDC0B0-B85E-44AE-9045-87B8A94EF5AD}"/>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n-US" b="1" dirty="0"/>
              <a:t>Flexible work schedules</a:t>
            </a:r>
          </a:p>
          <a:p>
            <a:pPr>
              <a:buFont typeface="Wingdings" panose="05000000000000000000" pitchFamily="2" charset="2"/>
              <a:buChar char="q"/>
            </a:pPr>
            <a:r>
              <a:rPr lang="en-US" dirty="0"/>
              <a:t>Compressed work week schedules </a:t>
            </a:r>
          </a:p>
          <a:p>
            <a:pPr lvl="1">
              <a:buFont typeface="Wingdings" panose="05000000000000000000" pitchFamily="2" charset="2"/>
              <a:buChar char="q"/>
            </a:pPr>
            <a:r>
              <a:rPr lang="en-US" dirty="0"/>
              <a:t>Employees work longer days in exchange for longer weekends or other days off. </a:t>
            </a:r>
          </a:p>
          <a:p>
            <a:pPr>
              <a:buFont typeface="Wingdings" panose="05000000000000000000" pitchFamily="2" charset="2"/>
              <a:buChar char="q"/>
            </a:pPr>
            <a:r>
              <a:rPr lang="en-US" dirty="0"/>
              <a:t>Flex time</a:t>
            </a:r>
          </a:p>
          <a:p>
            <a:pPr>
              <a:buFont typeface="Wingdings" panose="05000000000000000000" pitchFamily="2" charset="2"/>
              <a:buChar char="q"/>
            </a:pPr>
            <a:r>
              <a:rPr lang="en-US" dirty="0"/>
              <a:t> 	An alternative to traditional “9 to 5” work schedules allows employees to vary arrival and departure times. Telecommuting using technology to work in a location other than the traditional workplace. </a:t>
            </a:r>
          </a:p>
          <a:p>
            <a:pPr>
              <a:buFont typeface="Wingdings" panose="05000000000000000000" pitchFamily="2" charset="2"/>
              <a:buChar char="q"/>
            </a:pPr>
            <a:r>
              <a:rPr lang="en-US" dirty="0"/>
              <a:t>Job sharing </a:t>
            </a:r>
          </a:p>
          <a:p>
            <a:pPr lvl="1">
              <a:buFont typeface="Wingdings" panose="05000000000000000000" pitchFamily="2" charset="2"/>
              <a:buChar char="q"/>
            </a:pPr>
            <a:r>
              <a:rPr lang="en-US" dirty="0"/>
              <a:t>Two people share one job by splitting the work week and the responsibilities of the position.</a:t>
            </a:r>
          </a:p>
          <a:p>
            <a:pPr>
              <a:buFont typeface="Wingdings" panose="05000000000000000000" pitchFamily="2" charset="2"/>
              <a:buChar char="q"/>
            </a:pPr>
            <a:r>
              <a:rPr lang="en-US" dirty="0"/>
              <a:t>telecommuting </a:t>
            </a:r>
          </a:p>
          <a:p>
            <a:pPr lvl="1">
              <a:buFont typeface="Wingdings" panose="05000000000000000000" pitchFamily="2" charset="2"/>
              <a:buChar char="q"/>
            </a:pPr>
            <a:r>
              <a:rPr lang="en-US" dirty="0"/>
              <a:t>Using technology to work in a location other than the traditional workplace.</a:t>
            </a:r>
            <a:endParaRPr lang="en-US" b="1" dirty="0"/>
          </a:p>
        </p:txBody>
      </p:sp>
    </p:spTree>
    <p:extLst>
      <p:ext uri="{BB962C8B-B14F-4D97-AF65-F5344CB8AC3E}">
        <p14:creationId xmlns:p14="http://schemas.microsoft.com/office/powerpoint/2010/main" val="3541058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3F6A-E327-496F-9DD4-5EC0716F49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A87ECA-8722-4504-9915-841E8F99D20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06522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147B-C84F-4DE7-891C-12677AB48D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7DD5DA-F998-4F9B-A754-4B0B081AAAB3}"/>
              </a:ext>
            </a:extLst>
          </p:cNvPr>
          <p:cNvSpPr>
            <a:spLocks noGrp="1"/>
          </p:cNvSpPr>
          <p:nvPr>
            <p:ph idx="1"/>
          </p:nvPr>
        </p:nvSpPr>
        <p:spPr/>
        <p:txBody>
          <a:bodyPr/>
          <a:lstStyle/>
          <a:p>
            <a:pPr>
              <a:buFont typeface="Wingdings" panose="05000000000000000000" pitchFamily="2" charset="2"/>
              <a:buChar char="q"/>
            </a:pPr>
            <a:r>
              <a:rPr lang="en-US" dirty="0"/>
              <a:t>Mission statement</a:t>
            </a:r>
          </a:p>
          <a:p>
            <a:pPr>
              <a:buFont typeface="Wingdings" panose="05000000000000000000" pitchFamily="2" charset="2"/>
              <a:buChar char="q"/>
            </a:pPr>
            <a:r>
              <a:rPr lang="en-US" dirty="0"/>
              <a:t>SWOT analysis</a:t>
            </a:r>
          </a:p>
          <a:p>
            <a:pPr lvl="1">
              <a:buFont typeface="Wingdings" panose="05000000000000000000" pitchFamily="2" charset="2"/>
              <a:buChar char="q"/>
            </a:pPr>
            <a:r>
              <a:rPr lang="en-US" b="1" dirty="0"/>
              <a:t>Strengths</a:t>
            </a:r>
          </a:p>
          <a:p>
            <a:pPr lvl="1">
              <a:buFont typeface="Wingdings" panose="05000000000000000000" pitchFamily="2" charset="2"/>
              <a:buChar char="q"/>
            </a:pPr>
            <a:r>
              <a:rPr lang="en-US" b="1" dirty="0"/>
              <a:t>Weaknesses</a:t>
            </a:r>
          </a:p>
          <a:p>
            <a:pPr>
              <a:buFont typeface="Wingdings" panose="05000000000000000000" pitchFamily="2" charset="2"/>
              <a:buChar char="q"/>
            </a:pPr>
            <a:r>
              <a:rPr lang="en-US" dirty="0"/>
              <a:t>human resource information system (HRIS)</a:t>
            </a:r>
          </a:p>
          <a:p>
            <a:pPr>
              <a:buFont typeface="Wingdings" panose="05000000000000000000" pitchFamily="2" charset="2"/>
              <a:buChar char="q"/>
            </a:pPr>
            <a:r>
              <a:rPr lang="en-US" dirty="0"/>
              <a:t>replacement chart </a:t>
            </a:r>
          </a:p>
          <a:p>
            <a:pPr>
              <a:buFont typeface="Wingdings" panose="05000000000000000000" pitchFamily="2" charset="2"/>
              <a:buChar char="q"/>
            </a:pPr>
            <a:r>
              <a:rPr lang="en-US" dirty="0"/>
              <a:t>Determining the Demand for Labor</a:t>
            </a:r>
          </a:p>
          <a:p>
            <a:pPr>
              <a:buFont typeface="Wingdings" panose="05000000000000000000" pitchFamily="2" charset="2"/>
              <a:buChar char="q"/>
            </a:pPr>
            <a:endParaRPr lang="en-US" b="1" dirty="0"/>
          </a:p>
          <a:p>
            <a:pPr>
              <a:buFont typeface="Wingdings" panose="05000000000000000000" pitchFamily="2" charset="2"/>
              <a:buChar char="q"/>
            </a:pPr>
            <a:endParaRPr lang="en-US" b="1" dirty="0"/>
          </a:p>
          <a:p>
            <a:pPr lvl="1">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929860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089A5-5B15-48BA-AA99-C87E30A06E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1E5CAE-8D2E-4673-B935-0581FAE9DE0A}"/>
              </a:ext>
            </a:extLst>
          </p:cNvPr>
          <p:cNvSpPr>
            <a:spLocks noGrp="1"/>
          </p:cNvSpPr>
          <p:nvPr>
            <p:ph idx="1"/>
          </p:nvPr>
        </p:nvSpPr>
        <p:spPr/>
        <p:txBody>
          <a:bodyPr>
            <a:normAutofit lnSpcReduction="10000"/>
          </a:bodyPr>
          <a:lstStyle/>
          <a:p>
            <a:pPr>
              <a:buFont typeface="Wingdings" panose="05000000000000000000" pitchFamily="2" charset="2"/>
              <a:buChar char="q"/>
            </a:pPr>
            <a:r>
              <a:rPr lang="en-US" dirty="0"/>
              <a:t>mission statement</a:t>
            </a:r>
          </a:p>
          <a:p>
            <a:pPr lvl="1">
              <a:buFont typeface="Wingdings" panose="05000000000000000000" pitchFamily="2" charset="2"/>
              <a:buChar char="q"/>
            </a:pPr>
            <a:r>
              <a:rPr lang="en-US" dirty="0"/>
              <a:t>A brief statement of the reason an organization is in business.</a:t>
            </a:r>
          </a:p>
          <a:p>
            <a:pPr>
              <a:buFont typeface="Wingdings" panose="05000000000000000000" pitchFamily="2" charset="2"/>
              <a:buChar char="q"/>
            </a:pPr>
            <a:r>
              <a:rPr lang="en-US" dirty="0"/>
              <a:t>SWOT analysis</a:t>
            </a:r>
          </a:p>
          <a:p>
            <a:pPr lvl="1">
              <a:buFont typeface="Wingdings" panose="05000000000000000000" pitchFamily="2" charset="2"/>
              <a:buChar char="q"/>
            </a:pPr>
            <a:r>
              <a:rPr lang="en-US" dirty="0"/>
              <a:t> A process for determining an organization’s strengths, weaknesses, opportunities, and threat</a:t>
            </a:r>
          </a:p>
          <a:p>
            <a:pPr lvl="1">
              <a:buFont typeface="Wingdings" panose="05000000000000000000" pitchFamily="2" charset="2"/>
              <a:buChar char="q"/>
            </a:pPr>
            <a:r>
              <a:rPr lang="en-US" b="1" dirty="0"/>
              <a:t>Strengths</a:t>
            </a:r>
          </a:p>
          <a:p>
            <a:pPr lvl="2">
              <a:buFont typeface="Wingdings" panose="05000000000000000000" pitchFamily="2" charset="2"/>
              <a:buChar char="q"/>
            </a:pPr>
            <a:r>
              <a:rPr lang="en-US" dirty="0"/>
              <a:t> An organization’s best attributes and abilities.</a:t>
            </a:r>
          </a:p>
          <a:p>
            <a:pPr lvl="1">
              <a:buFont typeface="Wingdings" panose="05000000000000000000" pitchFamily="2" charset="2"/>
              <a:buChar char="q"/>
            </a:pPr>
            <a:r>
              <a:rPr lang="en-US" b="1" dirty="0"/>
              <a:t>Weaknesses</a:t>
            </a:r>
          </a:p>
          <a:p>
            <a:pPr lvl="2">
              <a:buFont typeface="Wingdings" panose="05000000000000000000" pitchFamily="2" charset="2"/>
              <a:buChar char="q"/>
            </a:pPr>
            <a:r>
              <a:rPr lang="en-US" dirty="0"/>
              <a:t> Resources an organization lacks or activities it does poorly</a:t>
            </a:r>
          </a:p>
          <a:p>
            <a:pPr>
              <a:buFont typeface="Wingdings" panose="05000000000000000000" pitchFamily="2" charset="2"/>
              <a:buChar char="q"/>
            </a:pPr>
            <a:r>
              <a:rPr lang="en-US" dirty="0"/>
              <a:t>human resource information system (HRIS)</a:t>
            </a:r>
          </a:p>
          <a:p>
            <a:pPr lvl="1">
              <a:buFont typeface="Wingdings" panose="05000000000000000000" pitchFamily="2" charset="2"/>
              <a:buChar char="q"/>
            </a:pPr>
            <a:r>
              <a:rPr lang="en-US" dirty="0"/>
              <a:t> A computerized system that assists in the processing of HRM information</a:t>
            </a:r>
          </a:p>
        </p:txBody>
      </p:sp>
    </p:spTree>
    <p:extLst>
      <p:ext uri="{BB962C8B-B14F-4D97-AF65-F5344CB8AC3E}">
        <p14:creationId xmlns:p14="http://schemas.microsoft.com/office/powerpoint/2010/main" val="126105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B1398-B42F-45E5-9D45-D79B297E00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6F1851-442E-4910-8CC6-9864BE7728CF}"/>
              </a:ext>
            </a:extLst>
          </p:cNvPr>
          <p:cNvSpPr>
            <a:spLocks noGrp="1"/>
          </p:cNvSpPr>
          <p:nvPr>
            <p:ph idx="1"/>
          </p:nvPr>
        </p:nvSpPr>
        <p:spPr/>
        <p:txBody>
          <a:bodyPr/>
          <a:lstStyle/>
          <a:p>
            <a:pPr>
              <a:buFont typeface="Wingdings" panose="05000000000000000000" pitchFamily="2" charset="2"/>
              <a:buChar char="q"/>
            </a:pPr>
            <a:r>
              <a:rPr lang="en-US" dirty="0"/>
              <a:t>replacement chart </a:t>
            </a:r>
          </a:p>
          <a:p>
            <a:pPr lvl="1">
              <a:buFont typeface="Wingdings" panose="05000000000000000000" pitchFamily="2" charset="2"/>
              <a:buChar char="q"/>
            </a:pPr>
            <a:r>
              <a:rPr lang="en-US" dirty="0"/>
              <a:t>HRM organizational charts indicating positions that may become vacant in the near future and the individuals who may fill the vacancies.</a:t>
            </a:r>
          </a:p>
          <a:p>
            <a:pPr>
              <a:buFont typeface="Wingdings" panose="05000000000000000000" pitchFamily="2" charset="2"/>
              <a:buChar char="q"/>
            </a:pPr>
            <a:r>
              <a:rPr lang="en-US" dirty="0"/>
              <a:t>Determining the Demand for Labor</a:t>
            </a:r>
          </a:p>
          <a:p>
            <a:pPr lvl="1">
              <a:buFont typeface="Wingdings" panose="05000000000000000000" pitchFamily="2" charset="2"/>
              <a:buChar char="q"/>
            </a:pPr>
            <a:r>
              <a:rPr lang="en-US" b="1" i="0" dirty="0">
                <a:effectLst/>
                <a:latin typeface="arial" panose="020B0604020202020204" pitchFamily="34" charset="0"/>
              </a:rPr>
              <a:t>the demand for the firm's output</a:t>
            </a:r>
          </a:p>
          <a:p>
            <a:pPr>
              <a:buFont typeface="Wingdings" panose="05000000000000000000" pitchFamily="2" charset="2"/>
              <a:buChar char="q"/>
            </a:pPr>
            <a:r>
              <a:rPr lang="en-US" dirty="0"/>
              <a:t>Predicting the Future Labor Supply</a:t>
            </a:r>
            <a:endParaRPr lang="en-US" b="1" dirty="0">
              <a:latin typeface="arial" panose="020B0604020202020204" pitchFamily="34" charset="0"/>
            </a:endParaRPr>
          </a:p>
          <a:p>
            <a:pPr lvl="1">
              <a:buFont typeface="Wingdings" panose="05000000000000000000" pitchFamily="2" charset="2"/>
              <a:buChar char="q"/>
            </a:pPr>
            <a:r>
              <a:rPr lang="en-US" dirty="0"/>
              <a:t>Estimating changes in internal supply requires HRM to look at those</a:t>
            </a:r>
          </a:p>
          <a:p>
            <a:pPr lvl="1">
              <a:buFont typeface="Wingdings" panose="05000000000000000000" pitchFamily="2" charset="2"/>
              <a:buChar char="q"/>
            </a:pPr>
            <a:r>
              <a:rPr lang="en-US" dirty="0"/>
              <a:t>factors that can either increase or decrease its employee base. As previously noted in the discussion on estimating demand, forecasting of supply must also concern itself with the micro, or unit, level. </a:t>
            </a:r>
          </a:p>
          <a:p>
            <a:pPr lvl="1"/>
            <a:endParaRPr lang="en-US" dirty="0"/>
          </a:p>
          <a:p>
            <a:pPr lvl="1"/>
            <a:endParaRPr lang="en-US" dirty="0"/>
          </a:p>
        </p:txBody>
      </p:sp>
    </p:spTree>
    <p:extLst>
      <p:ext uri="{BB962C8B-B14F-4D97-AF65-F5344CB8AC3E}">
        <p14:creationId xmlns:p14="http://schemas.microsoft.com/office/powerpoint/2010/main" val="543100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8061-C1D8-48DB-AB05-8A34742485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9CF048-1FBB-46AE-BCF8-E11DD161E813}"/>
              </a:ext>
            </a:extLst>
          </p:cNvPr>
          <p:cNvSpPr>
            <a:spLocks noGrp="1"/>
          </p:cNvSpPr>
          <p:nvPr>
            <p:ph idx="1"/>
          </p:nvPr>
        </p:nvSpPr>
        <p:spPr/>
        <p:txBody>
          <a:bodyPr/>
          <a:lstStyle/>
          <a:p>
            <a:r>
              <a:rPr lang="en-US" dirty="0"/>
              <a:t>Where Will We Find Workers?</a:t>
            </a:r>
          </a:p>
          <a:p>
            <a:pPr lvl="1"/>
            <a:r>
              <a:rPr lang="en-US" dirty="0"/>
              <a:t>Recent graduates from schools and colleges expand the supply of available human resources</a:t>
            </a:r>
          </a:p>
          <a:p>
            <a:r>
              <a:rPr lang="en-US" dirty="0"/>
              <a:t>Matching Labor Demand and Supply</a:t>
            </a:r>
          </a:p>
          <a:p>
            <a:pPr lvl="1"/>
            <a:r>
              <a:rPr lang="en-US" dirty="0"/>
              <a:t>In this process we check the demands of labor and the supply of labor if both of instruction met then this person is right for this job</a:t>
            </a:r>
          </a:p>
          <a:p>
            <a:r>
              <a:rPr lang="en-US" dirty="0"/>
              <a:t>job analysis </a:t>
            </a:r>
          </a:p>
          <a:p>
            <a:pPr lvl="1"/>
            <a:r>
              <a:rPr lang="en-US" dirty="0"/>
              <a:t>Provides information about jobs currently being done and the knowledge, skills, and abilities that individuals need to perform the jobs adequately.</a:t>
            </a:r>
          </a:p>
          <a:p>
            <a:endParaRPr lang="en-US" dirty="0"/>
          </a:p>
        </p:txBody>
      </p:sp>
    </p:spTree>
    <p:extLst>
      <p:ext uri="{BB962C8B-B14F-4D97-AF65-F5344CB8AC3E}">
        <p14:creationId xmlns:p14="http://schemas.microsoft.com/office/powerpoint/2010/main" val="2828390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8E39-9872-4746-9218-211737B66F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3C77E1-8487-4B0E-8B30-3BC0F9EBA517}"/>
              </a:ext>
            </a:extLst>
          </p:cNvPr>
          <p:cNvSpPr>
            <a:spLocks noGrp="1"/>
          </p:cNvSpPr>
          <p:nvPr>
            <p:ph idx="1"/>
          </p:nvPr>
        </p:nvSpPr>
        <p:spPr/>
        <p:txBody>
          <a:bodyPr>
            <a:normAutofit fontScale="77500" lnSpcReduction="20000"/>
          </a:bodyPr>
          <a:lstStyle/>
          <a:p>
            <a:pPr>
              <a:buFont typeface="Wingdings" panose="05000000000000000000" pitchFamily="2" charset="2"/>
              <a:buChar char="q"/>
            </a:pPr>
            <a:r>
              <a:rPr lang="en-US" dirty="0"/>
              <a:t>Job Analysis Methods</a:t>
            </a:r>
          </a:p>
          <a:p>
            <a:pPr>
              <a:buFont typeface="Wingdings" panose="05000000000000000000" pitchFamily="2" charset="2"/>
              <a:buChar char="q"/>
            </a:pPr>
            <a:r>
              <a:rPr lang="en-US" dirty="0"/>
              <a:t>Observation method</a:t>
            </a:r>
          </a:p>
          <a:p>
            <a:pPr lvl="1">
              <a:buFont typeface="Wingdings" panose="05000000000000000000" pitchFamily="2" charset="2"/>
              <a:buChar char="q"/>
            </a:pPr>
            <a:r>
              <a:rPr lang="en-US" dirty="0"/>
              <a:t> A job analysis technique in which data are gathered by watching employees work. </a:t>
            </a:r>
          </a:p>
          <a:p>
            <a:pPr>
              <a:buFont typeface="Wingdings" panose="05000000000000000000" pitchFamily="2" charset="2"/>
              <a:buChar char="q"/>
            </a:pPr>
            <a:r>
              <a:rPr lang="en-US" dirty="0"/>
              <a:t>Individual interview method</a:t>
            </a:r>
          </a:p>
          <a:p>
            <a:pPr lvl="1">
              <a:buFont typeface="Wingdings" panose="05000000000000000000" pitchFamily="2" charset="2"/>
              <a:buChar char="q"/>
            </a:pPr>
            <a:r>
              <a:rPr lang="en-US" dirty="0"/>
              <a:t> Meeting with an employee to determine what his or her job entails.</a:t>
            </a:r>
          </a:p>
          <a:p>
            <a:pPr>
              <a:buFont typeface="Wingdings" panose="05000000000000000000" pitchFamily="2" charset="2"/>
              <a:buChar char="q"/>
            </a:pPr>
            <a:r>
              <a:rPr lang="en-US" dirty="0"/>
              <a:t> Group interview method </a:t>
            </a:r>
          </a:p>
          <a:p>
            <a:pPr lvl="1">
              <a:buFont typeface="Wingdings" panose="05000000000000000000" pitchFamily="2" charset="2"/>
              <a:buChar char="q"/>
            </a:pPr>
            <a:r>
              <a:rPr lang="en-US" dirty="0"/>
              <a:t>Meeting with a number of employees to collectively determine what their jobs entail. </a:t>
            </a:r>
          </a:p>
          <a:p>
            <a:pPr>
              <a:buFont typeface="Wingdings" panose="05000000000000000000" pitchFamily="2" charset="2"/>
              <a:buChar char="q"/>
            </a:pPr>
            <a:r>
              <a:rPr lang="en-US" dirty="0"/>
              <a:t>Structured questionnaire method</a:t>
            </a:r>
          </a:p>
          <a:p>
            <a:pPr lvl="1">
              <a:buFont typeface="Wingdings" panose="05000000000000000000" pitchFamily="2" charset="2"/>
              <a:buChar char="q"/>
            </a:pPr>
            <a:r>
              <a:rPr lang="en-US" dirty="0"/>
              <a:t> A specifically designed questionnaire on which employees rate tasks they perform in their jobs. </a:t>
            </a:r>
          </a:p>
          <a:p>
            <a:pPr>
              <a:buFont typeface="Wingdings" panose="05000000000000000000" pitchFamily="2" charset="2"/>
              <a:buChar char="q"/>
            </a:pPr>
            <a:r>
              <a:rPr lang="en-US" dirty="0"/>
              <a:t>Technical conference method</a:t>
            </a:r>
          </a:p>
          <a:p>
            <a:pPr lvl="1">
              <a:buFont typeface="Wingdings" panose="05000000000000000000" pitchFamily="2" charset="2"/>
              <a:buChar char="q"/>
            </a:pPr>
            <a:r>
              <a:rPr lang="en-US" dirty="0"/>
              <a:t>A job analysis technique that involves extensive input from the employee’s supervisor.</a:t>
            </a:r>
          </a:p>
          <a:p>
            <a:pPr>
              <a:buFont typeface="Wingdings" panose="05000000000000000000" pitchFamily="2" charset="2"/>
              <a:buChar char="q"/>
            </a:pPr>
            <a:r>
              <a:rPr lang="en-US" dirty="0"/>
              <a:t>Diary method</a:t>
            </a:r>
          </a:p>
          <a:p>
            <a:pPr lvl="1">
              <a:buFont typeface="Wingdings" panose="05000000000000000000" pitchFamily="2" charset="2"/>
              <a:buChar char="q"/>
            </a:pPr>
            <a:r>
              <a:rPr lang="en-US" dirty="0"/>
              <a:t>A job analysis method requiring job incumbents to record their daily activities</a:t>
            </a:r>
          </a:p>
        </p:txBody>
      </p:sp>
    </p:spTree>
    <p:extLst>
      <p:ext uri="{BB962C8B-B14F-4D97-AF65-F5344CB8AC3E}">
        <p14:creationId xmlns:p14="http://schemas.microsoft.com/office/powerpoint/2010/main" val="3498278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307AFF-38D2-4764-A1B0-BDBB045331D0}"/>
              </a:ext>
            </a:extLst>
          </p:cNvPr>
          <p:cNvSpPr>
            <a:spLocks noGrp="1"/>
          </p:cNvSpPr>
          <p:nvPr>
            <p:ph idx="1"/>
          </p:nvPr>
        </p:nvSpPr>
        <p:spPr>
          <a:xfrm>
            <a:off x="838200" y="482600"/>
            <a:ext cx="10515600" cy="5694363"/>
          </a:xfrm>
        </p:spPr>
        <p:txBody>
          <a:bodyPr>
            <a:normAutofit fontScale="85000" lnSpcReduction="20000"/>
          </a:bodyPr>
          <a:lstStyle/>
          <a:p>
            <a:pPr>
              <a:buFont typeface="Wingdings" panose="05000000000000000000" pitchFamily="2" charset="2"/>
              <a:buChar char="q"/>
            </a:pPr>
            <a:r>
              <a:rPr lang="en-US" dirty="0"/>
              <a:t>Structured Job Analysis Techniques</a:t>
            </a:r>
          </a:p>
          <a:p>
            <a:pPr>
              <a:buFont typeface="Wingdings" panose="05000000000000000000" pitchFamily="2" charset="2"/>
              <a:buChar char="q"/>
            </a:pPr>
            <a:r>
              <a:rPr lang="en-US" dirty="0"/>
              <a:t>Worker Characteristics </a:t>
            </a:r>
          </a:p>
          <a:p>
            <a:pPr lvl="1">
              <a:buFont typeface="Wingdings" panose="05000000000000000000" pitchFamily="2" charset="2"/>
              <a:buChar char="q"/>
            </a:pPr>
            <a:r>
              <a:rPr lang="en-US" dirty="0"/>
              <a:t>that influence the ability to learn and perform the necessary tasks. These categories include: abilities, occupational interests, work values, and work styles</a:t>
            </a:r>
          </a:p>
          <a:p>
            <a:pPr>
              <a:buFont typeface="Wingdings" panose="05000000000000000000" pitchFamily="2" charset="2"/>
              <a:buChar char="q"/>
            </a:pPr>
            <a:r>
              <a:rPr lang="en-US" dirty="0"/>
              <a:t>Worker Requirements </a:t>
            </a:r>
          </a:p>
          <a:p>
            <a:pPr lvl="1">
              <a:buFont typeface="Wingdings" panose="05000000000000000000" pitchFamily="2" charset="2"/>
              <a:buChar char="q"/>
            </a:pPr>
            <a:r>
              <a:rPr lang="en-US" dirty="0"/>
              <a:t>describing the attributes workers need to acquire through experience and education, including: basic skills, cross-functional skills, knowledge, and education. </a:t>
            </a:r>
          </a:p>
          <a:p>
            <a:pPr>
              <a:buFont typeface="Wingdings" panose="05000000000000000000" pitchFamily="2" charset="2"/>
              <a:buChar char="q"/>
            </a:pPr>
            <a:r>
              <a:rPr lang="en-US" dirty="0"/>
              <a:t>Experience Requirements </a:t>
            </a:r>
          </a:p>
          <a:p>
            <a:pPr lvl="1">
              <a:buFont typeface="Wingdings" panose="05000000000000000000" pitchFamily="2" charset="2"/>
              <a:buChar char="q"/>
            </a:pPr>
            <a:r>
              <a:rPr lang="en-US" dirty="0"/>
              <a:t>related to previous work experience and influencing work activities. These include: experience and training, basic and cross-functional skills necessary for entry level, and licensing or certificates necessary. </a:t>
            </a:r>
          </a:p>
          <a:p>
            <a:pPr>
              <a:buFont typeface="Wingdings" panose="05000000000000000000" pitchFamily="2" charset="2"/>
              <a:buChar char="q"/>
            </a:pPr>
            <a:r>
              <a:rPr lang="en-US" dirty="0"/>
              <a:t>Occupation-Specific Information</a:t>
            </a:r>
          </a:p>
          <a:p>
            <a:pPr lvl="1">
              <a:buFont typeface="Wingdings" panose="05000000000000000000" pitchFamily="2" charset="2"/>
              <a:buChar char="q"/>
            </a:pPr>
            <a:r>
              <a:rPr lang="en-US" dirty="0"/>
              <a:t> that applies to the job such as tasks or necessary tools and technology. </a:t>
            </a:r>
          </a:p>
          <a:p>
            <a:pPr>
              <a:buFont typeface="Wingdings" panose="05000000000000000000" pitchFamily="2" charset="2"/>
              <a:buChar char="q"/>
            </a:pPr>
            <a:r>
              <a:rPr lang="en-US" dirty="0"/>
              <a:t>Workforce Characteristics </a:t>
            </a:r>
          </a:p>
          <a:p>
            <a:pPr lvl="1">
              <a:buFont typeface="Wingdings" panose="05000000000000000000" pitchFamily="2" charset="2"/>
              <a:buChar char="q"/>
            </a:pPr>
            <a:r>
              <a:rPr lang="en-US" dirty="0"/>
              <a:t>that describe the labor market, wages, and outlook for future employment opportunities. </a:t>
            </a:r>
          </a:p>
          <a:p>
            <a:pPr>
              <a:buFont typeface="Wingdings" panose="05000000000000000000" pitchFamily="2" charset="2"/>
              <a:buChar char="q"/>
            </a:pPr>
            <a:r>
              <a:rPr lang="en-US" dirty="0"/>
              <a:t>Occupational Requirements</a:t>
            </a:r>
          </a:p>
          <a:p>
            <a:pPr lvl="1">
              <a:buFont typeface="Wingdings" panose="05000000000000000000" pitchFamily="2" charset="2"/>
              <a:buChar char="q"/>
            </a:pPr>
            <a:r>
              <a:rPr lang="en-US" dirty="0"/>
              <a:t>that explain detailed occupational requirements such as general and detailed work activities or behaviors, descriptions of the type of organization that usually employs this occupation, or the context of the work.</a:t>
            </a:r>
          </a:p>
        </p:txBody>
      </p:sp>
    </p:spTree>
    <p:extLst>
      <p:ext uri="{BB962C8B-B14F-4D97-AF65-F5344CB8AC3E}">
        <p14:creationId xmlns:p14="http://schemas.microsoft.com/office/powerpoint/2010/main" val="225745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CE72AA-D460-4A6E-979D-71549C22BDEE}"/>
              </a:ext>
            </a:extLst>
          </p:cNvPr>
          <p:cNvSpPr>
            <a:spLocks noGrp="1"/>
          </p:cNvSpPr>
          <p:nvPr>
            <p:ph idx="1"/>
          </p:nvPr>
        </p:nvSpPr>
        <p:spPr>
          <a:xfrm>
            <a:off x="838200" y="762000"/>
            <a:ext cx="10515600" cy="5651500"/>
          </a:xfrm>
        </p:spPr>
        <p:txBody>
          <a:bodyPr>
            <a:normAutofit fontScale="92500" lnSpcReduction="20000"/>
          </a:bodyPr>
          <a:lstStyle/>
          <a:p>
            <a:pPr>
              <a:buFont typeface="Wingdings" panose="05000000000000000000" pitchFamily="2" charset="2"/>
              <a:buChar char="q"/>
            </a:pPr>
            <a:r>
              <a:rPr lang="en-US" dirty="0"/>
              <a:t>Position Analysis Questionnaire (PAQ) </a:t>
            </a:r>
          </a:p>
          <a:p>
            <a:pPr lvl="1">
              <a:buFont typeface="Wingdings" panose="05000000000000000000" pitchFamily="2" charset="2"/>
              <a:buChar char="q"/>
            </a:pPr>
            <a:r>
              <a:rPr lang="en-US" dirty="0"/>
              <a:t>A job analysis technique that rates jobs on elements in six activity categories</a:t>
            </a:r>
          </a:p>
          <a:p>
            <a:pPr>
              <a:buFont typeface="Wingdings" panose="05000000000000000000" pitchFamily="2" charset="2"/>
              <a:buChar char="q"/>
            </a:pPr>
            <a:r>
              <a:rPr lang="en-US" b="1" dirty="0"/>
              <a:t>Purpose of Job Analysis</a:t>
            </a:r>
          </a:p>
          <a:p>
            <a:pPr>
              <a:buFont typeface="Wingdings" panose="05000000000000000000" pitchFamily="2" charset="2"/>
              <a:buChar char="q"/>
            </a:pPr>
            <a:r>
              <a:rPr lang="en-US" b="1" dirty="0"/>
              <a:t>Job description</a:t>
            </a:r>
          </a:p>
          <a:p>
            <a:pPr lvl="1">
              <a:buFont typeface="Wingdings" panose="05000000000000000000" pitchFamily="2" charset="2"/>
              <a:buChar char="q"/>
            </a:pPr>
            <a:r>
              <a:rPr lang="en-US" dirty="0"/>
              <a:t> A statement indicating what a job entails.</a:t>
            </a:r>
            <a:endParaRPr lang="en-US" b="1" dirty="0"/>
          </a:p>
          <a:p>
            <a:pPr>
              <a:buFont typeface="Wingdings" panose="05000000000000000000" pitchFamily="2" charset="2"/>
              <a:buChar char="q"/>
            </a:pPr>
            <a:r>
              <a:rPr lang="en-US" b="1" dirty="0"/>
              <a:t>Job title </a:t>
            </a:r>
          </a:p>
          <a:p>
            <a:pPr lvl="1">
              <a:buFont typeface="Wingdings" panose="05000000000000000000" pitchFamily="2" charset="2"/>
              <a:buChar char="q"/>
            </a:pPr>
            <a:r>
              <a:rPr lang="en-US" dirty="0"/>
              <a:t>usually describes the job and hints at the nature and duties of the job. </a:t>
            </a:r>
          </a:p>
          <a:p>
            <a:pPr>
              <a:buFont typeface="Wingdings" panose="05000000000000000000" pitchFamily="2" charset="2"/>
              <a:buChar char="q"/>
            </a:pPr>
            <a:r>
              <a:rPr lang="en-US" dirty="0"/>
              <a:t> </a:t>
            </a:r>
            <a:r>
              <a:rPr lang="en-US" b="1" dirty="0"/>
              <a:t>Job identification section </a:t>
            </a:r>
          </a:p>
          <a:p>
            <a:pPr lvl="1">
              <a:buFont typeface="Wingdings" panose="05000000000000000000" pitchFamily="2" charset="2"/>
              <a:buChar char="q"/>
            </a:pPr>
            <a:r>
              <a:rPr lang="en-US" dirty="0"/>
              <a:t>includes the department location of the job, who the person reports to, a job identification code, which is sometimes the O*NET code, and the date the description was last revised. </a:t>
            </a:r>
          </a:p>
          <a:p>
            <a:pPr>
              <a:buFont typeface="Wingdings" panose="05000000000000000000" pitchFamily="2" charset="2"/>
              <a:buChar char="q"/>
            </a:pPr>
            <a:r>
              <a:rPr lang="en-US" b="1" dirty="0"/>
              <a:t>Job duties or essential functions </a:t>
            </a:r>
          </a:p>
          <a:p>
            <a:pPr lvl="1">
              <a:buFont typeface="Wingdings" panose="05000000000000000000" pitchFamily="2" charset="2"/>
              <a:buChar char="q"/>
            </a:pPr>
            <a:r>
              <a:rPr lang="en-US" dirty="0"/>
              <a:t>lists the job duties in order of importance. This section is particularly important because it helps the organization with ADA compliance. </a:t>
            </a:r>
          </a:p>
          <a:p>
            <a:pPr>
              <a:buFont typeface="Wingdings" panose="05000000000000000000" pitchFamily="2" charset="2"/>
              <a:buChar char="q"/>
            </a:pPr>
            <a:r>
              <a:rPr lang="en-US" b="1" dirty="0"/>
              <a:t>Job specifications </a:t>
            </a:r>
          </a:p>
          <a:p>
            <a:pPr lvl="1">
              <a:buFont typeface="Wingdings" panose="05000000000000000000" pitchFamily="2" charset="2"/>
              <a:buChar char="q"/>
            </a:pPr>
            <a:r>
              <a:rPr lang="en-US" dirty="0"/>
              <a:t>that explain the personal qualifications necessary to perform the duties listed above including specific skills, education, certification, and physical abilities</a:t>
            </a:r>
          </a:p>
        </p:txBody>
      </p:sp>
    </p:spTree>
    <p:extLst>
      <p:ext uri="{BB962C8B-B14F-4D97-AF65-F5344CB8AC3E}">
        <p14:creationId xmlns:p14="http://schemas.microsoft.com/office/powerpoint/2010/main" val="832577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AA36-2EF5-4F3C-9D7B-A051014784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7CC340-5B34-4C28-9D85-330D9DBAF6C7}"/>
              </a:ext>
            </a:extLst>
          </p:cNvPr>
          <p:cNvSpPr>
            <a:spLocks noGrp="1"/>
          </p:cNvSpPr>
          <p:nvPr>
            <p:ph idx="1"/>
          </p:nvPr>
        </p:nvSpPr>
        <p:spPr/>
        <p:txBody>
          <a:bodyPr>
            <a:normAutofit fontScale="85000" lnSpcReduction="20000"/>
          </a:bodyPr>
          <a:lstStyle/>
          <a:p>
            <a:pPr>
              <a:buFont typeface="Wingdings" panose="05000000000000000000" pitchFamily="2" charset="2"/>
              <a:buChar char="q"/>
            </a:pPr>
            <a:r>
              <a:rPr lang="en-US" dirty="0"/>
              <a:t>Job specification statements </a:t>
            </a:r>
          </a:p>
          <a:p>
            <a:pPr lvl="1">
              <a:buFont typeface="Wingdings" panose="05000000000000000000" pitchFamily="2" charset="2"/>
              <a:buChar char="q"/>
            </a:pPr>
            <a:r>
              <a:rPr lang="en-US" dirty="0"/>
              <a:t>Indicating the minimal acceptable qualifications incumbents must possess to successfully perform the essential elements of their jobs.</a:t>
            </a:r>
          </a:p>
          <a:p>
            <a:pPr>
              <a:buFont typeface="Wingdings" panose="05000000000000000000" pitchFamily="2" charset="2"/>
              <a:buChar char="q"/>
            </a:pPr>
            <a:r>
              <a:rPr lang="en-US" dirty="0"/>
              <a:t>Job evaluation </a:t>
            </a:r>
          </a:p>
          <a:p>
            <a:pPr lvl="1">
              <a:buFont typeface="Wingdings" panose="05000000000000000000" pitchFamily="2" charset="2"/>
              <a:buChar char="q"/>
            </a:pPr>
            <a:r>
              <a:rPr lang="en-US" dirty="0"/>
              <a:t>Specifies the relative value of each job in the organization</a:t>
            </a:r>
          </a:p>
          <a:p>
            <a:pPr>
              <a:buFont typeface="Wingdings" panose="05000000000000000000" pitchFamily="2" charset="2"/>
              <a:buChar char="q"/>
            </a:pPr>
            <a:r>
              <a:rPr lang="en-US" dirty="0"/>
              <a:t>The multifaceted nature of job analysis</a:t>
            </a:r>
          </a:p>
          <a:p>
            <a:pPr lvl="1">
              <a:buFont typeface="Wingdings" panose="05000000000000000000" pitchFamily="2" charset="2"/>
              <a:buChar char="q"/>
            </a:pPr>
            <a:r>
              <a:rPr lang="en-US" dirty="0"/>
              <a:t>Job analysis is extremely important to the organization. It influences every aspect of human resource functions</a:t>
            </a:r>
          </a:p>
          <a:p>
            <a:pPr>
              <a:buFont typeface="Wingdings" panose="05000000000000000000" pitchFamily="2" charset="2"/>
              <a:buChar char="q"/>
            </a:pPr>
            <a:r>
              <a:rPr lang="en-US" dirty="0"/>
              <a:t>Job design</a:t>
            </a:r>
          </a:p>
          <a:p>
            <a:pPr lvl="1">
              <a:buFont typeface="Wingdings" panose="05000000000000000000" pitchFamily="2" charset="2"/>
              <a:buChar char="q"/>
            </a:pPr>
            <a:r>
              <a:rPr lang="en-US" dirty="0"/>
              <a:t> Refers to the way that the position and the tasks within that position are organized, including how and when the tasks are done and any factors that affect the work such as in what order the tasks are completed and the conditions under which the tasks are completed.</a:t>
            </a:r>
          </a:p>
          <a:p>
            <a:pPr>
              <a:buFont typeface="Wingdings" panose="05000000000000000000" pitchFamily="2" charset="2"/>
              <a:buChar char="q"/>
            </a:pPr>
            <a:r>
              <a:rPr lang="en-US" dirty="0"/>
              <a:t> Job enrichment</a:t>
            </a:r>
          </a:p>
          <a:p>
            <a:pPr lvl="1">
              <a:buFont typeface="Wingdings" panose="05000000000000000000" pitchFamily="2" charset="2"/>
              <a:buChar char="q"/>
            </a:pPr>
            <a:r>
              <a:rPr lang="en-US" dirty="0"/>
              <a:t> Expanding job content to create more opportunities for job satisfaction.</a:t>
            </a:r>
          </a:p>
        </p:txBody>
      </p:sp>
    </p:spTree>
    <p:extLst>
      <p:ext uri="{BB962C8B-B14F-4D97-AF65-F5344CB8AC3E}">
        <p14:creationId xmlns:p14="http://schemas.microsoft.com/office/powerpoint/2010/main" val="1829972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886</Words>
  <Application>Microsoft Office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vt:lpstr>
      <vt:lpstr>Calibri</vt:lpstr>
      <vt:lpstr>Calibri Light</vt:lpstr>
      <vt:lpstr>Wingdings</vt:lpstr>
      <vt:lpstr>Office Theme</vt:lpstr>
      <vt:lpstr>Chap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5</dc:title>
  <dc:creator>Mohammad Abdullah</dc:creator>
  <cp:lastModifiedBy>Mohammad Abdullah</cp:lastModifiedBy>
  <cp:revision>7</cp:revision>
  <dcterms:created xsi:type="dcterms:W3CDTF">2021-12-10T12:29:26Z</dcterms:created>
  <dcterms:modified xsi:type="dcterms:W3CDTF">2021-12-10T15:58:08Z</dcterms:modified>
</cp:coreProperties>
</file>