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96" r:id="rId3"/>
    <p:sldId id="297" r:id="rId4"/>
    <p:sldId id="258" r:id="rId5"/>
    <p:sldId id="257" r:id="rId6"/>
    <p:sldId id="298" r:id="rId7"/>
    <p:sldId id="260" r:id="rId8"/>
    <p:sldId id="261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262" r:id="rId21"/>
    <p:sldId id="305" r:id="rId22"/>
    <p:sldId id="263" r:id="rId23"/>
    <p:sldId id="264" r:id="rId24"/>
    <p:sldId id="265" r:id="rId25"/>
    <p:sldId id="267" r:id="rId26"/>
    <p:sldId id="268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311" r:id="rId39"/>
    <p:sldId id="282" r:id="rId40"/>
    <p:sldId id="283" r:id="rId41"/>
    <p:sldId id="28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94660"/>
  </p:normalViewPr>
  <p:slideViewPr>
    <p:cSldViewPr>
      <p:cViewPr varScale="1">
        <p:scale>
          <a:sx n="69" d="100"/>
          <a:sy n="69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2B28E-6FF9-451A-B9F6-F073A5B339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C3959-7A79-40E5-A959-8ECE6EEF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41DD0F-EE72-4D85-AC03-A38E107B806A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137E-77A5-4199-A137-FC9E55E104D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8E0-21C8-4C7C-97B4-E704BA19AB88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239A-5ECA-4763-8376-8DFED57F6B4B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6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6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9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7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7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23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46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CEA5-DCF4-4236-8683-3A027B3421B1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49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2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9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638-A64C-48C1-AB91-19C1F59F3568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C864-8C0B-4A94-A9E8-3A58751DAF91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27A8-D2F3-44EE-9889-641AE2D3670C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2536-69F7-469F-BB0A-8550CFC6429F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346A-F345-4F3E-B4D8-3324D9FA6EF5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3D4F-BF7B-4EEE-BA7A-AAF12472E187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CF27-025C-46D3-919C-E4040F84E7BB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3F86-E74D-4830-A698-58C5AD73AF78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647C-5305-4458-A442-E88FBD29D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F630-EDB4-4719-A0AA-067CC114C3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b="1" dirty="0" smtClean="0"/>
              <a:t>Software Requirements Engineering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Abid</a:t>
            </a:r>
            <a:r>
              <a:rPr lang="en-US" dirty="0" smtClean="0">
                <a:solidFill>
                  <a:schemeClr val="tx1"/>
                </a:solidFill>
              </a:rPr>
              <a:t> Ali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BS Software Engineering </a:t>
            </a:r>
          </a:p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 #1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947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Requirements - 3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requirements may be:</a:t>
            </a:r>
          </a:p>
          <a:p>
            <a:pPr lvl="1" eaLnBrk="1" hangingPunct="1"/>
            <a:r>
              <a:rPr lang="en-US" altLang="en-US" smtClean="0"/>
              <a:t>Abstract statements of services and/or constraints</a:t>
            </a:r>
          </a:p>
          <a:p>
            <a:pPr lvl="1" eaLnBrk="1" hangingPunct="1"/>
            <a:r>
              <a:rPr lang="en-US" altLang="en-US" smtClean="0"/>
              <a:t>Detailed mathematical functions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12430-EA24-4019-9840-F95EA0835DE8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4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Requirements - 4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requirements may be:</a:t>
            </a:r>
          </a:p>
          <a:p>
            <a:pPr lvl="1" eaLnBrk="1" hangingPunct="1"/>
            <a:r>
              <a:rPr lang="en-US" altLang="en-US" smtClean="0"/>
              <a:t>Part of the bid of contract</a:t>
            </a:r>
          </a:p>
          <a:p>
            <a:pPr lvl="1" eaLnBrk="1" hangingPunct="1"/>
            <a:r>
              <a:rPr lang="en-US" altLang="en-US" smtClean="0"/>
              <a:t>The contract itself</a:t>
            </a:r>
          </a:p>
          <a:p>
            <a:pPr lvl="1" eaLnBrk="1" hangingPunct="1"/>
            <a:r>
              <a:rPr lang="en-US" altLang="en-US" smtClean="0"/>
              <a:t>Part of the technical document, which describes a product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F451E-E715-4035-BC09-9BABF8144153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IEEE 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 condition or capability that must be met or possessed by a software system...to satisfy a contract, standard, specification, or other formally imposed document</a:t>
            </a:r>
          </a:p>
          <a:p>
            <a:pPr lvl="1" eaLnBrk="1" hangingPunct="1"/>
            <a:r>
              <a:rPr lang="en-US" altLang="en-US" smtClean="0"/>
              <a:t>IEEE Std 729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35B94-1C17-447C-84BF-E25BAE0372F2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22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Sources of Requirements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Stakeholders</a:t>
            </a:r>
          </a:p>
          <a:p>
            <a:pPr lvl="1" eaLnBrk="1" hangingPunct="1"/>
            <a:r>
              <a:rPr lang="en-US" altLang="en-US" smtClean="0"/>
              <a:t>People affected in some way by the system i.e</a:t>
            </a:r>
          </a:p>
          <a:p>
            <a:pPr lvl="2" eaLnBrk="1" hangingPunct="1"/>
            <a:r>
              <a:rPr lang="en-US" altLang="en-US" smtClean="0"/>
              <a:t>They interested in existing system or proposed system</a:t>
            </a:r>
          </a:p>
          <a:p>
            <a:pPr lvl="2" eaLnBrk="1" hangingPunct="1"/>
            <a:r>
              <a:rPr lang="en-US" altLang="en-US" smtClean="0"/>
              <a:t>Or they develop software</a:t>
            </a:r>
          </a:p>
          <a:p>
            <a:pPr eaLnBrk="1" hangingPunct="1"/>
            <a:r>
              <a:rPr lang="en-US" altLang="en-US" smtClean="0"/>
              <a:t>Documents e.g</a:t>
            </a:r>
          </a:p>
          <a:p>
            <a:pPr lvl="1" eaLnBrk="1" hangingPunct="1"/>
            <a:r>
              <a:rPr lang="en-US" altLang="en-US" smtClean="0"/>
              <a:t>Text liabilities</a:t>
            </a:r>
          </a:p>
          <a:p>
            <a:pPr lvl="1" eaLnBrk="1" hangingPunct="1"/>
            <a:r>
              <a:rPr lang="en-US" altLang="en-US" smtClean="0"/>
              <a:t>Text regulation </a:t>
            </a:r>
          </a:p>
          <a:p>
            <a:pPr eaLnBrk="1" hangingPunct="1"/>
            <a:r>
              <a:rPr lang="en-US" altLang="en-US" smtClean="0"/>
              <a:t>Existing system</a:t>
            </a:r>
          </a:p>
          <a:p>
            <a:pPr eaLnBrk="1" hangingPunct="1"/>
            <a:r>
              <a:rPr lang="en-US" altLang="en-US" smtClean="0"/>
              <a:t>Domain/business area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405DBB-0643-49C5-AF45-9DBD8144D6C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6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Requirements - 1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system shall maintain records of all payments made to employees on accounts of salaries, bonuses, travel/daily allowances, medical allowances, etc.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77C9A-C96A-44C2-AE16-D8228986F0C5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4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Requirements - 2</a:t>
            </a:r>
          </a:p>
        </p:txBody>
      </p:sp>
      <p:sp>
        <p:nvSpPr>
          <p:cNvPr id="2765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system shall interface with the central computer to send daily sales and inventory data from every retail store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C258A-221D-4B88-B184-B63A2AE16421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6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Requirements - 3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system shall maintain records of all library materials including books, serials, newspapers and magazines, video and audio tapes, reports, collections of transparencies, CD-ROMs, DVDs,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6C6CC-1854-49FD-BD3F-0A6FAD0BD3C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5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Requirements - 4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 smtClean="0"/>
              <a:t>The system shall allow users to search for an item by title, author, or by International Standard Book Number.</a:t>
            </a:r>
          </a:p>
          <a:p>
            <a:pPr algn="just" eaLnBrk="1" hangingPunct="1">
              <a:buFontTx/>
              <a:buNone/>
            </a:pPr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The system’s user interface shall be implemented using a web browser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78A8-5F99-4A3B-81D3-7E5B84EF062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7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Requirements - 5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system shall support at least twenty transactions per second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system facilities which are available to public users shall be demonstrable in ten minutes or less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E2184-69A9-4C6C-9E76-B73024C7B1A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 And Types Of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7127"/>
            <a:ext cx="8458200" cy="506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WHAT, WHY, AND WHO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Importance of Software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hardest single part of building a software system is deciding what to build...No other part of the work so cripples the resulting system if done wrong.  No other part is difficult to rectify later</a:t>
            </a:r>
          </a:p>
          <a:p>
            <a:pPr lvl="1" eaLnBrk="1" hangingPunct="1"/>
            <a:r>
              <a:rPr lang="en-US" altLang="en-US" smtClean="0"/>
              <a:t>Fred Brooks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D674A-4D78-4099-A729-418F9089F9E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47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include three distinct levels: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requirements,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in Figure 1-1 illustrates a way to think about these diverse types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ovals in Figure 1-1 represent types of requirements information, and the rectangles indicate documents in which to store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0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solid arrows indicate that a certain type of information typically is stored in the indicated document.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 and system requirements are stored separately from software requirements, such as in a business rules catalog or a system requirements specification, respectively.)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dotted arrows indicate that one type of information is the origin of or influences another type of requirement.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8392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8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the three levels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1-3 illustrates how various stakeholders might participate in eliciting the three levels of requirements.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use a variety of names for the roles involved in these activities; think about who performs these activities in your organization.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names often differ depending on whether the developing organization is an internal corporate entity or a company building software for commercial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6019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1-3 </a:t>
            </a:r>
            <a:r>
              <a:rPr lang="en-US" dirty="0"/>
              <a:t>An example of how different stakeholders participate in requirements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07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Vs. Project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requirements: 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describe properties of a software system to be built.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requirements: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that  represent 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and deliverables that are not a part of the software the team implements, but that are necessary to the successful completion of the project as a whole.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76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 include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resources the development team needs, such as workstations, special hardware devices, testing labs, testing tools and equipment, team rooms, and videoconferencing equipment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documentation, including training materials, tutorials, reference manuals, and release notes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documentation, such as help desk resources and field maintenance and service information for hardware devices.</a:t>
            </a:r>
          </a:p>
          <a:p>
            <a:pPr lvl="1" algn="just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7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changes needed in the operating environment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procedures for releasing the product, installing it in the operating environment, configuring it, and testing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procedures for transitioning from an old system to a new one, such as data migration and conversion requirements, security setup, production cutover, and training to close skills gaps; these are sometimes called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(IIBA 2009).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endParaRPr lang="en-US" sz="4800" dirty="0">
              <a:solidFill>
                <a:srgbClr val="000000"/>
              </a:solidFill>
              <a:latin typeface="Segoe"/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certification and compliance requirements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policies, processes, organizational structures, and similar documents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acquisition, and licensing of third-party software and hardware components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 manufacturing, packaging, marketing, and distribution requirements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service-level agreements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obtaining legal protection (patents, trademarks, or copyrights) for intellectual property related to the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Software Requirement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5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development and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development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7315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87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Figure 1-4 shows, we subdivide requirements development into elicitation, analysis, specification, and validation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2004). 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disciplines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encompass all the activities involved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exploring, evaluating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documenting, and confirming the requirements for a product.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essential actions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discipline: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7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Elicitation encompasses all of the activities involved with discovering requirements, such as interviews, workshops, document analysis, prototyping, and others. The key actions are: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product’s expected user classes and other stakeholders.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user tasks and goals and the business objectives with which those tasks align.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about the environment in which the new product will be used.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individuals who represent each user class to understand their functionality needs and their quality expectations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34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requirements involves reaching a richer and more precise understanding of each requirement and representing sets of requirements in multiple ways. Following are the principal activities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information received from users to distinguish their task goals from functional requirements, quality expectations, business rules, suggested solutions, and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requirements into an appropriate level of detail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8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functional requirements from other requirements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importance of quality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to software components defined in the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Negotiating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in requirements or unnecessary requirements as they relate to the defined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2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involves representing and storing the collected requirements knowledge in a persistent and well-organized fashion. The principal activity is: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the collected user needs into written requirements and diagrams suitable for comprehension, review, and use by their intended audiences.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2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Validation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confirms that you have the correct set of requirements information that will enable developers to build a solution that satisfies the business objectives. The central activities are: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 the documented requirements to correct any problems before the development group accepts them.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acceptance tests and criteria to confirm that a product based on the requirements would meet customer needs and achieve the business objectives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5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http://ars.els-cdn.com/content/image/1-s2.0-S2352664516300025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86000"/>
            <a:ext cx="615834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0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activities include the following: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requirements baseline, a snapshot in time that represents an agreed-upon, reviewed, and approved set of functional and nonfunctional requirements, often for a specific product release or development iteration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impact of proposed requirements changes and incorporating approved changes into the project in a controlled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4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project plans current with the requirements as they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Negotiating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commitments based on the estimated impact of requirements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relationships and dependencies that exist between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requirements to their corresponding designs, source code,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status and change activity throughout the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defined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 of ”requirement”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types of requirements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the three levels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project requirements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requirements happen to good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involvement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Creeping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Overlooked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high-quality requirements process 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4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1-5 provides another view of the boundary between requirements development and requirements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58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Requirements form the basis for all software products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Requirements engineering is the process, which enables us to systematically determine the requirements for a software product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E8600-A865-4B2C-A7BB-087C36DB8FF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Defined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group of people begin discussing requirements, they often start with a terminology problem.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observers might describe a single statement as being a user requirement, software requirement, business requirement, functional requirement, system requirement, product requirement, project requirement, user story, feature, or constraint.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they use for various requirements deliverables also vary. A customer’s definition of requirements might sound like a high-level product concept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notion of requirements might sound like a detailed user interface design to the user.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of understanding leads to confusion and frustration.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interpretations of ”requirement</a:t>
            </a:r>
            <a:r>
              <a:rPr lang="en-US" b="1" dirty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a specification of what should be implemented.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descriptions of how the system should behave, or of a system property or attribute.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a constraint on the development process of the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Requirements - 1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complete description of </a:t>
            </a:r>
            <a:r>
              <a:rPr lang="en-US" altLang="en-US" i="1" dirty="0" smtClean="0"/>
              <a:t>what</a:t>
            </a:r>
            <a:r>
              <a:rPr lang="en-US" altLang="en-US" dirty="0" smtClean="0"/>
              <a:t> the software system will do without describing </a:t>
            </a:r>
            <a:r>
              <a:rPr lang="en-US" altLang="en-US" i="1" dirty="0" smtClean="0"/>
              <a:t>how</a:t>
            </a:r>
            <a:r>
              <a:rPr lang="en-US" altLang="en-US" dirty="0" smtClean="0"/>
              <a:t> it will do </a:t>
            </a:r>
            <a:r>
              <a:rPr lang="en-US" altLang="en-US" dirty="0"/>
              <a:t>,</a:t>
            </a:r>
            <a:r>
              <a:rPr lang="en-US" altLang="en-US" dirty="0" smtClean="0"/>
              <a:t> is represented by the software requirements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8CDCA-59F4-4E4B-946E-8E66F8D83AB0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5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Requirements - 2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 smtClean="0"/>
              <a:t>Software requirements are complete specification of the desired external behavior of the software system to be built.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/>
              <a:t>Behavior may be in two forms </a:t>
            </a:r>
            <a:r>
              <a:rPr lang="en-US" altLang="en-US" dirty="0" err="1" smtClean="0"/>
              <a:t>i.e</a:t>
            </a:r>
            <a:endParaRPr lang="en-US" altLang="en-US" dirty="0" smtClean="0"/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Reaction of system by different inputs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Reaction in different situations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/>
              <a:t>They also represent External behavior of the system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80BD2-ABEA-4192-B4FC-F442F833441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7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1736</Words>
  <Application>Microsoft Office PowerPoint</Application>
  <PresentationFormat>On-screen Show (4:3)</PresentationFormat>
  <Paragraphs>220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1_Office Theme</vt:lpstr>
      <vt:lpstr>Software Requirements Engineering</vt:lpstr>
      <vt:lpstr>PART I</vt:lpstr>
      <vt:lpstr>Chapter 1</vt:lpstr>
      <vt:lpstr>Agenda</vt:lpstr>
      <vt:lpstr>Introduction</vt:lpstr>
      <vt:lpstr>Software Requirements Defined</vt:lpstr>
      <vt:lpstr>Some interpretations of ”requirement”</vt:lpstr>
      <vt:lpstr>Software Requirements - 1</vt:lpstr>
      <vt:lpstr>Software Requirements - 2</vt:lpstr>
      <vt:lpstr>Software Requirements - 3</vt:lpstr>
      <vt:lpstr>Software Requirements - 4</vt:lpstr>
      <vt:lpstr>IEEE Definition</vt:lpstr>
      <vt:lpstr>Sources of Requirements</vt:lpstr>
      <vt:lpstr>Examples of Requirements - 1</vt:lpstr>
      <vt:lpstr>Examples of Requirements - 2</vt:lpstr>
      <vt:lpstr>Examples of Requirements - 3</vt:lpstr>
      <vt:lpstr>Examples of Requirements - 4</vt:lpstr>
      <vt:lpstr>Examples of Requirements - 5</vt:lpstr>
      <vt:lpstr>Levels And Types Of Requirements</vt:lpstr>
      <vt:lpstr>Importance of Software Requirements</vt:lpstr>
      <vt:lpstr>Cont..</vt:lpstr>
      <vt:lpstr>Cont..</vt:lpstr>
      <vt:lpstr>Cont..</vt:lpstr>
      <vt:lpstr>Working with the three levels</vt:lpstr>
      <vt:lpstr>PowerPoint Presentation</vt:lpstr>
      <vt:lpstr>Product Vs. Project Requirements</vt:lpstr>
      <vt:lpstr>Cont..</vt:lpstr>
      <vt:lpstr>Cont..</vt:lpstr>
      <vt:lpstr>Cont..</vt:lpstr>
      <vt:lpstr>Requirements development and management</vt:lpstr>
      <vt:lpstr>Requirements development</vt:lpstr>
      <vt:lpstr>Elicitation</vt:lpstr>
      <vt:lpstr>Analysis</vt:lpstr>
      <vt:lpstr>Cont..</vt:lpstr>
      <vt:lpstr>Specification</vt:lpstr>
      <vt:lpstr>Validation</vt:lpstr>
      <vt:lpstr>PowerPoint Presentation</vt:lpstr>
      <vt:lpstr>Requirements Management</vt:lpstr>
      <vt:lpstr>Cont..</vt:lpstr>
      <vt:lpstr>Cont..</vt:lpstr>
      <vt:lpstr>The end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ismail - [2010]</dc:creator>
  <cp:lastModifiedBy>ismail - [2010]</cp:lastModifiedBy>
  <cp:revision>46</cp:revision>
  <dcterms:created xsi:type="dcterms:W3CDTF">2017-02-18T04:35:16Z</dcterms:created>
  <dcterms:modified xsi:type="dcterms:W3CDTF">2017-09-28T09:08:13Z</dcterms:modified>
</cp:coreProperties>
</file>