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3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64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0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0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5650-9126-4EB8-91EA-DC7918AD575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4FEE10-AE88-4DED-8695-2914598B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292" y="1009934"/>
            <a:ext cx="8320585" cy="1517390"/>
          </a:xfrm>
        </p:spPr>
        <p:txBody>
          <a:bodyPr/>
          <a:lstStyle/>
          <a:p>
            <a:r>
              <a:rPr lang="en-US" b="1" dirty="0"/>
              <a:t>The Waterfall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585" y="293329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j-lt"/>
                <a:ea typeface="+mj-ea"/>
                <a:cs typeface="+mj-cs"/>
              </a:rPr>
              <a:t>By</a:t>
            </a:r>
            <a:r>
              <a:rPr lang="en-US" sz="6000" b="1" dirty="0" smtClean="0">
                <a:latin typeface="+mj-lt"/>
                <a:ea typeface="+mj-ea"/>
                <a:cs typeface="+mj-cs"/>
              </a:rPr>
              <a:t>: Farah Jabeen</a:t>
            </a:r>
            <a:endParaRPr 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082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Brief Description Of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7415"/>
            <a:ext cx="10515600" cy="3248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5) Testing</a:t>
            </a:r>
            <a:r>
              <a:rPr lang="en-US" b="1" dirty="0"/>
              <a:t>:-</a:t>
            </a:r>
          </a:p>
          <a:p>
            <a:pPr marL="0" indent="0">
              <a:buNone/>
            </a:pPr>
            <a:r>
              <a:rPr lang="en-US" dirty="0"/>
              <a:t>&gt; in the stage both individual component and integrated whole are methodically verified to ensure that they are error-free and full meet the requirements outlined in the first step.</a:t>
            </a:r>
          </a:p>
          <a:p>
            <a:pPr marL="0" indent="0">
              <a:buNone/>
            </a:pPr>
            <a:r>
              <a:rPr lang="en-US" dirty="0"/>
              <a:t>&gt; in this phase testing whole software into two parts</a:t>
            </a:r>
          </a:p>
          <a:p>
            <a:pPr marL="0" indent="0">
              <a:buNone/>
            </a:pPr>
            <a:r>
              <a:rPr lang="en-US" dirty="0"/>
              <a:t>1) Hardware &amp; 2) Software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2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Brief Description Of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4961"/>
            <a:ext cx="10515600" cy="2920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6</a:t>
            </a:r>
            <a:r>
              <a:rPr lang="en-US" b="1" dirty="0" smtClean="0"/>
              <a:t>) Delivery </a:t>
            </a:r>
            <a:r>
              <a:rPr lang="en-US" b="1" dirty="0"/>
              <a:t>And Operation:-</a:t>
            </a:r>
          </a:p>
          <a:p>
            <a:pPr marL="0" indent="0">
              <a:buNone/>
            </a:pPr>
            <a:r>
              <a:rPr lang="en-US" dirty="0"/>
              <a:t>&gt; Delivery and operation are turning over the finished system to the customer.</a:t>
            </a:r>
          </a:p>
          <a:p>
            <a:pPr marL="0" indent="0">
              <a:buNone/>
            </a:pPr>
            <a:r>
              <a:rPr lang="en-US" dirty="0" smtClean="0"/>
              <a:t>&gt; Once </a:t>
            </a:r>
            <a:r>
              <a:rPr lang="en-US" dirty="0"/>
              <a:t>delivered , the system has to be maintained, as we shall see the next.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0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Brief Description Of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4961"/>
            <a:ext cx="10515600" cy="2825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7</a:t>
            </a:r>
            <a:r>
              <a:rPr lang="en-US" b="1" dirty="0" smtClean="0"/>
              <a:t>) Maintenance</a:t>
            </a:r>
            <a:r>
              <a:rPr lang="en-US" b="1" dirty="0"/>
              <a:t>:-</a:t>
            </a:r>
          </a:p>
          <a:p>
            <a:pPr marL="0" indent="0" algn="just">
              <a:buNone/>
            </a:pPr>
            <a:r>
              <a:rPr lang="en-US" dirty="0"/>
              <a:t>&gt; This is the final phase of the waterfall model, in which the completed software product is handed over the client., after alpha beta testing.</a:t>
            </a:r>
          </a:p>
          <a:p>
            <a:pPr marL="0" indent="0" algn="just">
              <a:buNone/>
            </a:pPr>
            <a:r>
              <a:rPr lang="en-US" dirty="0"/>
              <a:t>&gt; If the customer suggest to change or enhancements the software process has to be follow all over again right from the first phase </a:t>
            </a:r>
            <a:r>
              <a:rPr lang="en-US" dirty="0" err="1"/>
              <a:t>i.e</a:t>
            </a:r>
            <a:r>
              <a:rPr lang="en-US" dirty="0"/>
              <a:t> needs analysis.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Advantages</a:t>
            </a:r>
            <a:r>
              <a:rPr lang="en-US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&gt;The waterfall model is easy to implementation.</a:t>
            </a:r>
          </a:p>
          <a:p>
            <a:pPr marL="0" indent="0">
              <a:buNone/>
            </a:pPr>
            <a:r>
              <a:rPr lang="en-US" dirty="0"/>
              <a:t>&gt; For implementation of small systems waterfall model is useful.</a:t>
            </a:r>
          </a:p>
          <a:p>
            <a:pPr marL="0" indent="0">
              <a:buNone/>
            </a:pPr>
            <a:r>
              <a:rPr lang="en-US" dirty="0"/>
              <a:t>&gt; The project requires the fulfilment of one phase, before proceeding to the next.</a:t>
            </a:r>
          </a:p>
          <a:p>
            <a:pPr marL="0" indent="0">
              <a:buNone/>
            </a:pPr>
            <a:r>
              <a:rPr lang="en-US" dirty="0"/>
              <a:t>&gt; It is easier to develop various </a:t>
            </a:r>
            <a:r>
              <a:rPr lang="en-US" dirty="0" err="1"/>
              <a:t>softwares</a:t>
            </a:r>
            <a:r>
              <a:rPr lang="en-US" dirty="0"/>
              <a:t> through this method in short span of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3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Disadvantages</a:t>
            </a:r>
            <a:r>
              <a:rPr lang="en-US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119"/>
            <a:ext cx="10515600" cy="3357350"/>
          </a:xfrm>
        </p:spPr>
        <p:txBody>
          <a:bodyPr/>
          <a:lstStyle/>
          <a:p>
            <a:r>
              <a:rPr lang="en-US" dirty="0"/>
              <a:t>&gt; The customer can see working model of the project only at the end.</a:t>
            </a:r>
          </a:p>
          <a:p>
            <a:r>
              <a:rPr lang="en-US" dirty="0"/>
              <a:t>&gt; If we want to go back turn then it is not possible in this model.</a:t>
            </a:r>
          </a:p>
          <a:p>
            <a:r>
              <a:rPr lang="en-US" dirty="0"/>
              <a:t>&gt; It is difficult to follow the sequential flow in software development </a:t>
            </a:r>
            <a:r>
              <a:rPr lang="en-US" dirty="0" smtClean="0"/>
              <a:t>process.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30845"/>
            <a:ext cx="10515600" cy="183197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waterfall model was used primarily to develop enterprise applications like </a:t>
            </a:r>
            <a:r>
              <a:rPr lang="en-US" b="1" dirty="0"/>
              <a:t>Human Resource Management Systems (HRMS)</a:t>
            </a:r>
            <a:r>
              <a:rPr lang="en-US" dirty="0"/>
              <a:t>, Supply Chain Management Systems, Customer Relationship Management (CRM) systems, Inventory Management Systems, Point of Sales (POS) systems for </a:t>
            </a:r>
            <a:r>
              <a:rPr lang="en-US" dirty="0" smtClean="0"/>
              <a:t>retail.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6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of Waterfall Model.</a:t>
            </a:r>
          </a:p>
          <a:p>
            <a:r>
              <a:rPr lang="en-US" dirty="0" smtClean="0"/>
              <a:t>Phases </a:t>
            </a:r>
            <a:r>
              <a:rPr lang="en-US" dirty="0"/>
              <a:t>of Waterfall Model.</a:t>
            </a:r>
          </a:p>
          <a:p>
            <a:r>
              <a:rPr lang="en-US" dirty="0" smtClean="0"/>
              <a:t>Brief </a:t>
            </a:r>
            <a:r>
              <a:rPr lang="en-US" dirty="0"/>
              <a:t>description Of Phases.</a:t>
            </a:r>
          </a:p>
          <a:p>
            <a:r>
              <a:rPr lang="en-US" dirty="0" smtClean="0"/>
              <a:t>Advantages</a:t>
            </a:r>
            <a:r>
              <a:rPr lang="en-US" dirty="0"/>
              <a:t>.</a:t>
            </a:r>
          </a:p>
          <a:p>
            <a:r>
              <a:rPr lang="en-US" dirty="0" smtClean="0"/>
              <a:t>Disadvantages.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2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6346"/>
            <a:ext cx="10515600" cy="31662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The waterfall model is a popular version of the systems development </a:t>
            </a:r>
            <a:r>
              <a:rPr lang="en-US" dirty="0" smtClean="0"/>
              <a:t>life cycle </a:t>
            </a:r>
            <a:r>
              <a:rPr lang="en-US" dirty="0"/>
              <a:t>model for software engineering.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The </a:t>
            </a:r>
            <a:r>
              <a:rPr lang="en-US" dirty="0"/>
              <a:t>waterfall model describes a development method that is linear and sequential.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Phases</a:t>
            </a:r>
            <a:r>
              <a:rPr lang="en-US" dirty="0"/>
              <a:t> </a:t>
            </a:r>
            <a:r>
              <a:rPr lang="en-US" sz="6000" b="1" dirty="0"/>
              <a:t>Of 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Needs Analysis.</a:t>
            </a:r>
          </a:p>
          <a:p>
            <a:pPr marL="0" indent="0">
              <a:buNone/>
            </a:pPr>
            <a:r>
              <a:rPr lang="en-US" dirty="0"/>
              <a:t>2. Needs Specification.</a:t>
            </a:r>
          </a:p>
          <a:p>
            <a:pPr marL="0" indent="0">
              <a:buNone/>
            </a:pPr>
            <a:r>
              <a:rPr lang="en-US" dirty="0"/>
              <a:t>3. Algorithm design.</a:t>
            </a:r>
          </a:p>
          <a:p>
            <a:pPr marL="0" indent="0">
              <a:buNone/>
            </a:pPr>
            <a:r>
              <a:rPr lang="en-US" dirty="0"/>
              <a:t>4. Software implementation.</a:t>
            </a:r>
          </a:p>
          <a:p>
            <a:pPr marL="0" indent="0">
              <a:buNone/>
            </a:pPr>
            <a:r>
              <a:rPr lang="en-US" dirty="0"/>
              <a:t>5. Testing and Integration.</a:t>
            </a:r>
          </a:p>
          <a:p>
            <a:pPr marL="0" indent="0">
              <a:buNone/>
            </a:pPr>
            <a:r>
              <a:rPr lang="en-US" dirty="0"/>
              <a:t>6. Delivery and operation.</a:t>
            </a:r>
          </a:p>
          <a:p>
            <a:pPr marL="0" indent="0">
              <a:buNone/>
            </a:pPr>
            <a:r>
              <a:rPr lang="en-US" dirty="0"/>
              <a:t>7. Maintenance.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1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The Waterfall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22" y="1745279"/>
            <a:ext cx="7832892" cy="4486275"/>
          </a:xfrm>
        </p:spPr>
      </p:pic>
    </p:spTree>
    <p:extLst>
      <p:ext uri="{BB962C8B-B14F-4D97-AF65-F5344CB8AC3E}">
        <p14:creationId xmlns:p14="http://schemas.microsoft.com/office/powerpoint/2010/main" val="410437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Brief Description Of </a:t>
            </a:r>
            <a:r>
              <a:rPr lang="en-US" sz="6000" b="1" dirty="0" smtClean="0"/>
              <a:t>Phases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9731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1) Needs Analysis:-</a:t>
            </a:r>
          </a:p>
          <a:p>
            <a:pPr marL="0" indent="0">
              <a:buNone/>
            </a:pPr>
            <a:r>
              <a:rPr lang="en-US" dirty="0"/>
              <a:t>&gt; This is the first phase of waterfall model.</a:t>
            </a:r>
          </a:p>
          <a:p>
            <a:pPr marL="0" indent="0">
              <a:buNone/>
            </a:pPr>
            <a:r>
              <a:rPr lang="en-US" dirty="0"/>
              <a:t>&gt;Which includes a meeting with customer to understand his requirements.</a:t>
            </a:r>
          </a:p>
          <a:p>
            <a:pPr marL="0" indent="0">
              <a:buNone/>
            </a:pPr>
            <a:r>
              <a:rPr lang="en-US" dirty="0"/>
              <a:t>&gt; Requirements gathering and analysis phase the basic requirements of the system must be understood by software engineer, who is also called ANALYSTS.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9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Brief Description Of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06" y="2606722"/>
            <a:ext cx="10515600" cy="37476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2) Needs </a:t>
            </a:r>
            <a:r>
              <a:rPr lang="en-US" b="1" dirty="0"/>
              <a:t>Specification:-</a:t>
            </a:r>
          </a:p>
          <a:p>
            <a:pPr marL="0" indent="0">
              <a:buNone/>
            </a:pPr>
            <a:r>
              <a:rPr lang="en-US" dirty="0"/>
              <a:t>&gt; The needs specification documents, what the user expects from the software system in a formal statement showing input, process and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Brief Description Of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7415"/>
            <a:ext cx="10515600" cy="3507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3) Algorithm </a:t>
            </a:r>
            <a:r>
              <a:rPr lang="en-US" b="1" dirty="0"/>
              <a:t>Design:-</a:t>
            </a:r>
          </a:p>
          <a:p>
            <a:pPr marL="0" indent="0">
              <a:buNone/>
            </a:pPr>
            <a:r>
              <a:rPr lang="en-US" dirty="0"/>
              <a:t>&gt; An Algorithm design involves a give and take between what is needed and how it will be supplied.</a:t>
            </a:r>
          </a:p>
          <a:p>
            <a:pPr marL="0" indent="0">
              <a:buNone/>
            </a:pPr>
            <a:r>
              <a:rPr lang="en-US" dirty="0"/>
              <a:t>&gt; The design needs to be documented for further use.</a:t>
            </a:r>
          </a:p>
          <a:p>
            <a:pPr marL="0" indent="0">
              <a:buNone/>
            </a:pPr>
            <a:r>
              <a:rPr lang="en-US" dirty="0"/>
              <a:t>&gt;The requirements are translated in some easy to represent from using which coding can be done effectively and efficiently.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Brief Description Of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7415"/>
            <a:ext cx="10515600" cy="3507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</a:t>
            </a:r>
            <a:r>
              <a:rPr lang="en-US" b="1" dirty="0" smtClean="0"/>
              <a:t>) Software </a:t>
            </a:r>
            <a:r>
              <a:rPr lang="en-US" b="1" dirty="0"/>
              <a:t>Implementation:-</a:t>
            </a:r>
          </a:p>
          <a:p>
            <a:pPr marL="0" indent="0">
              <a:buNone/>
            </a:pPr>
            <a:r>
              <a:rPr lang="en-US" dirty="0"/>
              <a:t>&gt; The software Implementation is the coding of the algorithm.</a:t>
            </a:r>
          </a:p>
          <a:p>
            <a:pPr marL="0" indent="0">
              <a:buNone/>
            </a:pPr>
            <a:r>
              <a:rPr lang="en-US" dirty="0"/>
              <a:t>&gt; This is generally the easiest part of the system is well-designed and a suitable programing language is used.</a:t>
            </a:r>
          </a:p>
          <a:p>
            <a:pPr marL="0" indent="0">
              <a:buNone/>
            </a:pPr>
            <a:r>
              <a:rPr lang="en-US" dirty="0"/>
              <a:t>&gt;Coding is a step in which the design is translated into machine readable form.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53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427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The Waterfall Model</vt:lpstr>
      <vt:lpstr>INDEX</vt:lpstr>
      <vt:lpstr>Introduction</vt:lpstr>
      <vt:lpstr>Phases Of waterfall Model</vt:lpstr>
      <vt:lpstr>The Waterfall Model</vt:lpstr>
      <vt:lpstr>Brief Description Of Phases</vt:lpstr>
      <vt:lpstr>Brief Description Of Phases</vt:lpstr>
      <vt:lpstr>Brief Description Of Phases</vt:lpstr>
      <vt:lpstr>Brief Description Of Phases</vt:lpstr>
      <vt:lpstr>Brief Description Of Phases</vt:lpstr>
      <vt:lpstr>Brief Description Of Phases</vt:lpstr>
      <vt:lpstr>Brief Description Of Phases</vt:lpstr>
      <vt:lpstr>Advantages:-</vt:lpstr>
      <vt:lpstr>Disadvantages:-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Waterfall Model</dc:title>
  <dc:creator>FARAH</dc:creator>
  <cp:lastModifiedBy>FARAH</cp:lastModifiedBy>
  <cp:revision>22</cp:revision>
  <dcterms:created xsi:type="dcterms:W3CDTF">2021-11-11T09:02:15Z</dcterms:created>
  <dcterms:modified xsi:type="dcterms:W3CDTF">2021-11-11T09:39:08Z</dcterms:modified>
</cp:coreProperties>
</file>