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19" r:id="rId2"/>
    <p:sldId id="320" r:id="rId3"/>
    <p:sldId id="321" r:id="rId4"/>
    <p:sldId id="323" r:id="rId5"/>
    <p:sldId id="328" r:id="rId6"/>
    <p:sldId id="327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BAE2E4"/>
    <a:srgbClr val="33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838F9CB-5BA7-4E49-A9C3-88B3202172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102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74026AD-CBEB-4249-B380-20258CF115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1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194B152-A6AD-4516-830C-6C56915E8AAF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E27DEB-1A29-4E30-9B2C-563DAF0CE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6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DF709-392E-4285-ACCF-E83D0A1CEC8F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0DCCB-C135-4CE9-830A-CCFC3AF06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36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98BA2-0EA5-46D2-ADEF-031B93E96156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9A996-AE93-4D0A-94CB-793285D7AA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56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7C43F-D857-4DE4-98E7-9FE4717FFDB8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31732-9A18-4A10-B588-0D0626BB7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7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A405A1-2D31-4E38-8DDF-1DC7E5C4954F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0946F-E578-4452-9ED2-2ACC13339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85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D22E56-863A-4150-BFA8-809BFE425494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4FDD0-20A5-43B9-A45C-8AB98C4686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82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6D05A4-E568-4441-AE7A-4FB33A6867E2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E4C14-BC81-4217-8B77-E74CF2FB4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70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8C1779-9B35-47A8-BAB4-4088F5D450C8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8403B-9AB1-4A18-8E58-788471B40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720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56167-FD3E-4077-A94E-092C5E3BA63B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1AD28-BEC3-402F-BE91-8F883F8537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56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A41836-FA19-4F84-BF3B-AB88D8ADF472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10E64-ECE2-449B-B541-19084AC4C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93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5AF3A75-6A46-473B-9ACC-25E77223B9B1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EA0A1-DDAD-4E4F-897B-E62D0D732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55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D3DA6FD-C9CE-481B-8839-39428E3F4766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179D89A-DCEB-41ED-B285-047F6662C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ChangeArrowheads="1"/>
          </p:cNvSpPr>
          <p:nvPr/>
        </p:nvSpPr>
        <p:spPr bwMode="auto">
          <a:xfrm>
            <a:off x="990600" y="1325563"/>
            <a:ext cx="678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400" b="1" dirty="0" smtClean="0">
                <a:latin typeface="Comic Sans MS" panose="030F0702030302020204" pitchFamily="66" charset="0"/>
              </a:rPr>
              <a:t>Filing</a:t>
            </a:r>
            <a:endParaRPr lang="en-US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9219" name="Rectangle 14"/>
          <p:cNvSpPr>
            <a:spLocks noChangeArrowheads="1"/>
          </p:cNvSpPr>
          <p:nvPr/>
        </p:nvSpPr>
        <p:spPr bwMode="auto">
          <a:xfrm>
            <a:off x="1828800" y="3497263"/>
            <a:ext cx="6248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By Misba Sikandar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Lecturer IT Department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905000" y="4191000"/>
            <a:ext cx="6248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lvl="1" indent="0">
              <a:buNone/>
            </a:pPr>
            <a:r>
              <a:rPr lang="en-US" dirty="0" smtClean="0"/>
              <a:t>Formatted I/O on Disk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4E1C3E-34F0-43DD-AB17-57D9F9E51EF7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I/O on file</a:t>
            </a:r>
          </a:p>
          <a:p>
            <a:pPr lvl="1"/>
            <a:r>
              <a:rPr lang="en-US" dirty="0" smtClean="0"/>
              <a:t>Reading</a:t>
            </a:r>
          </a:p>
          <a:p>
            <a:pPr lvl="1"/>
            <a:r>
              <a:rPr lang="en-US" dirty="0" err="1" smtClean="0"/>
              <a:t>writting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32F5C3-5F41-41C6-8466-214C34E28D63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6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fstream</a:t>
            </a:r>
            <a:r>
              <a:rPr lang="en-US" sz="1600" dirty="0"/>
              <a:t>&gt; //for file streams</a:t>
            </a:r>
          </a:p>
          <a:p>
            <a:pPr marL="109537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109537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109537" indent="0">
              <a:buNone/>
            </a:pP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MAX = 100; //size of buffer</a:t>
            </a:r>
          </a:p>
          <a:p>
            <a:pPr marL="109537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buff[MAX]; //buffer for integers</a:t>
            </a:r>
          </a:p>
          <a:p>
            <a:pPr marL="109537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for(</a:t>
            </a:r>
            <a:r>
              <a:rPr lang="en-US" sz="1600" dirty="0" err="1"/>
              <a:t>int</a:t>
            </a:r>
            <a:r>
              <a:rPr lang="en-US" sz="1600" dirty="0"/>
              <a:t> j=0; j&lt;MAX; </a:t>
            </a:r>
            <a:r>
              <a:rPr lang="en-US" sz="1600" dirty="0" err="1"/>
              <a:t>j++</a:t>
            </a:r>
            <a:r>
              <a:rPr lang="en-US" sz="1600" dirty="0"/>
              <a:t>) //fill buffer with data</a:t>
            </a:r>
          </a:p>
          <a:p>
            <a:pPr marL="109537" indent="0">
              <a:buNone/>
            </a:pPr>
            <a:r>
              <a:rPr lang="en-US" sz="1600" dirty="0"/>
              <a:t>buff[j] = j; </a:t>
            </a:r>
            <a:endParaRPr lang="en-US" sz="1600" dirty="0" smtClean="0"/>
          </a:p>
          <a:p>
            <a:pPr marL="109537" indent="0">
              <a:buNone/>
            </a:pPr>
            <a:r>
              <a:rPr lang="en-US" sz="1600" dirty="0" err="1" smtClean="0"/>
              <a:t>ofstream</a:t>
            </a:r>
            <a:r>
              <a:rPr lang="en-US" sz="1600" dirty="0" smtClean="0"/>
              <a:t> </a:t>
            </a:r>
            <a:r>
              <a:rPr lang="en-US" sz="1600" dirty="0" err="1"/>
              <a:t>os</a:t>
            </a:r>
            <a:r>
              <a:rPr lang="en-US" sz="1600" dirty="0"/>
              <a:t>(“edata.dat”, </a:t>
            </a:r>
            <a:r>
              <a:rPr lang="en-US" sz="1600" dirty="0" err="1"/>
              <a:t>ios</a:t>
            </a:r>
            <a:r>
              <a:rPr lang="en-US" sz="1600" dirty="0"/>
              <a:t>::binary);</a:t>
            </a:r>
          </a:p>
          <a:p>
            <a:pPr marL="109537" indent="0">
              <a:buNone/>
            </a:pPr>
            <a:r>
              <a:rPr lang="en-US" sz="1600" dirty="0" err="1" smtClean="0"/>
              <a:t>os.write</a:t>
            </a:r>
            <a:r>
              <a:rPr lang="en-US" sz="1600" dirty="0"/>
              <a:t>( </a:t>
            </a:r>
            <a:r>
              <a:rPr lang="en-US" sz="1600" dirty="0" err="1"/>
              <a:t>reinterpret_cast</a:t>
            </a:r>
            <a:r>
              <a:rPr lang="en-US" sz="1600" dirty="0"/>
              <a:t>&lt;char*&gt;(buff), MAX*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) );</a:t>
            </a:r>
          </a:p>
          <a:p>
            <a:pPr marL="109537" indent="0">
              <a:buNone/>
            </a:pPr>
            <a:r>
              <a:rPr lang="en-US" sz="1600" dirty="0" err="1"/>
              <a:t>os.close</a:t>
            </a:r>
            <a:r>
              <a:rPr lang="en-US" sz="1600" dirty="0"/>
              <a:t>(); //must close it</a:t>
            </a:r>
          </a:p>
          <a:p>
            <a:pPr marL="109537" indent="0">
              <a:buNone/>
            </a:pPr>
            <a:r>
              <a:rPr lang="en-US" sz="1600" dirty="0"/>
              <a:t>for(j=0; j&lt;MAX; </a:t>
            </a:r>
            <a:r>
              <a:rPr lang="en-US" sz="1600" dirty="0" err="1"/>
              <a:t>j++</a:t>
            </a:r>
            <a:r>
              <a:rPr lang="en-US" sz="1600" dirty="0"/>
              <a:t>) //erase buffer</a:t>
            </a:r>
          </a:p>
          <a:p>
            <a:pPr marL="109537" indent="0">
              <a:buNone/>
            </a:pPr>
            <a:r>
              <a:rPr lang="en-US" sz="1600" dirty="0"/>
              <a:t>buff[j] = 0</a:t>
            </a:r>
            <a:r>
              <a:rPr lang="en-US" sz="1600" dirty="0" smtClean="0"/>
              <a:t>;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  <a:endParaRPr lang="en-US" sz="1600" dirty="0"/>
          </a:p>
          <a:p>
            <a:pPr marL="109537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data to the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4E35B-8FBE-468F-A4FA-DA34E8BB65B2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/>
              <a:t>data </a:t>
            </a:r>
            <a:r>
              <a:rPr lang="en-US" dirty="0" smtClean="0"/>
              <a:t>from </a:t>
            </a:r>
            <a:r>
              <a:rPr lang="en-US" dirty="0"/>
              <a:t>the File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46A0D6-91B5-465C-B8C6-0DF9AF4F6480}" type="datetime1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4C14-BC81-4217-8B77-E74CF2FB402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fstream</a:t>
            </a:r>
            <a:r>
              <a:rPr lang="en-US" sz="1600" dirty="0"/>
              <a:t>&gt; //for file streams</a:t>
            </a:r>
          </a:p>
          <a:p>
            <a:pPr marL="109537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109537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109537" indent="0">
              <a:buNone/>
            </a:pP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MAX = 100; //size of buffer</a:t>
            </a:r>
          </a:p>
          <a:p>
            <a:pPr marL="109537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buff[MAX]; //buffer for integers</a:t>
            </a:r>
          </a:p>
          <a:p>
            <a:pPr marL="109537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109537" indent="0">
              <a:buNone/>
            </a:pPr>
            <a:r>
              <a:rPr lang="en-US" sz="1600" dirty="0" smtClean="0"/>
              <a:t>{</a:t>
            </a:r>
          </a:p>
          <a:p>
            <a:pPr marL="109537" indent="0">
              <a:buNone/>
            </a:pPr>
            <a:r>
              <a:rPr lang="en-US" sz="1600" dirty="0" err="1" smtClean="0"/>
              <a:t>ifstream</a:t>
            </a:r>
            <a:r>
              <a:rPr lang="en-US" sz="1600" dirty="0" smtClean="0"/>
              <a:t> </a:t>
            </a:r>
            <a:r>
              <a:rPr lang="en-US" sz="1600" dirty="0"/>
              <a:t>is(“edata.dat”, </a:t>
            </a:r>
            <a:r>
              <a:rPr lang="en-US" sz="1600" dirty="0" err="1"/>
              <a:t>ios</a:t>
            </a:r>
            <a:r>
              <a:rPr lang="en-US" sz="1600" dirty="0"/>
              <a:t>::binary);</a:t>
            </a:r>
          </a:p>
          <a:p>
            <a:pPr marL="109537" indent="0">
              <a:buNone/>
            </a:pPr>
            <a:r>
              <a:rPr lang="en-US" sz="1600" dirty="0" err="1"/>
              <a:t>is.read</a:t>
            </a:r>
            <a:r>
              <a:rPr lang="en-US" sz="1600" dirty="0"/>
              <a:t>( </a:t>
            </a:r>
            <a:r>
              <a:rPr lang="en-US" sz="1600" dirty="0" err="1"/>
              <a:t>reinterpret_cast</a:t>
            </a:r>
            <a:r>
              <a:rPr lang="en-US" sz="1600" dirty="0"/>
              <a:t>&lt;char*&gt;(buff), MAX*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) );</a:t>
            </a:r>
          </a:p>
          <a:p>
            <a:pPr marL="109537" indent="0">
              <a:buNone/>
            </a:pPr>
            <a:r>
              <a:rPr lang="en-US" sz="1600" dirty="0"/>
              <a:t>for(j=0; j&lt;MAX; </a:t>
            </a:r>
            <a:r>
              <a:rPr lang="en-US" sz="1600" dirty="0" err="1"/>
              <a:t>j++</a:t>
            </a:r>
            <a:r>
              <a:rPr lang="en-US" sz="1600" dirty="0"/>
              <a:t>) </a:t>
            </a:r>
          </a:p>
          <a:p>
            <a:pPr marL="109537" indent="0">
              <a:buNone/>
            </a:pPr>
            <a:r>
              <a:rPr lang="en-US" sz="1600" dirty="0" smtClean="0"/>
              <a:t>{ </a:t>
            </a:r>
          </a:p>
          <a:p>
            <a:pPr marL="109537" indent="0">
              <a:buNone/>
            </a:pP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pPr marL="109537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&lt;&lt;buff[j</a:t>
            </a:r>
            <a:r>
              <a:rPr lang="en-US" sz="1600" dirty="0" smtClean="0"/>
              <a:t>];</a:t>
            </a: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return 0;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48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537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76032-C500-4886-915B-1DAC8C52DEF5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3748</TotalTime>
  <Words>222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Comic Sans MS</vt:lpstr>
      <vt:lpstr>Lucida Sans Unicode</vt:lpstr>
      <vt:lpstr>Verdana</vt:lpstr>
      <vt:lpstr>Wingdings 2</vt:lpstr>
      <vt:lpstr>Wingdings 3</vt:lpstr>
      <vt:lpstr>Concourse</vt:lpstr>
      <vt:lpstr>PowerPoint Presentation</vt:lpstr>
      <vt:lpstr>Previously</vt:lpstr>
      <vt:lpstr>Content</vt:lpstr>
      <vt:lpstr>Writing data to the File</vt:lpstr>
      <vt:lpstr>Reading data from the File</vt:lpstr>
      <vt:lpstr>PowerPoint Presentation</vt:lpstr>
    </vt:vector>
  </TitlesOfParts>
  <Company>MCS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Misba Sikandar</cp:lastModifiedBy>
  <cp:revision>243</cp:revision>
  <dcterms:created xsi:type="dcterms:W3CDTF">2008-10-09T03:45:04Z</dcterms:created>
  <dcterms:modified xsi:type="dcterms:W3CDTF">2021-01-12T06:51:07Z</dcterms:modified>
</cp:coreProperties>
</file>