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19" r:id="rId2"/>
    <p:sldId id="320" r:id="rId3"/>
    <p:sldId id="321" r:id="rId4"/>
    <p:sldId id="322" r:id="rId5"/>
    <p:sldId id="323" r:id="rId6"/>
    <p:sldId id="327" r:id="rId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0066"/>
    <a:srgbClr val="BAE2E4"/>
    <a:srgbClr val="33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838F9CB-5BA7-4E49-A9C3-88B3202172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102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74026AD-CBEB-4249-B380-20258CF115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1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194B152-A6AD-4516-830C-6C56915E8AAF}" type="datetimeFigureOut">
              <a:rPr lang="en-US"/>
              <a:pPr>
                <a:defRPr/>
              </a:pPr>
              <a:t>1/5/2021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E27DEB-1A29-4E30-9B2C-563DAF0CE5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86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DF709-392E-4285-ACCF-E83D0A1CEC8F}" type="datetimeFigureOut">
              <a:rPr lang="en-US"/>
              <a:pPr>
                <a:defRPr/>
              </a:pPr>
              <a:t>1/5/2021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0DCCB-C135-4CE9-830A-CCFC3AF066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36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98BA2-0EA5-46D2-ADEF-031B93E96156}" type="datetimeFigureOut">
              <a:rPr lang="en-US"/>
              <a:pPr>
                <a:defRPr/>
              </a:pPr>
              <a:t>1/5/2021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9A996-AE93-4D0A-94CB-793285D7AA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56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7C43F-D857-4DE4-98E7-9FE4717FFDB8}" type="datetimeFigureOut">
              <a:rPr lang="en-US"/>
              <a:pPr>
                <a:defRPr/>
              </a:pPr>
              <a:t>1/5/2021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31732-9A18-4A10-B588-0D0626BB7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70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A405A1-2D31-4E38-8DDF-1DC7E5C4954F}" type="datetimeFigureOut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0946F-E578-4452-9ED2-2ACC13339B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856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D22E56-863A-4150-BFA8-809BFE425494}" type="datetimeFigureOut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4FDD0-20A5-43B9-A45C-8AB98C4686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82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6D05A4-E568-4441-AE7A-4FB33A6867E2}" type="datetimeFigureOut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E4C14-BC81-4217-8B77-E74CF2FB4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870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18C1779-9B35-47A8-BAB4-4088F5D450C8}" type="datetimeFigureOut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8403B-9AB1-4A18-8E58-788471B401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720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56167-FD3E-4077-A94E-092C5E3BA63B}" type="datetimeFigureOut">
              <a:rPr lang="en-US"/>
              <a:pPr>
                <a:defRPr/>
              </a:pPr>
              <a:t>1/5/2021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1AD28-BEC3-402F-BE91-8F883F8537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56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A41836-FA19-4F84-BF3B-AB88D8ADF472}" type="datetimeFigureOut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10E64-ECE2-449B-B541-19084AC4C5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93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5AF3A75-6A46-473B-9ACC-25E77223B9B1}" type="datetimeFigureOut">
              <a:rPr lang="en-US"/>
              <a:pPr>
                <a:defRPr/>
              </a:pPr>
              <a:t>1/5/2021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EA0A1-DDAD-4E4F-897B-E62D0D7328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550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D3DA6FD-C9CE-481B-8839-39428E3F4766}" type="datetimeFigureOut">
              <a:rPr lang="en-US"/>
              <a:pPr>
                <a:defRPr/>
              </a:pPr>
              <a:t>1/5/2021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179D89A-DCEB-41ED-B285-047F6662C8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703" r:id="rId4"/>
    <p:sldLayoutId id="2147483704" r:id="rId5"/>
    <p:sldLayoutId id="2147483705" r:id="rId6"/>
    <p:sldLayoutId id="2147483698" r:id="rId7"/>
    <p:sldLayoutId id="2147483706" r:id="rId8"/>
    <p:sldLayoutId id="2147483707" r:id="rId9"/>
    <p:sldLayoutId id="2147483699" r:id="rId10"/>
    <p:sldLayoutId id="214748370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ChangeArrowheads="1"/>
          </p:cNvSpPr>
          <p:nvPr/>
        </p:nvSpPr>
        <p:spPr bwMode="auto">
          <a:xfrm>
            <a:off x="990600" y="1325563"/>
            <a:ext cx="6781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4400" b="1" dirty="0" smtClean="0">
                <a:latin typeface="Comic Sans MS" panose="030F0702030302020204" pitchFamily="66" charset="0"/>
              </a:rPr>
              <a:t>Filing</a:t>
            </a:r>
            <a:endParaRPr lang="en-US" alt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9219" name="Rectangle 14"/>
          <p:cNvSpPr>
            <a:spLocks noChangeArrowheads="1"/>
          </p:cNvSpPr>
          <p:nvPr/>
        </p:nvSpPr>
        <p:spPr bwMode="auto">
          <a:xfrm>
            <a:off x="1828800" y="3497263"/>
            <a:ext cx="6248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 dirty="0">
                <a:latin typeface="Comic Sans MS" panose="030F0702030302020204" pitchFamily="66" charset="0"/>
              </a:rPr>
              <a:t>By Misba Sikandar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600" dirty="0">
                <a:latin typeface="Comic Sans MS" panose="030F0702030302020204" pitchFamily="66" charset="0"/>
              </a:rPr>
              <a:t>Lecturer IT Department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1905000" y="4191000"/>
            <a:ext cx="6248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lvl="1" indent="0">
              <a:buNone/>
            </a:pPr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4E1C3E-34F0-43DD-AB17-57D9F9E51EF7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Filing</a:t>
            </a:r>
          </a:p>
          <a:p>
            <a:pPr lvl="1"/>
            <a:r>
              <a:rPr lang="en-US" dirty="0" smtClean="0"/>
              <a:t>Reading</a:t>
            </a:r>
          </a:p>
          <a:p>
            <a:pPr lvl="1"/>
            <a:r>
              <a:rPr lang="en-US" dirty="0" err="1" smtClean="0"/>
              <a:t>writting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32F5C3-5F41-41C6-8466-214C34E28D63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6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programs need to save data to disk files and read it back 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Working with disk </a:t>
            </a:r>
            <a:r>
              <a:rPr lang="en-US" dirty="0" smtClean="0"/>
              <a:t>files requires </a:t>
            </a:r>
            <a:r>
              <a:rPr lang="en-US" dirty="0"/>
              <a:t>another set of classes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ifstream</a:t>
            </a:r>
            <a:r>
              <a:rPr lang="en-US" dirty="0"/>
              <a:t> for input, </a:t>
            </a:r>
            <a:r>
              <a:rPr lang="en-US" dirty="0" err="1"/>
              <a:t>fstream</a:t>
            </a:r>
            <a:r>
              <a:rPr lang="en-US" dirty="0"/>
              <a:t> for both input and output, </a:t>
            </a:r>
            <a:r>
              <a:rPr lang="en-US" dirty="0" smtClean="0"/>
              <a:t>and </a:t>
            </a:r>
            <a:r>
              <a:rPr lang="en-US" dirty="0" err="1" smtClean="0"/>
              <a:t>ofstream</a:t>
            </a:r>
            <a:r>
              <a:rPr lang="en-US" dirty="0" smtClean="0"/>
              <a:t> </a:t>
            </a:r>
            <a:r>
              <a:rPr lang="en-US" dirty="0"/>
              <a:t>for output. Objects of these classes can be associated with disk files, and we can </a:t>
            </a:r>
            <a:r>
              <a:rPr lang="en-US" dirty="0" smtClean="0"/>
              <a:t>use their </a:t>
            </a:r>
            <a:r>
              <a:rPr lang="en-US" dirty="0"/>
              <a:t>member functions to read and write to the files.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2E389-1E04-42E5-8DD8-9B47FE94534D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27600"/>
          </a:xfrm>
        </p:spPr>
        <p:txBody>
          <a:bodyPr/>
          <a:lstStyle/>
          <a:p>
            <a:r>
              <a:rPr lang="en-US" sz="1600" dirty="0" smtClean="0"/>
              <a:t>#</a:t>
            </a:r>
            <a:r>
              <a:rPr lang="en-US" sz="1600" dirty="0"/>
              <a:t>include &lt;</a:t>
            </a:r>
            <a:r>
              <a:rPr lang="en-US" sz="1600" dirty="0" err="1"/>
              <a:t>fstream</a:t>
            </a:r>
            <a:r>
              <a:rPr lang="en-US" sz="1600" dirty="0"/>
              <a:t>&gt; //for file I/O</a:t>
            </a:r>
          </a:p>
          <a:p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 &lt;string&gt;</a:t>
            </a:r>
          </a:p>
          <a:p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char </a:t>
            </a:r>
            <a:r>
              <a:rPr lang="en-US" sz="1600" dirty="0" err="1"/>
              <a:t>ch</a:t>
            </a:r>
            <a:r>
              <a:rPr lang="en-US" sz="1600" dirty="0"/>
              <a:t> = ‘x’;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j = 77;</a:t>
            </a:r>
          </a:p>
          <a:p>
            <a:r>
              <a:rPr lang="en-US" sz="1600" dirty="0"/>
              <a:t>double d = 6.02;</a:t>
            </a:r>
          </a:p>
          <a:p>
            <a:r>
              <a:rPr lang="en-US" sz="1600" dirty="0"/>
              <a:t>string str1 = “Kafka”; </a:t>
            </a:r>
            <a:endParaRPr lang="en-US" sz="1600" dirty="0" smtClean="0"/>
          </a:p>
          <a:p>
            <a:r>
              <a:rPr lang="en-US" sz="1600" dirty="0" smtClean="0"/>
              <a:t>string </a:t>
            </a:r>
            <a:r>
              <a:rPr lang="en-US" sz="1600" dirty="0"/>
              <a:t>str2 = “Proust”; </a:t>
            </a:r>
            <a:endParaRPr lang="en-US" sz="1600" dirty="0" smtClean="0"/>
          </a:p>
          <a:p>
            <a:r>
              <a:rPr lang="en-US" sz="1600" dirty="0" err="1" smtClean="0"/>
              <a:t>ofstream</a:t>
            </a:r>
            <a:r>
              <a:rPr lang="en-US" sz="1600" dirty="0" smtClean="0"/>
              <a:t> </a:t>
            </a:r>
            <a:r>
              <a:rPr lang="en-US" sz="1600" dirty="0" err="1"/>
              <a:t>outfile</a:t>
            </a:r>
            <a:r>
              <a:rPr lang="en-US" sz="1600" dirty="0"/>
              <a:t>(“fdata.txt”); </a:t>
            </a:r>
          </a:p>
          <a:p>
            <a:r>
              <a:rPr lang="en-US" sz="1600" dirty="0" err="1"/>
              <a:t>outfile</a:t>
            </a:r>
            <a:r>
              <a:rPr lang="en-US" sz="1600" dirty="0"/>
              <a:t> &lt;&lt; </a:t>
            </a:r>
            <a:r>
              <a:rPr lang="en-US" sz="1600" dirty="0" err="1"/>
              <a:t>ch</a:t>
            </a:r>
            <a:r>
              <a:rPr lang="en-US" sz="1600" dirty="0"/>
              <a:t> </a:t>
            </a:r>
            <a:r>
              <a:rPr lang="en-US" sz="1600" dirty="0" smtClean="0"/>
              <a:t>&lt;&lt; j&lt;&lt; </a:t>
            </a:r>
            <a:r>
              <a:rPr lang="en-US" sz="1600" dirty="0"/>
              <a:t>‘ </a:t>
            </a:r>
            <a:r>
              <a:rPr lang="en-US" sz="1600" dirty="0" smtClean="0"/>
              <a:t>‘&lt;&lt; d&lt;&lt; str1&lt;&lt; </a:t>
            </a:r>
            <a:r>
              <a:rPr lang="en-US" sz="1600" dirty="0"/>
              <a:t>‘ </a:t>
            </a:r>
            <a:r>
              <a:rPr lang="en-US" sz="1600" dirty="0" smtClean="0"/>
              <a:t>‘ &lt;&lt; str2;</a:t>
            </a:r>
          </a:p>
          <a:p>
            <a:r>
              <a:rPr lang="en-US" sz="1600" dirty="0" err="1" smtClean="0"/>
              <a:t>cout</a:t>
            </a:r>
            <a:r>
              <a:rPr lang="en-US" sz="1600" dirty="0" smtClean="0"/>
              <a:t> &lt;&lt; “File written\n”;</a:t>
            </a:r>
          </a:p>
          <a:p>
            <a:r>
              <a:rPr lang="en-US" sz="1600" dirty="0" smtClean="0"/>
              <a:t>return </a:t>
            </a:r>
            <a:r>
              <a:rPr lang="en-US" sz="1600" dirty="0"/>
              <a:t>0;</a:t>
            </a:r>
          </a:p>
          <a:p>
            <a:r>
              <a:rPr lang="en-US" sz="1600" dirty="0"/>
              <a:t>}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data to the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14E35B-8FBE-468F-A4FA-DA34E8BB65B2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537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76032-C500-4886-915B-1DAC8C52DEF5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3701</TotalTime>
  <Words>198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Comic Sans MS</vt:lpstr>
      <vt:lpstr>Lucida Sans Unicode</vt:lpstr>
      <vt:lpstr>Verdana</vt:lpstr>
      <vt:lpstr>Wingdings 2</vt:lpstr>
      <vt:lpstr>Wingdings 3</vt:lpstr>
      <vt:lpstr>Concourse</vt:lpstr>
      <vt:lpstr>PowerPoint Presentation</vt:lpstr>
      <vt:lpstr>Previously</vt:lpstr>
      <vt:lpstr>Content</vt:lpstr>
      <vt:lpstr>Filing </vt:lpstr>
      <vt:lpstr>Writing data to the File</vt:lpstr>
      <vt:lpstr>PowerPoint Presentation</vt:lpstr>
    </vt:vector>
  </TitlesOfParts>
  <Company>MCS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bilal</dc:creator>
  <cp:lastModifiedBy>Misba Sikandar</cp:lastModifiedBy>
  <cp:revision>238</cp:revision>
  <dcterms:created xsi:type="dcterms:W3CDTF">2008-10-09T03:45:04Z</dcterms:created>
  <dcterms:modified xsi:type="dcterms:W3CDTF">2021-01-05T06:49:46Z</dcterms:modified>
</cp:coreProperties>
</file>