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9" r:id="rId2"/>
    <p:sldId id="320" r:id="rId3"/>
    <p:sldId id="321" r:id="rId4"/>
    <p:sldId id="322" r:id="rId5"/>
    <p:sldId id="333" r:id="rId6"/>
    <p:sldId id="334" r:id="rId7"/>
    <p:sldId id="335" r:id="rId8"/>
    <p:sldId id="327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2-24T08:42:14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17835 10021 0,'0'25'125,"0"0"-109,0 0 0,0-1 15,25-24 31,-25-24 79,0-1-78,25 25 30,-1 0-77,1 25 0,0-25 15,0 0 16,0 0 15</inkml:trace>
  <inkml:trace contextRef="#ctx0" brushRef="#br0" timeOffset="3626.9271">20687 4068 0,'-49'25'31,"-1"99"-31,1-25 16,24 75-16,0-75 15,0 25 1,25-25-16,0-24 16,0-1-1,0 25-15,0 25 16,0 25 0,25 25-16,0-50 15,24-25 1,-24-25-16,0-24 15,0 0-15,24-1 16,1-24 0,0 25-16,49-26 15,-25 1 1,1 0-16,-1 0 16,-24-25-1,-1 0-15,26 0 16,-26 0-1,26 0-15,-1-25 16,-49 0-16,25-49 16,-1-1-1,1-24-15,-50-25 16,0 0 0,0 0-16,0-25 15,-50-99 1,-24 50-16,-1-50 15,1 74-15,49 75 16,-24 24 0,24 1-16,0 24 15,-25 26 1,1-26-16,-1 0 16,-49 1-1,49 24-15,1 0 16,24 0-1,0 25-15,0-24 16,25-1 0,-25 25-16,1 0 31,-1 0 0,0 0-15,0 0-1,25 49 1,-49 1 0,24 0-1,25-1-15,0-24 16,-25 0-16,25 0 31,0-1 0,0 1 16,0 0-31</inkml:trace>
  <inkml:trace contextRef="#ctx0" brushRef="#br0" timeOffset="4966.1641">20365 2629 0,'0'25'31,"0"25"-15,0-25 0,0 24-16,0 1 15,25-1-15,0 1 31,24-25-31,-49 0 16,50-25 0,-25 24-16,-1-24 15,1 0 1,0 0 15,0 0 0,0-24-15,-25-1-16,0 0 16,0-25-1,0 1-15,0 24 16,0 0 0,0-24-16,0 24 15,0 0 16,-25 25-15,25-25 0,0 0 62,25 75 47,-1-50-110,1 50 1,25-26-16,-50 1 16,25-25-16,-1 0 15,-24 25 1,25-25 0,-25 25-1,-198-224 16</inkml:trace>
  <inkml:trace contextRef="#ctx0" brushRef="#br0" timeOffset="7017.9977">22424 2034 0,'0'25'16,"0"24"-1,25-24-15,-25 0 16,0 0-1,24-25 1,-24 25 0,0-50 140,25 25-125,0 0 16,0 25-16,0 49-31,-25 0 16,0-24 0,0 0-16,24 24 15,-24-24-15,0-26 16,0 1-1,0 25-15,0-25 32,0 0-17,0-50 110,0-50-109,0 1 0,0 24-16,0 25 15,0-49-15,0 49 16,25-24-1,0 24 17,0 25-17,-25-25 1,25 25-16,-1 0 16,26 0-1,-25 0 16,0 0-31,-1 0 16,1 0 0,0 50-1,0-1 1,-25 1 0,0-1-16,0-24 15,0 25-15,0-25 16,0-1-1,-25 1-15,0 0 16,-24 0 0,-1 0-16,25 0 15,-24-1 1,-1 1-16,0-25 16,26 0-16,-1 0 15,25 25 1,-25-25-16</inkml:trace>
  <inkml:trace contextRef="#ctx0" brushRef="#br0" timeOffset="8925.902">23143 3274 0,'-25'149'16,"-49"74"-16,49 25 16,-25-24-1,26-51-15,-1 26 16,25-51-1,0-24-15,0-24 16,0 24 0,0-50-16,0 50 15,25-25 1,-1 50-16,1-74 16,0-1-1,0-24-15,0 24 16,0-49-16,-1 0 15,26 24 1,0-24-16,-1 25 16,26-25-1,-26 24-15,1-24 16,-1-25-16,1 0 16,24 0-1,-24-25-15,49-99 16,0-50-1,-24 26-15,24-51 16,-24 1 0,-26 24-16,1 0 15,-25-24 1,-25 24-16,0 26 16,-25-76-1,-25 26-15,-24-1 16,24 51-16,0-1 15,-24 50 1,49 24-16,0 26 16,-24 24-1,-1-50-15,1 51 16,-26-26 0,26 50-16,-1-50 15,0 26-15,26 24 16,-26 0-1,25 0-15,-24 0 16,24 0 0,-25 0-16,25 0 31,1 0-15,-1 0 15,0 24 0,25 1-31,0 0 16,-25 0-1,25 24-15,-25-24 16,25 0 15,0 0-31,0 0 16,0-1-1,0 1 1,0 0 0,0 0-1,0 0 1,0 24 15,0 1-31,0-25 16,0-1-16,0 1 15,0 0 32</inkml:trace>
  <inkml:trace contextRef="#ctx0" brushRef="#br0" timeOffset="13896.0708">20638 5035 0,'0'25'31,"0"0"-15,-25-25 0,25 25-16,-25 0 15,25 24 1,0-24-1,0 0 1,0 0 0,0-1-16,0 1 62,25-25-31,0 0 1,0 0-32,24-49 15,-49 24 1,25-50 0,0 26-16,-25 24 15,0 0 1,0 0-16,0 1 15,0-1 1,0 0-16,0 0 16,0-24 15,0 24 0,0 0 16,0 50 94,0 0-141,0 24 15,0 1 1,0-25-16,0-1 16,0 1-1,25 0-15,-25 0 16,0 0-1,24-25 1</inkml:trace>
  <inkml:trace contextRef="#ctx0" brushRef="#br0" timeOffset="15224.3129">20911 4986 0,'0'25'47,"0"-1"-47,0 1 16,0 0-1,0 0-15,0 0 16,0-1 0,0 1 31,25-25 31,-25-25 31,0 1-93,0-1-1,0 0-15,0 0 16,0 0 62,24 25 0,1 50-62,-25-25-16,25 0 15,0-1 1,-25 1-16,25-25 16,-25 25-1,24-25 1,1 0 15,-25 25-15,-124-199-1</inkml:trace>
  <inkml:trace contextRef="#ctx0" brushRef="#br0" timeOffset="15944.9013">20886 4589 0,'50'0'15,"-26"25"1,26 24-16,-25 1 16,0-1-1,-1-24-15,1 25 16,0-25-1,0 0 1,-25-1 31,25-24-31</inkml:trace>
  <inkml:trace contextRef="#ctx0" brushRef="#br0" timeOffset="17162.2029">21035 4862 0,'0'-25'62,"25"0"-30,-1 25-1,-24-25 0,25 25-31,0 0 94,0-25-47,-50 25-16</inkml:trace>
  <inkml:trace contextRef="#ctx0" brushRef="#br0" timeOffset="18795.2799">21283 4713 0,'-25'25'47,"25"-1"-31,-25 26-1,25-25 1,0 0 0,0 0 15,0-1-31,0 1 47,25-25-32,0 0 1,0 0 0,-1 0 15,1 0 31,-25-25-30,0 1-32,0-1 15,0 0 1,0 0-1,0 0 17,0 0 30,25 25 16,0 0-46,-25 25-32,25 0 15,-1-25 1,-24 25-1,25-25 17,-124-75-1</inkml:trace>
  <inkml:trace contextRef="#ctx0" brushRef="#br0" timeOffset="20533.281">23292 4242 0,'-25'49'46,"25"-24"-46,0 0 16,0 0 0,0-1-16,0 1 15,0 0 1,0 0 0,25-25 15,0 0 0,0 0-31,-1 0 31,-24-50-31,25 25 16,0 1 0,-25-51-16,25 26 15,-25-1-15,0-24 16,0 24-1,0-24-15,-25 24 16,0 0 0,25 26-16,0-1 31,0 0-31,0 50 109,0 24-93,0 1 0,0-25-16,0 24 15,0 1 1,0 0-16,0-1 15,0-24-15,0 0 16,0 0 0,0 24-1,25-49 1</inkml:trace>
  <inkml:trace contextRef="#ctx0" brushRef="#br0" timeOffset="22170.342">23664 4217 0,'-25'0'46,"0"49"-30,25-24 0,0 0-16,0 25 15,0-1 1,0-24 0,0 0-16,0 0 15,0-1 16,25-24 16,0 0-15,0 0 14,-25-24-30,0-1 0,0 0-16,0 0 15,0-24 1,0 24 0,0 0 15,25 25 78,-1 0-78,1 0 1,0 0-1,-25 25-31,25-25 31,0 25-15,-1-1 15,1-24 0,-198-74 1</inkml:trace>
  <inkml:trace contextRef="#ctx0" brushRef="#br0" timeOffset="23031.8567">23788 3770 0,'0'25'31,"50"50"-31,-26-26 15,-24 1 1,25-1-16,0-24 16,-25 25-1,25-25-15,0-25 16,-25 49-16,24-24 16,-24 0-1,0 0 1,25-25-1</inkml:trace>
  <inkml:trace contextRef="#ctx0" brushRef="#br0" timeOffset="24203.1871">23813 4018 0,'0'-24'47,"25"24"-47,-1 0 31,1 0-31,0 0 32,-25-25-32,25 25 15,0 0 17,-1 0-17,1-25 1,0 25 15</inkml:trace>
  <inkml:trace contextRef="#ctx0" brushRef="#br0" timeOffset="25628.3689">24111 3894 0,'0'25'31,"-25"-25"-15,0 25 0,25 0-1,0 24 1,0-24 0,0 25-1,25-50 1,-25 25-16,25-1 15,-1-24 17,1 25-17,0-25 1,0 0 15,0 0 16,-25-25-16,0 1-15,0-1-16,0 0 16,0 0-16,0 0 31,0 1 0,0-1-31,24 25 156,-24 25-140,25-25 0,-25 49-16,25-49 15,-25 25 1,25-25 15,-124-99-15</inkml:trace>
  <inkml:trace contextRef="#ctx0" brushRef="#br0" timeOffset="29100.3912">20836 5581 0,'0'-25'32,"0"-24"-17,0 24 1,50-25 0,-25 50-16,0-49 15,24 49 1,-24-25-16,0 25 15,0-25-15,-1 25 16,1 0 0,0 0-1,0 0 17,0 0-17,-1 0 1,-24 25-1,0 0-15,25 24 16,-25-24 0,0 0-16,0 0 15,0-1-15,0 26 16,0-25 0,0 0-1,0-1 16,0 1-31,-25-25 63,75 0 78,-25 0-126,0 0 1,-1 0-16,1 0 15,0 0 17,0 0-17,0 0 1,-25 25 31,0 0-16,0 0-15,0-1-1,0 26-15,-25-25 16,0 25 0,-25-1-16,1 1 15,-1-1 1,1-24-16,24 0 15,0-25-15,-25 25 16,26 0 0,-1-25-16,0 0 31,0 0 0,0 0 0</inkml:trace>
  <inkml:trace contextRef="#ctx0" brushRef="#br0" timeOffset="34538.2915">23242 5011 0,'25'-25'31,"-25"0"-15,25 25-16,25-25 16,-26 0-1,26 1-15,-25-1 31,24 0-31,-24 25 32,0 0 30,0 0-15,-25 25-47,0 0 16,0-1-1,0 1-15,0 25 16,0-1 0,0 1-16,0 0 15,0-1 1,0 1-16,0-1 15,0 26-15,0-26 16,0-24 0,0 0-16,0 0 15,0 0 1,0-1-16,0 1 47</inkml:trace>
  <inkml:trace contextRef="#ctx0" brushRef="#br0" timeOffset="44884.3798">15975 11906 0,'24'-49'32,"26"49"-17,-50-25-15,25 25 16,0 0 0,-1 0-16,1 0 15,0 0 1,-25 25 31,0-1-16,0 1-15,0 0 15,25-25 94,0 0-125,-1 0 15,26 0-15,-25 0 16,0 0 0,-1 0-16,1 0 31,0 0-31,0 0 31,-25 50 16,0-26-31,0 26-1,0 0-15,0-1 16,-25 1 0,0-25-16,-49 24 15,24 1 1,1-50-16,24 25 15,-25 0 1,25-25 0,1 0-16,-1 0 78</inkml:trace>
  <inkml:trace contextRef="#ctx0" brushRef="#br0" timeOffset="47833.7018">18257 11658 0,'49'-49'16,"-24"49"0,0-25-1,0 0-15,-1 25 32,1 0-17,0 0 32,-25 25-31,25 0-16,0-1 15,-25 1 1,24 0-16,1 25 16,-25-1-16,0-24 31,25 0-31,-25 0 15,0-1 1,0 1 0,25 0-1,-25 0-15,0 0 16,25-1 0,-25 1-1,0 0-15,24-25 16,-24 25-1,0 0 1,25-25 31</inkml:trace>
  <inkml:trace contextRef="#ctx0" brushRef="#br0" timeOffset="51061.8485">16074 13097 0,'0'25'32,"0"24"-17,0 1-15,0 24 16,25 1-16,-1-1 16,-24 1-1,25-26-15,-25 26 16,0-26-1,0 1 1,0-25 31</inkml:trace>
  <inkml:trace contextRef="#ctx0" brushRef="#br0" timeOffset="52462.0538">16446 13295 0,'0'0'0,"0"25"32,0 25-1,0-25-15,25-1-16,-1 1 15,26 0 1,-25 0-16,24 0 15,1-25 1,-25 0-16,25 0 16,-26 0-16,26 0 15,0 0 1,-26 0-16,1 0 16,0 0-1,-25-25 16,0 0-31,0 0 32,0 0-17,0 1 1,0-1-16,-25 0 16,-24 0-16,24 0 15,-25 25 1,1-24-16,24 24 15,0 0 1,-25 0-16,25 0 16,1 0-1,-26 0-15,25 0 16,0 0 0,1 0-1,-1 0 48,25 24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2-24T08:40:36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14586 6201 0,'-25'0'31,"0"0"-31,0 0 16,0 0 0,0 0-16,-24 0 15,24 0 1,0 0-16,0 25 15,1-25-15,24 25 16,-25-25 0,25 25-16,-25 24 15,0-24 1,25 25-16,0 24 16,-25 50-1,1-50-15,24 1 16,-25-26-1,25-24-15,0 25 16,0 0-16,0 24 16,0 0-1,0-24-15,0 49 16,25-49 0,-25 24-16,24-24 15,26-25 1,-50 49-16,25-49 15,24 24 1,-49 1-16,25-25 16,0 0-16,0-1 15,0 1 1,-1 25-16,1-50 16,0 49-1,25-24-15,-1 0 16,26 0-1,-26 24-15,26-24 16,-26-25 0,1 25-16,24-25 15,1 0-15,-50 0 16,24 0 0,1 0-16,-25 0 15,49-25 1,0-24-16,-24 24 15,0-25-15,-1 25 16,-49 1 0,50-26-16,-25 25 15,-1-24 1,1-26-16,0-24 16,0 0-1,-25 0-15,0 24 16,0 1-1,0 24-15,0-24 16,0-1-16,-50 1 16,25-1-1,-24 1-15,-1-25 16,25 49 0,-24-24-16,24 49 15,-25-49 1,26 49-16,-51-25 15,26 1 1,-26-1-16,26 25 16,-1-24-16,-24 49 15,-1-50 1,1 25-16,49 25 16,-25 0-1,1-25-15,24 25 16,0-24-1,0 24-15,1 0 32,-1 0-32,0 0 31,0 0-15,0 0-16,0 0 31,1 0-31,-1 24 15,0 1 1,0-25 0,0 75-16,25-51 15,-24 26 1,-1 0-16,25-1 16,0 1-1,0-25 16,0-1 48</inkml:trace>
  <inkml:trace contextRef="#ctx0" brushRef="#br0" timeOffset="1373.2195">14288 5804 0,'-25'0'16,"0"25"-1,0 0 1,25 0 15,0 0-31,0-1 16,0 1-1,0 0 1,25 0 15,0-25-31,0 0 32,0 0-17,-1 0 32,-24-25 16,0 0-48,0 0-15,0 1 16,0-1-1,0 0 1,0 0-16,25 25 125,0 0-109,0 0-16,0 0 15,-1 0 1,1 0-16,0 25 16,0-25-1,0 25 16,0-25 16,-199-50-31</inkml:trace>
  <inkml:trace contextRef="#ctx0" brushRef="#br0" timeOffset="2929.3295">14610 5655 0,'-24'0'31,"-1"0"-15,0 0-1,25 25 1,0 0 31,0 0-16,0 0 0,25-1-31,0-24 16,-1 0-16,1 25 31,0-25-31,0 0 16,0 0 31,-25-25 31,0 1-47,0-1-15,24 25 156,1 0-157,25 0 1,-1 0 0,-24 49-1,25-24-15,-25 0 16,-1 0-1,1 0-15,0-25 16,-25 25-16,25-25 16,0 24 31</inkml:trace>
  <inkml:trace contextRef="#ctx0" brushRef="#br0" timeOffset="5027.1258">14586 6747 0,'-25'0'47,"25"25"-31,0-1-1,0 1 1,0 0 0,0 0-1,0 0 1,0 0-16,0 24 15,25-24 1,-1 0 0,1 0-16,25-1 15,-25-24 1,-1 0 0,1 0 15,0 0 0,-25-24 0,0-1-31,0 0 16,0-25 0,0 26-16,0-51 15,0 50-15,0-24 31,-25-1-31,0 0 16,-24 26-16,49-1 16,-25 0-16,25 0 15,0 0 1,-25 25 0,25-24-1,-25 24 1,1-25-1,24 0-15,-25 25 16,25-25 15,0 100 110,25-51-141,-1 26 16,1 0-1,0-26-15,0 1 16,-25 0-1,25 0-15,-1 0 16,-24-1-16,0 1 16,25-25-1,-25 25 1,25-25 0,0 0-1,-25 25 1,25-25 15</inkml:trace>
  <inkml:trace contextRef="#ctx0" brushRef="#br0" timeOffset="6764.1325">15106 6747 0,'0'25'109,"-24"-25"-93,24 24-1,0 1-15,0 0 16,0 0-1,0 25 1,0-26 15,0 1 1,24-25 30,1 0-31,-25-49 63,0 24-78,0 0-1,0 0 17,0 0 14,25 25 79,0 25-109,0 0 0,-1-25-1,-24 25-15,25-25 32,-25 25-17,0-1 16,25-24-15</inkml:trace>
  <inkml:trace contextRef="#ctx0" brushRef="#br0" timeOffset="7668.622">15280 6722 0,'25'0'47,"0"25"-47,-25 0 15,24 24 1,-24-24-16,25 0 16,-25 0-1,0 0-15,25-1 16,-25 1 31</inkml:trace>
  <inkml:trace contextRef="#ctx0" brushRef="#br0" timeOffset="8523.135">15330 6921 0,'0'0'0,"24"-25"15,1 25-15,25 0 16,-25 0-1,-1 0 1,1 0 15,0 0-15,0 0 31</inkml:trace>
  <inkml:trace contextRef="#ctx0" brushRef="#br0" timeOffset="10206.1679">15578 6871 0,'0'25'0,"0"0"32,0-1-17,0 1 1,0 0-16,0 0 16,0 0-1,0-1 1,0 1-1,0 0 32,0 0-31,24-25 0,1 0-16,0 0 15,-25 25 1,25-25-1,-25-25 79,0 0-78,0 0-1,0 0-15,0 1 16,0-1 15,25 25 251,0 0-251,-25 25-16,24-25 17,-24 24-17,25 1 17,0-25 14,0 0-30,0 0 15</inkml:trace>
  <inkml:trace contextRef="#ctx0" brushRef="#br0" timeOffset="36121.3787">14759 7293 0,'0'-25'94,"25"25"-79,25 0-15,-26 0 16,1-25 0,25 25-16,-25 0 15,-1 0 1,1 0-1,0 0 17,-25 25-1,0 24-15,0 1-16,0-25 15,-25 49 1,0-49-16,1 0 31,24 0-31,-25-25 63,50-25 62,-1 25-110,1-25 1,0 25-16,-25-25 15,25 25 1,0 0-16,-1 0 16,1 0-1,0 0 1,0 0 0,0 0-1,-1 0 16,1 25-15,-25 25 0,0-26-1,0 26 1,0 0 0,0-1-1,-49-24-15,49 49 16,-50-49-16,25 0 15,-24 0 1,-26 24-16,26-49 16,24 25-1,-25-25-15,25 0 16,1 0 0,-1 0-16,0 0 31</inkml:trace>
  <inkml:trace contextRef="#ctx0" brushRef="#br0" timeOffset="42200.9044">17686 5035 0,'-25'0'31,"0"0"-15,1 0-1,-26 25-15,-24 74 16,-26 25 0,-24 50-16,25-25 15,25-25 1,-1-25-16,26 25 16,-1 25-16,50 49 15,0 26 1,0-1-16,25-49 15,49-1 1,26-24-16,24 49 16,-25-49-1,25 25-15,0 49 16,0-99-16,0-25 16,0 1-1,25 24-15,24-50 16,-24-24-1,-25-26-15,25 1 16,25-25 0,24-49-16,1-75 15,-26 24 1,1-73-16,-50 123 16,-25-49-16,-49 49 15,-25-24 1,24-1-16,-24-24 15,-25-74 1,0-51-16,-74-48 16,-1 23-1,-24 76-15,-25-1 16,0 50-16,25-25 16,-1 25-1,1-24-15,0-26 16,0-49-1,24 74-15,-24 25 16,49 74 0,-24-24-16,0-1 15,-1 51 1,26-26-16,24 25 16,-50 0-16,51 25 15,-26-24 1,25 24-16,-24 0 15,-1 0 1,25 0-16,0 0 16,1 0-1,-1 0 1,0 0-16,0 0 31,0 0 0,1 0 1,-1 49-17,-25 1 1,25-25-16,1-1 16,-1 26-16,0-50 15,25 25 1,-25 0-1,25-1 17,-25-24 15,1 0-32,-1 0 1,0 0-1,0 0 1,0 0 0,0 0 46</inkml:trace>
  <inkml:trace contextRef="#ctx0" brushRef="#br0" timeOffset="43852.9692">16619 4142 0,'0'100'31,"75"24"-31,-25-25 16,-1-25 0,1 50-16,-25-49 15,24-26-15,-49-24 16,0 0-1,25-25 1,-25 25 0,0-50 62,0 0-63,0 0 1,0 0-16,0 1 16,0-1-16,0 0 31,0-25-15,0 26-1,0-1 1,0 0 15,0 0 0,25 0-15,0 1 15,-1 24-15,1-25-1,0 25 1,0 0 15,0 0-15,-1 0 0,1 0-1,-25 25 1,0 24-1,0-24-15,0 0 16,0 24 0,0-24-16,0 0 15,0 0 1,0 24-16,0 1 16,-25-25 15,1-25-16,24 25 1,-25-25-16,25 49 16,-25-49-16,0 25 31,0-25-15</inkml:trace>
  <inkml:trace contextRef="#ctx0" brushRef="#br0" timeOffset="45609.9649">17116 3870 0,'24'49'31,"26"1"-31,0 49 16,-1-49-1,26 74-15,49 74 16,0-24 0,-50 24-16,1-24 15,-26-100-15,-24 1 16,0-51 0,-25 1-16,0 0 15,25-25 1,-25 25 15,0-75 47,-25 1-62,25-1-1,-50 0-15,50 1 16,-25 24 0,1-25-16,-1 1 15,25-1-15,-25 0 16,25 1 0,0-1-16,0 1 15,0 24 1,0 0-16,0 0 15,0 0 1,0 1 0,0-1-1,0 0 1,0 0 0,0 0-1,25 1 16,0 24-15,-1 0 0,-24-25-16,25 25 15,0 0 1,0 0-16,0 0 16,-1 0-16,1 0 15,0 0 1,0 0-16,0 0 31,-1 0-31,-24 25 16,25-1-16,-25 1 15,0 25 1,0-25-16,0-1 16,0 26-1,0-25-15,0 24 31,0-24-31,0 0 32,0 0-32,-25-25 15,25 25 1,-24-1-16,-26 26 16,0 0-16,26-1 15,-26-24 1,25 0-16,25 0 15,-25-25 1,25 25 15,-24-25-15</inkml:trace>
  <inkml:trace contextRef="#ctx0" brushRef="#br0" timeOffset="47959.6213">17289 6672 0,'-25'25'47,"1"0"-32,24 0-15,-25 0 16,25 24-1,-25-49 1,25 25 0,0 0-1,0 0 32,0 0-31,25-25 15,0 0-15,-1 0-16,1 0 31,-25-50 63,0 0-94,0-49 15,0 49-15,0-24 16,0 49 0,0 0-16,0 1 15,0-1 1,0 0-16,0 0 15,0 0 1,0 1 15,-25-1 1,25 0-17,-24 0 1,-1 0 15,25 1 0,0 48 47,0 26-62,0 24 0,0 26-16,25-1 15,-1-50 1,-24 1-16,25-25 16,0 24-1,0-24 1,0-25-1,-25 25-15,24-25 16,-24 25 0,0 0 31,25-25-47</inkml:trace>
  <inkml:trace contextRef="#ctx0" brushRef="#br0" timeOffset="49455.7628">17612 6598 0,'-25'0'31,"0"0"-15,0 0-1,0 0 1,1 25 31,24 0-47,0-1 16,-25 1-1,25 0 1,0 0-16,0 0 47,0-1-16,25 1-15,-1-25-1,1 0 1,0 0 15,0 0 32,-25-25-32,25 1-16,-25-1-15,0 0 16,0 0 15,0 0-15,24 25 125,1 0-110,0 25 0,0-25-15,-25 25-16,25 0 15,0 0 17,-25-1-1,24-24-16,-123-99 17</inkml:trace>
  <inkml:trace contextRef="#ctx0" brushRef="#br0" timeOffset="50382.2401">17636 6028 0,'0'24'15,"25"1"1,25 25 0,-25-1-16,24 1 15,1 49 1,24 0-16,-74-24 16,50-50-1,-25-1-15,-25 26 16,25-25-1,-1 0 1,-24-1 31</inkml:trace>
  <inkml:trace contextRef="#ctx0" brushRef="#br0" timeOffset="51207.7696">17909 6276 0,'0'0'0,"75"-50"0,-26 25 16,1 0-16,0-24 15,-1 49 1,-24-25 0,0 0 15,0 25 0</inkml:trace>
  <inkml:trace contextRef="#ctx0" brushRef="#br0" timeOffset="52807.8554">18480 6201 0,'0'0'0,"-25"0"0,0 0 16,0 0 0,1 0-16,-1 25 15,0-25 1,0 0-1,25 25-15,-25-25 16,25 25 0,-24-1-1,-1-24 1,25 25 0,0 25-16,0-1 15,0-24 16,0 0-15,0 0-16,25 0 16,-1-1-1,51-24 1,-50 0 0,-1 0-16,1 0 15,25 0-15,-25 0 31,-1-24 16,-24-1-31,0 0 0,0 0-1,0 0-15,0 1 16,0-1-1,0 0 32,0 0 31,25 25 63,0 25-110,25 0-31,-26 24 16,1-49 0,0 50-16,0-50 15,0 50-15,-1-50 16,1 0-1,0 24-15,0-24 32,0 0-1,0 0 0</inkml:trace>
  <inkml:trace contextRef="#ctx0" brushRef="#br0" timeOffset="62191.4926">18405 7491 0,'0'-25'31,"25"0"0,25 25-31,-1-24 16,1-26-16,0 50 15,-1-25 1,26 0-16,-26 1 16,-24 24-1,0 0-15,0 0 16,0-25-1,-1 25 17,1 0 46,-25 25-47,0 24-31,0 1 16,25 24-1,-25-24-15,0 24 16,0 1 0,25-51-16,-25 26 15,0-25-15,0 24 16,25-24-1,-25 0-15,0 25 16,0-26 0,24 1-1,-24 0-15,0 0 32,0 0-17,25-25 1,-25 25-1,25-1-15</inkml:trace>
  <inkml:trace contextRef="#ctx0" brushRef="#br0" timeOffset="155910.99">5085 8012 0,'25'0'93,"25"0"-93,24 0 16,25 0 0,25 0-16,0 0 15,0 0 1,25 0-16,-25 0 15,25 0-15,-25 0 16,-25 0 0,1 0-16,24 0 15,0 0 1,-50 0-16,25 0 16,0 0-1,-24 0-15,-1 0 16,1 0-1,-1 0-15,-24 0 16,24 0-16,1 0 16,24 0-1,-25 0-15,1 0 16,-1 0 0,0 0-16,-24 0 15,0 0 1,-26 0-16,26 0 15,-25 0 1,24 0-16,-24 0 16,0 0-16,25 0 15,-25 0 1,-1 0 15,1 0 0,0 0-15,0 0 0,0 0-1,-1 0 17,1 0-1</inkml:trace>
  <inkml:trace contextRef="#ctx0" brushRef="#br0" timeOffset="156950.3985">6127 6672 0,'0'25'31,"0"0"-15,0 25-16,0 49 15,0-49 1,0 24-16,25-24 15,-25-1-15,25-24 16,-25 25 0,0-26 15,0 1 31</inkml:trace>
  <inkml:trace contextRef="#ctx0" brushRef="#br0" timeOffset="158439.5485">6326 6821 0,'0'0'0,"-25"25"0,25 25 16,-25-50-1,25 25-15,-25-1 16,25 1-16,0 0 15,0 0 1,0 0 15,0-1-15,0 1 0,25 0 15,25 0-31,-26-25 15,1 25-15,25-25 16,-25 0 0,-1 0-16,1 0 15,25 0 1,-25 0 15,-25-25-15,24 25-1,-24-25 1,0 0 0,0 0-1,0-24-15,0-26 16,0 51 0,0-1-1,0 0 1,0 0-1,-24 25 17,-26 0-1,25 0-15,0 0 15,1 0 0,-1 0 16,0 0-31,25 25-1,-25-25 1,25 25-16,-25-25 15,1 0 1</inkml:trace>
  <inkml:trace contextRef="#ctx0" brushRef="#br0" timeOffset="230010.6815">4416 9327 0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12/24/2020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12/24/2020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12/24/2020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12/24/2020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12/24/2020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12/24/2020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12/24/2020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12/24/2020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Friend Functions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dirty="0" smtClean="0"/>
              <a:t>Virtual </a:t>
            </a:r>
            <a:r>
              <a:rPr lang="en-US" dirty="0" smtClean="0"/>
              <a:t>base class</a:t>
            </a:r>
            <a:endParaRPr lang="en-US" dirty="0" smtClean="0"/>
          </a:p>
          <a:p>
            <a:pPr marL="39211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 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concepts of encapsulation and data hiding dictate that nonmember functions should not </a:t>
            </a:r>
            <a:r>
              <a:rPr lang="en-US" dirty="0" smtClean="0"/>
              <a:t>be able </a:t>
            </a:r>
            <a:r>
              <a:rPr lang="en-US" dirty="0"/>
              <a:t>to access an object’s private or protected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policy is, if you’re not a member, you</a:t>
            </a:r>
          </a:p>
          <a:p>
            <a:pPr marL="109537" indent="0">
              <a:buNone/>
            </a:pPr>
            <a:r>
              <a:rPr lang="en-US" dirty="0" smtClean="0"/>
              <a:t>   can’t </a:t>
            </a:r>
            <a:r>
              <a:rPr lang="en-US" dirty="0"/>
              <a:t>get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However, there are situations where such rigid discrimination leads to considerable</a:t>
            </a:r>
          </a:p>
          <a:p>
            <a:r>
              <a:rPr lang="en-US" dirty="0"/>
              <a:t>inconvenience.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Friend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want a function to operate on objects of two different classes. Perhaps </a:t>
            </a:r>
            <a:r>
              <a:rPr lang="en-US" dirty="0" smtClean="0"/>
              <a:t>the function </a:t>
            </a:r>
            <a:r>
              <a:rPr lang="en-US" dirty="0"/>
              <a:t>will take objects of the two classes as arguments, and operate on their private data. </a:t>
            </a:r>
            <a:endParaRPr lang="en-US" dirty="0" smtClean="0"/>
          </a:p>
          <a:p>
            <a:r>
              <a:rPr lang="en-US" dirty="0" smtClean="0"/>
              <a:t>In this </a:t>
            </a:r>
            <a:r>
              <a:rPr lang="en-US" dirty="0"/>
              <a:t>situation there’s nothing like a friend function. </a:t>
            </a:r>
            <a:endParaRPr lang="en-US" dirty="0" smtClean="0"/>
          </a:p>
          <a:p>
            <a:r>
              <a:rPr lang="en-US" dirty="0" smtClean="0"/>
              <a:t>Here’s </a:t>
            </a:r>
            <a:r>
              <a:rPr lang="en-US" dirty="0"/>
              <a:t>a simple example, FRIEND, that</a:t>
            </a:r>
          </a:p>
          <a:p>
            <a:pPr marL="109537" indent="0">
              <a:buNone/>
            </a:pPr>
            <a:r>
              <a:rPr lang="en-US" dirty="0" smtClean="0"/>
              <a:t>  shows </a:t>
            </a:r>
            <a:r>
              <a:rPr lang="en-US" dirty="0"/>
              <a:t>how friend functions can act as a </a:t>
            </a:r>
            <a:r>
              <a:rPr lang="en-US" dirty="0" smtClean="0"/>
              <a:t>  bridge </a:t>
            </a:r>
            <a:r>
              <a:rPr lang="en-US" dirty="0"/>
              <a:t>between two classes: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Friend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Friend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beta; //needed for </a:t>
            </a:r>
            <a:r>
              <a:rPr lang="en-US" sz="1600" dirty="0" err="1"/>
              <a:t>frifunc</a:t>
            </a:r>
            <a:r>
              <a:rPr lang="en-US" sz="1600" dirty="0"/>
              <a:t> declaration</a:t>
            </a:r>
          </a:p>
          <a:p>
            <a:pPr marL="109537" indent="0">
              <a:buNone/>
            </a:pPr>
            <a:r>
              <a:rPr lang="en-US" sz="1600" dirty="0"/>
              <a:t>class alpha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private: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data;</a:t>
            </a:r>
          </a:p>
          <a:p>
            <a:pPr marL="109537" indent="0">
              <a:buNone/>
            </a:pPr>
            <a:r>
              <a:rPr lang="en-US" sz="1600" dirty="0"/>
              <a:t>public:</a:t>
            </a:r>
          </a:p>
          <a:p>
            <a:pPr marL="109537" indent="0">
              <a:buNone/>
            </a:pPr>
            <a:r>
              <a:rPr lang="en-US" sz="1600" dirty="0"/>
              <a:t>alpha() : data(3) { }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smtClean="0"/>
              <a:t>friend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frifunc</a:t>
            </a:r>
            <a:r>
              <a:rPr lang="en-US" sz="1600" dirty="0"/>
              <a:t>(alpha, beta); //friend function</a:t>
            </a:r>
          </a:p>
          <a:p>
            <a:pPr marL="109537" indent="0">
              <a:buNone/>
            </a:pPr>
            <a:r>
              <a:rPr lang="en-US" sz="1600" dirty="0"/>
              <a:t>};</a:t>
            </a:r>
          </a:p>
          <a:p>
            <a:r>
              <a:rPr lang="en-US" sz="1600" dirty="0" smtClean="0"/>
              <a:t>//--------------------------------------------------------------</a:t>
            </a: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class beta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private: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data;</a:t>
            </a:r>
          </a:p>
          <a:p>
            <a:pPr marL="109537" indent="0">
              <a:buNone/>
            </a:pPr>
            <a:r>
              <a:rPr lang="en-US" sz="1600" dirty="0"/>
              <a:t>public:</a:t>
            </a:r>
          </a:p>
          <a:p>
            <a:pPr marL="109537" indent="0">
              <a:buNone/>
            </a:pPr>
            <a:r>
              <a:rPr lang="en-US" sz="1600" dirty="0"/>
              <a:t>beta() : data(7) { }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smtClean="0"/>
              <a:t>friend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frifunc</a:t>
            </a:r>
            <a:r>
              <a:rPr lang="en-US" sz="1600" dirty="0"/>
              <a:t>(alpha, beta); //friend function</a:t>
            </a:r>
          </a:p>
          <a:p>
            <a:pPr marL="109537" indent="0">
              <a:buNone/>
            </a:pPr>
            <a:r>
              <a:rPr lang="en-US" sz="1600" dirty="0"/>
              <a:t>};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frifunc</a:t>
            </a:r>
            <a:r>
              <a:rPr lang="en-US" sz="1600" dirty="0"/>
              <a:t>(alpha a, beta b) //function definition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return( </a:t>
            </a:r>
            <a:r>
              <a:rPr lang="en-US" sz="1600" dirty="0" err="1"/>
              <a:t>a.data</a:t>
            </a:r>
            <a:r>
              <a:rPr lang="en-US" sz="1600" dirty="0"/>
              <a:t> + </a:t>
            </a:r>
            <a:r>
              <a:rPr lang="en-US" sz="1600" dirty="0" err="1"/>
              <a:t>b.data</a:t>
            </a:r>
            <a:r>
              <a:rPr lang="en-US" sz="1600" dirty="0"/>
              <a:t> );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5751000" y="732240"/>
              <a:ext cx="3009600" cy="42242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1640" y="722880"/>
                <a:ext cx="3028320" cy="42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5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Friend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alpha aa;</a:t>
            </a:r>
          </a:p>
          <a:p>
            <a:r>
              <a:rPr lang="en-US" sz="1600" dirty="0"/>
              <a:t>beta bb;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frifunc</a:t>
            </a:r>
            <a:r>
              <a:rPr lang="en-US" sz="1600" dirty="0"/>
              <a:t>(aa, bb) &lt;&lt; </a:t>
            </a:r>
            <a:r>
              <a:rPr lang="en-US" sz="1600" dirty="0" err="1"/>
              <a:t>endl</a:t>
            </a:r>
            <a:r>
              <a:rPr lang="en-US" sz="1600" dirty="0"/>
              <a:t>; //call the function</a:t>
            </a:r>
          </a:p>
          <a:p>
            <a:r>
              <a:rPr lang="en-US" sz="1600" dirty="0"/>
              <a:t>return 0;</a:t>
            </a:r>
          </a:p>
          <a:p>
            <a:r>
              <a:rPr lang="en-US" sz="1600" dirty="0"/>
              <a:t>}</a:t>
            </a: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7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589760" y="1393200"/>
              <a:ext cx="5608080" cy="19648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400" y="1383840"/>
                <a:ext cx="5626800" cy="19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3715</TotalTime>
  <Words>292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Comic Sans MS</vt:lpstr>
      <vt:lpstr>Lucida Sans Unicode</vt:lpstr>
      <vt:lpstr>Verdana</vt:lpstr>
      <vt:lpstr>Wingdings 2</vt:lpstr>
      <vt:lpstr>Wingdings 3</vt:lpstr>
      <vt:lpstr>Concourse</vt:lpstr>
      <vt:lpstr>PowerPoint Presentation</vt:lpstr>
      <vt:lpstr>Previously</vt:lpstr>
      <vt:lpstr>Content</vt:lpstr>
      <vt:lpstr>Friend Functions </vt:lpstr>
      <vt:lpstr>Friend Functions </vt:lpstr>
      <vt:lpstr>Friend Functions </vt:lpstr>
      <vt:lpstr>Friend Functions 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237</cp:revision>
  <dcterms:created xsi:type="dcterms:W3CDTF">2008-10-09T03:45:04Z</dcterms:created>
  <dcterms:modified xsi:type="dcterms:W3CDTF">2020-12-24T08:45:00Z</dcterms:modified>
</cp:coreProperties>
</file>