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9" r:id="rId2"/>
    <p:sldId id="283" r:id="rId3"/>
    <p:sldId id="284" r:id="rId4"/>
    <p:sldId id="324" r:id="rId5"/>
    <p:sldId id="325" r:id="rId6"/>
    <p:sldId id="329" r:id="rId7"/>
    <p:sldId id="330" r:id="rId8"/>
    <p:sldId id="326" r:id="rId9"/>
    <p:sldId id="327" r:id="rId10"/>
    <p:sldId id="328" r:id="rId11"/>
    <p:sldId id="332" r:id="rId12"/>
    <p:sldId id="331" r:id="rId13"/>
    <p:sldId id="323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331B810-34F4-46AA-8AAE-8A358ED85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5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B7826B-6774-4837-B4FF-3D6341B89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4521E4-45BB-40A3-9C5C-D6B68766AFBD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AF2968-DCDA-4234-98A1-281045A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CE9A-80C0-4DA7-B048-FD96978F6958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C60DC-F6B8-4660-84D6-F10F9CA99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94BE-22B0-4F4A-BC99-82766DE1AA65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F2B6-0C4C-4724-99AC-4547CCA5A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A8FF-BEEE-4F5B-A4A3-16EA0C5D3039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D026C-4B23-42A0-859F-DBE03E3B7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5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4FAFD6-767E-4D4B-98FF-95E09585A8FF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3EE2E-5CC5-4D43-8690-96BFD88EC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5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930AE-1F90-480B-A4EB-2ED34D948F6A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3FC-34AC-4A2F-AAE4-41B0AC564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13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19BF18-67EC-4882-8EEF-E4887B3F6BE3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C6373-9F30-4C2A-99C7-A9A62768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2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B0E4F-1158-4F22-928B-C00B2EECF4FC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16BD8-A68D-4DE4-BDD4-7D992E650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6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B84-0517-4D85-A6C1-7BA9BAD80DC7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5CDC-C0DE-4049-871A-6ECED4208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9FEAF3-C729-4ECC-B4F4-2D300E08564F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3F0D8-980B-4042-937D-4BD76B430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730BDA-4254-4907-820F-109052C1C90B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B6167-A8F6-40C8-8463-AF829C4A8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1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3677F2-DA2A-4098-BB8A-1AE36F247A84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B3B979F-C2AA-4095-B299-18A0ED878D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Inheritance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manager m1, m2</a:t>
            </a:r>
            <a:r>
              <a:rPr lang="en-US" sz="1600" dirty="0" smtClean="0"/>
              <a:t>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nEnter</a:t>
            </a:r>
            <a:r>
              <a:rPr lang="en-US" sz="1600" dirty="0"/>
              <a:t> data for manager 1”;</a:t>
            </a:r>
          </a:p>
          <a:p>
            <a:pPr marL="109537" indent="0">
              <a:buNone/>
            </a:pPr>
            <a:r>
              <a:rPr lang="en-US" sz="1600" dirty="0"/>
              <a:t>m1.getdata();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nEnter</a:t>
            </a:r>
            <a:r>
              <a:rPr lang="en-US" sz="1600" dirty="0"/>
              <a:t> data for manager 2”;</a:t>
            </a:r>
          </a:p>
          <a:p>
            <a:pPr marL="109537" indent="0">
              <a:buNone/>
            </a:pPr>
            <a:r>
              <a:rPr lang="en-US" sz="1600" dirty="0"/>
              <a:t>m2.getdata</a:t>
            </a:r>
            <a:r>
              <a:rPr lang="en-US" sz="1600" dirty="0" smtClean="0"/>
              <a:t>();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nData</a:t>
            </a:r>
            <a:r>
              <a:rPr lang="en-US" sz="1600" dirty="0"/>
              <a:t> on manager 1”;</a:t>
            </a:r>
          </a:p>
          <a:p>
            <a:pPr marL="109537" indent="0">
              <a:buNone/>
            </a:pPr>
            <a:r>
              <a:rPr lang="en-US" sz="1600" dirty="0"/>
              <a:t>m1.putdata();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nData</a:t>
            </a:r>
            <a:r>
              <a:rPr lang="en-US" sz="1600" dirty="0"/>
              <a:t> on manager 2”;</a:t>
            </a:r>
          </a:p>
          <a:p>
            <a:pPr marL="109537" indent="0">
              <a:buNone/>
            </a:pPr>
            <a:r>
              <a:rPr lang="en-US" sz="1600" dirty="0"/>
              <a:t>m2.putdata</a:t>
            </a:r>
            <a:r>
              <a:rPr lang="en-US" sz="1600" dirty="0" smtClean="0"/>
              <a:t>();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6373-9F30-4C2A-99C7-A9A62768E55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Oval 2"/>
          <p:cNvSpPr/>
          <p:nvPr/>
        </p:nvSpPr>
        <p:spPr>
          <a:xfrm>
            <a:off x="4876800" y="2667000"/>
            <a:ext cx="838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2700" y="2667000"/>
            <a:ext cx="838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905000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8672" y="1913742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9193" y="2981999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2781" y="3326368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14414" y="3651314"/>
            <a:ext cx="6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40356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3193" y="3134399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6781" y="3478768"/>
            <a:ext cx="52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8414" y="3803714"/>
            <a:ext cx="6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41880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constructors in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329569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109537" indent="0">
              <a:buNone/>
            </a:pPr>
            <a:r>
              <a:rPr lang="en-US" sz="1200" dirty="0"/>
              <a:t>#include&lt;string&gt;</a:t>
            </a:r>
          </a:p>
          <a:p>
            <a:pPr marL="109537" indent="0">
              <a:buNone/>
            </a:pPr>
            <a:r>
              <a:rPr lang="en-US" sz="1200" dirty="0"/>
              <a:t>class Employee //employee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/>
              <a:t>string name;//employee name</a:t>
            </a:r>
          </a:p>
          <a:p>
            <a:pPr marL="109537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number; //employee number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	Employee</a:t>
            </a:r>
            <a:r>
              <a:rPr lang="en-US" sz="1200" dirty="0" smtClean="0"/>
              <a:t>():name(null),number(0){}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smtClean="0"/>
              <a:t>Employee(string </a:t>
            </a:r>
            <a:r>
              <a:rPr lang="en-US" sz="1200" dirty="0" err="1" smtClean="0"/>
              <a:t>nm,int</a:t>
            </a:r>
            <a:r>
              <a:rPr lang="en-US" sz="1200" dirty="0" smtClean="0"/>
              <a:t> </a:t>
            </a:r>
            <a:r>
              <a:rPr lang="en-US" sz="1200" dirty="0" err="1" smtClean="0"/>
              <a:t>nb</a:t>
            </a:r>
            <a:r>
              <a:rPr lang="en-US" sz="1200" dirty="0" smtClean="0"/>
              <a:t>):name(nm),number(</a:t>
            </a:r>
            <a:r>
              <a:rPr lang="en-US" sz="1200" dirty="0" err="1" smtClean="0"/>
              <a:t>nb</a:t>
            </a:r>
            <a:r>
              <a:rPr lang="en-US" sz="1200" dirty="0" smtClean="0"/>
              <a:t>){}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smtClean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Enter last name: "; </a:t>
            </a:r>
            <a:r>
              <a:rPr lang="en-US" sz="1200" dirty="0" err="1"/>
              <a:t>cin</a:t>
            </a:r>
            <a:r>
              <a:rPr lang="en-US" sz="1200" dirty="0"/>
              <a:t> &gt;&gt;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 Enter number: "; </a:t>
            </a:r>
            <a:r>
              <a:rPr lang="en-US" sz="1200" dirty="0" err="1"/>
              <a:t>cin</a:t>
            </a:r>
            <a:r>
              <a:rPr lang="en-US" sz="1200" dirty="0"/>
              <a:t> &gt;&gt; number;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Name: " &lt;&lt;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"\n Number: " &lt;&lt; number;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  <a:endParaRPr lang="en-US" sz="1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64444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/>
              <a:t>class Manager : public Employee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private:</a:t>
            </a:r>
          </a:p>
          <a:p>
            <a:pPr marL="109537" indent="0">
              <a:buNone/>
            </a:pPr>
            <a:r>
              <a:rPr lang="en-US" sz="1400" dirty="0"/>
              <a:t>string title; //"vice-president" etc.</a:t>
            </a:r>
          </a:p>
          <a:p>
            <a:pPr marL="109537" indent="0">
              <a:buNone/>
            </a:pPr>
            <a:r>
              <a:rPr lang="en-US" sz="1400" dirty="0"/>
              <a:t>double dues; //golf club dues</a:t>
            </a:r>
          </a:p>
          <a:p>
            <a:pPr marL="109537" indent="0">
              <a:buNone/>
            </a:pPr>
            <a:r>
              <a:rPr lang="en-US" sz="1400" dirty="0"/>
              <a:t>public:</a:t>
            </a:r>
          </a:p>
          <a:p>
            <a:pPr marL="109537" indent="0">
              <a:buNone/>
            </a:pPr>
            <a:r>
              <a:rPr lang="en-US" sz="1400" dirty="0"/>
              <a:t>	Manager():Employee(),title("null"),dues(0){}	</a:t>
            </a:r>
          </a:p>
          <a:p>
            <a:pPr marL="109537" indent="0">
              <a:buNone/>
            </a:pPr>
            <a:r>
              <a:rPr lang="en-US" sz="1400" dirty="0"/>
              <a:t>Manager(string </a:t>
            </a:r>
            <a:r>
              <a:rPr lang="en-US" sz="1400" dirty="0" err="1"/>
              <a:t>nm,int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, string </a:t>
            </a:r>
            <a:r>
              <a:rPr lang="en-US" sz="1400" dirty="0" err="1"/>
              <a:t>ttl,double</a:t>
            </a:r>
            <a:r>
              <a:rPr lang="en-US" sz="1400" dirty="0"/>
              <a:t> ds):Employee(</a:t>
            </a:r>
            <a:r>
              <a:rPr lang="en-US" sz="1400" dirty="0" err="1"/>
              <a:t>nm,nb</a:t>
            </a:r>
            <a:r>
              <a:rPr lang="en-US" sz="1400" dirty="0"/>
              <a:t>),title(</a:t>
            </a:r>
            <a:r>
              <a:rPr lang="en-US" sz="1400" dirty="0" err="1"/>
              <a:t>ttl</a:t>
            </a:r>
            <a:r>
              <a:rPr lang="en-US" sz="1400" dirty="0"/>
              <a:t>),dues(ds){}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getdata</a:t>
            </a:r>
            <a:r>
              <a:rPr lang="en-US" sz="1400" dirty="0"/>
              <a:t>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Employee::</a:t>
            </a:r>
            <a:r>
              <a:rPr lang="en-US" sz="1400" dirty="0" err="1"/>
              <a:t>getdata</a:t>
            </a:r>
            <a:r>
              <a:rPr lang="en-US" sz="1400" dirty="0"/>
              <a:t>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 Enter title: "; </a:t>
            </a:r>
            <a:r>
              <a:rPr lang="en-US" sz="1400" dirty="0" err="1"/>
              <a:t>cin</a:t>
            </a:r>
            <a:r>
              <a:rPr lang="en-US" sz="1400" dirty="0"/>
              <a:t> &gt;&gt; title;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 Enter golf club dues: "; </a:t>
            </a:r>
            <a:r>
              <a:rPr lang="en-US" sz="1400" dirty="0" err="1"/>
              <a:t>cin</a:t>
            </a:r>
            <a:r>
              <a:rPr lang="en-US" sz="1400" dirty="0"/>
              <a:t> &gt;&gt; dues;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putdata</a:t>
            </a:r>
            <a:r>
              <a:rPr lang="en-US" sz="1400" dirty="0"/>
              <a:t>() </a:t>
            </a:r>
            <a:r>
              <a:rPr lang="en-US" sz="1400" dirty="0" err="1"/>
              <a:t>const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Employee::</a:t>
            </a:r>
            <a:r>
              <a:rPr lang="en-US" sz="1400" dirty="0" err="1"/>
              <a:t>putdata</a:t>
            </a:r>
            <a:r>
              <a:rPr lang="en-US" sz="1400" dirty="0"/>
              <a:t>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"\n Title: " &lt;&lt; title;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"\n Golf club dues: " &lt;&lt; dues;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};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 smtClean="0"/>
              <a:t>{</a:t>
            </a:r>
            <a:endParaRPr lang="en-US" sz="1600" dirty="0"/>
          </a:p>
          <a:p>
            <a:pPr marL="109537" indent="0">
              <a:buNone/>
            </a:pPr>
            <a:r>
              <a:rPr lang="en-US" sz="1600" dirty="0" smtClean="0"/>
              <a:t>Manager </a:t>
            </a:r>
            <a:r>
              <a:rPr lang="en-US" sz="1600" dirty="0"/>
              <a:t>m1("ali",123,"Registrar",2000), m2;</a:t>
            </a:r>
          </a:p>
          <a:p>
            <a:pPr marL="109537" indent="0"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"\</a:t>
            </a:r>
            <a:r>
              <a:rPr lang="en-US" sz="1600" dirty="0" err="1"/>
              <a:t>nData</a:t>
            </a:r>
            <a:r>
              <a:rPr lang="en-US" sz="1600" dirty="0"/>
              <a:t> on manager 1";</a:t>
            </a:r>
          </a:p>
          <a:p>
            <a:pPr marL="109537" indent="0">
              <a:buNone/>
            </a:pPr>
            <a:r>
              <a:rPr lang="en-US" sz="1600" dirty="0"/>
              <a:t>m1.putdata();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nData</a:t>
            </a:r>
            <a:r>
              <a:rPr lang="en-US" sz="1600" dirty="0"/>
              <a:t> on manager 2";</a:t>
            </a:r>
          </a:p>
          <a:p>
            <a:pPr marL="109537" indent="0">
              <a:buNone/>
            </a:pPr>
            <a:r>
              <a:rPr lang="en-US" sz="1600" dirty="0"/>
              <a:t>m2.putdata();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6373-9F30-4C2A-99C7-A9A62768E55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5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537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48074-6C3A-4429-8ACA-F886B7C38256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Inheritance is the process of creating new classes, called </a:t>
            </a:r>
            <a:r>
              <a:rPr lang="en-US" i="1" dirty="0"/>
              <a:t>derived classes</a:t>
            </a:r>
            <a:r>
              <a:rPr lang="en-US" dirty="0"/>
              <a:t>, from</a:t>
            </a:r>
          </a:p>
          <a:p>
            <a:pPr marL="109537" indent="0">
              <a:buNone/>
            </a:pPr>
            <a:r>
              <a:rPr lang="en-US" dirty="0"/>
              <a:t> </a:t>
            </a:r>
            <a:r>
              <a:rPr lang="en-US" dirty="0" smtClean="0"/>
              <a:t> existing </a:t>
            </a:r>
            <a:r>
              <a:rPr lang="en-US" dirty="0"/>
              <a:t>or </a:t>
            </a:r>
            <a:r>
              <a:rPr lang="en-US" i="1" dirty="0"/>
              <a:t>base classes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derived class inherits all the capabilities of the base class </a:t>
            </a:r>
            <a:r>
              <a:rPr lang="en-US" dirty="0" smtClean="0"/>
              <a:t>but can </a:t>
            </a:r>
            <a:r>
              <a:rPr lang="en-US" dirty="0"/>
              <a:t>add embellishments and refinements of its own.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base class is unchanged by </a:t>
            </a:r>
            <a:r>
              <a:rPr lang="en-US" dirty="0" smtClean="0"/>
              <a:t>this process</a:t>
            </a:r>
            <a:r>
              <a:rPr lang="en-US" dirty="0"/>
              <a:t>.</a:t>
            </a:r>
            <a:endParaRPr lang="en-US" altLang="en-US" dirty="0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D3AC8-5C16-4FF1-B61F-4D8C0374EDB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A180B4-F524-4977-92AE-C26C1922DCC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/>
        </p:spPr>
        <p:txBody>
          <a:bodyPr/>
          <a:lstStyle/>
          <a:p>
            <a:pPr eaLnBrk="0" hangingPunct="0"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Inheritance</a:t>
            </a:r>
            <a:endParaRPr lang="en-US" sz="4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799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Code </a:t>
            </a:r>
            <a:r>
              <a:rPr lang="en-US" dirty="0" err="1" smtClean="0"/>
              <a:t>reuseability</a:t>
            </a:r>
            <a:endParaRPr lang="en-US" dirty="0" smtClean="0"/>
          </a:p>
          <a:p>
            <a:pPr marL="392113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Save time and money</a:t>
            </a:r>
          </a:p>
          <a:p>
            <a:pPr marL="392113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Increase program reliability</a:t>
            </a:r>
          </a:p>
          <a:p>
            <a:pPr marL="392113" lvl="1" indent="0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Inheritance?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5CDC-C0DE-4049-871A-6ECED420810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9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 smtClean="0"/>
              <a:t>Single level: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895600" y="2209800"/>
            <a:ext cx="396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343931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810000" y="2819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55456" y="343931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6292982" y="2819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 smtClean="0"/>
              <a:t>Multilevel:</a:t>
            </a:r>
            <a:endParaRPr lang="en-US" b="1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Class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pPr marL="109537" indent="0">
              <a:buNone/>
            </a:pPr>
            <a:r>
              <a:rPr lang="en-US" dirty="0" smtClean="0"/>
              <a:t>Class B:Public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pPr marL="109537" indent="0">
              <a:buNone/>
            </a:pPr>
            <a:r>
              <a:rPr lang="en-US" dirty="0" smtClean="0"/>
              <a:t>Class C:public B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202681" y="2209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02681" y="343931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7117081" y="281940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4668838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7169850" y="4103290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dirty="0" smtClean="0"/>
              <a:t>Multiple:</a:t>
            </a:r>
            <a:endParaRPr lang="en-US" b="1" dirty="0"/>
          </a:p>
          <a:p>
            <a:pPr marL="109537" indent="0">
              <a:buNone/>
            </a:pPr>
            <a:endParaRPr lang="en-US" dirty="0" smtClean="0"/>
          </a:p>
          <a:p>
            <a:pPr marL="109537" indent="0">
              <a:buNone/>
            </a:pPr>
            <a:r>
              <a:rPr lang="en-US" dirty="0" smtClean="0"/>
              <a:t>Class </a:t>
            </a:r>
            <a:r>
              <a:rPr lang="en-US" dirty="0"/>
              <a:t>A</a:t>
            </a:r>
          </a:p>
          <a:p>
            <a:pPr marL="109537" indent="0">
              <a:buNone/>
            </a:pPr>
            <a:r>
              <a:rPr lang="en-US" dirty="0"/>
              <a:t>{}</a:t>
            </a:r>
          </a:p>
          <a:p>
            <a:pPr marL="109537" indent="0">
              <a:buNone/>
            </a:pPr>
            <a:r>
              <a:rPr lang="en-US" dirty="0"/>
              <a:t>Class </a:t>
            </a:r>
            <a:r>
              <a:rPr lang="en-US" dirty="0" smtClean="0"/>
              <a:t>B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Class </a:t>
            </a:r>
            <a:r>
              <a:rPr lang="en-US" dirty="0" smtClean="0"/>
              <a:t>C:public </a:t>
            </a:r>
            <a:r>
              <a:rPr lang="en-US" dirty="0" err="1" smtClean="0"/>
              <a:t>A,public</a:t>
            </a:r>
            <a:r>
              <a:rPr lang="en-US" dirty="0" smtClean="0"/>
              <a:t> B</a:t>
            </a:r>
            <a:endParaRPr lang="en-US" dirty="0"/>
          </a:p>
          <a:p>
            <a:pPr marL="109537" indent="0">
              <a:buNone/>
            </a:pPr>
            <a:r>
              <a:rPr lang="en-US" dirty="0"/>
              <a:t>{}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505200" y="2428081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2187" y="240697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4701" y="4297509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3977362" y="2836966"/>
            <a:ext cx="1863491" cy="714316"/>
          </a:xfrm>
          <a:prstGeom prst="bentConnector3">
            <a:avLst>
              <a:gd name="adj1" fmla="val 21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</p:cNvCxnSpPr>
          <p:nvPr/>
        </p:nvCxnSpPr>
        <p:spPr>
          <a:xfrm rot="5400000">
            <a:off x="6461368" y="2396062"/>
            <a:ext cx="534705" cy="17757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6094174" y="3551282"/>
            <a:ext cx="34927" cy="74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9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dirty="0" smtClean="0"/>
              <a:t>Class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</a:p>
          <a:p>
            <a:pPr marL="109537" indent="0">
              <a:buNone/>
            </a:pPr>
            <a:r>
              <a:rPr lang="en-US" dirty="0" smtClean="0"/>
              <a:t>Class B:public A</a:t>
            </a:r>
          </a:p>
          <a:p>
            <a:pPr marL="109537" indent="0">
              <a:buNone/>
            </a:pPr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 smtClean="0"/>
              <a:t>;</a:t>
            </a:r>
          </a:p>
          <a:p>
            <a:pPr marL="109537" indent="0">
              <a:buNone/>
            </a:pPr>
            <a:r>
              <a:rPr lang="en-US" sz="1200" dirty="0" smtClean="0"/>
              <a:t>#include&lt;string&gt;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 smtClean="0"/>
              <a:t>class </a:t>
            </a:r>
            <a:r>
              <a:rPr lang="en-US" sz="1200" dirty="0"/>
              <a:t>employee //employee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private:</a:t>
            </a:r>
          </a:p>
          <a:p>
            <a:pPr marL="109537" indent="0">
              <a:buNone/>
            </a:pPr>
            <a:r>
              <a:rPr lang="en-US" sz="1200" dirty="0" smtClean="0"/>
              <a:t>String name;//</a:t>
            </a:r>
            <a:r>
              <a:rPr lang="en-US" sz="1200" dirty="0"/>
              <a:t>employee name</a:t>
            </a:r>
          </a:p>
          <a:p>
            <a:pPr marL="109537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number</a:t>
            </a:r>
            <a:r>
              <a:rPr lang="en-US" sz="1200" dirty="0"/>
              <a:t>; //employee number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“\n Enter last name: “; </a:t>
            </a:r>
            <a:r>
              <a:rPr lang="en-US" sz="1200" dirty="0" err="1"/>
              <a:t>cin</a:t>
            </a:r>
            <a:r>
              <a:rPr lang="en-US" sz="1200" dirty="0"/>
              <a:t> &gt;&gt;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“ Enter number: “; </a:t>
            </a:r>
            <a:r>
              <a:rPr lang="en-US" sz="1200" dirty="0" err="1"/>
              <a:t>cin</a:t>
            </a:r>
            <a:r>
              <a:rPr lang="en-US" sz="1200" dirty="0"/>
              <a:t> &gt;&gt; number;</a:t>
            </a:r>
          </a:p>
          <a:p>
            <a:pPr marL="109537" indent="0">
              <a:buNone/>
            </a:pPr>
            <a:r>
              <a:rPr lang="en-US" sz="1200" dirty="0" smtClean="0"/>
              <a:t>}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putdata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endParaRPr lang="en-US" sz="1200" dirty="0"/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“\n Name: “ &lt;&lt; name;</a:t>
            </a:r>
          </a:p>
          <a:p>
            <a:pPr marL="109537" indent="0">
              <a:buNone/>
            </a:pPr>
            <a:r>
              <a:rPr lang="en-US" sz="1200" dirty="0" err="1"/>
              <a:t>cout</a:t>
            </a:r>
            <a:r>
              <a:rPr lang="en-US" sz="1200" dirty="0"/>
              <a:t> &lt;&lt; “\n Number: “ &lt;&lt; number;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64444"/>
          </a:xfrm>
        </p:spPr>
        <p:txBody>
          <a:bodyPr/>
          <a:lstStyle/>
          <a:p>
            <a:pPr marL="109537" indent="0">
              <a:buNone/>
            </a:pPr>
            <a:r>
              <a:rPr lang="en-US" sz="1400" dirty="0"/>
              <a:t>class manager : public </a:t>
            </a:r>
            <a:r>
              <a:rPr lang="en-US" sz="1400" dirty="0" smtClean="0"/>
              <a:t>employee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private:</a:t>
            </a:r>
          </a:p>
          <a:p>
            <a:pPr marL="109537" indent="0">
              <a:buNone/>
            </a:pPr>
            <a:r>
              <a:rPr lang="en-US" sz="1400" dirty="0" smtClean="0"/>
              <a:t>String title; //”vice-president” etc.</a:t>
            </a:r>
          </a:p>
          <a:p>
            <a:pPr marL="109537" indent="0">
              <a:buNone/>
            </a:pPr>
            <a:r>
              <a:rPr lang="en-US" sz="1400" dirty="0" smtClean="0"/>
              <a:t>double </a:t>
            </a:r>
            <a:r>
              <a:rPr lang="en-US" sz="1400" dirty="0"/>
              <a:t>dues; //golf club dues</a:t>
            </a:r>
          </a:p>
          <a:p>
            <a:pPr marL="109537" indent="0">
              <a:buNone/>
            </a:pPr>
            <a:r>
              <a:rPr lang="en-US" sz="1400" dirty="0"/>
              <a:t>public: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getdata</a:t>
            </a:r>
            <a:r>
              <a:rPr lang="en-US" sz="1400" dirty="0"/>
              <a:t>()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employee::</a:t>
            </a:r>
            <a:r>
              <a:rPr lang="en-US" sz="1400" dirty="0" err="1"/>
              <a:t>getdata</a:t>
            </a:r>
            <a:r>
              <a:rPr lang="en-US" sz="1400" dirty="0"/>
              <a:t>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 Enter title: “; </a:t>
            </a:r>
            <a:r>
              <a:rPr lang="en-US" sz="1400" dirty="0" err="1"/>
              <a:t>cin</a:t>
            </a:r>
            <a:r>
              <a:rPr lang="en-US" sz="1400" dirty="0"/>
              <a:t> &gt;&gt; title;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 Enter golf club dues: “; </a:t>
            </a:r>
            <a:r>
              <a:rPr lang="en-US" sz="1400" dirty="0" err="1"/>
              <a:t>cin</a:t>
            </a:r>
            <a:r>
              <a:rPr lang="en-US" sz="1400" dirty="0"/>
              <a:t> &gt;&gt; dues;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putdata</a:t>
            </a:r>
            <a:r>
              <a:rPr lang="en-US" sz="1400" dirty="0"/>
              <a:t>() </a:t>
            </a:r>
            <a:r>
              <a:rPr lang="en-US" sz="1400" dirty="0" err="1"/>
              <a:t>const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employee::</a:t>
            </a:r>
            <a:r>
              <a:rPr lang="en-US" sz="1400" dirty="0" err="1"/>
              <a:t>putdata</a:t>
            </a:r>
            <a:r>
              <a:rPr lang="en-US" sz="1400" dirty="0"/>
              <a:t>();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Title: “ &lt;&lt; title;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Golf club dues: “ &lt;&lt; dues;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4223</TotalTime>
  <Words>499</Words>
  <Application>Microsoft Office PowerPoint</Application>
  <PresentationFormat>On-screen Show (4:3)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Inheritance</vt:lpstr>
      <vt:lpstr>PowerPoint Presentation</vt:lpstr>
      <vt:lpstr>Why Inheritance?</vt:lpstr>
      <vt:lpstr>Types of Inheritance</vt:lpstr>
      <vt:lpstr>Types of Inheritance</vt:lpstr>
      <vt:lpstr>Types of Inheritance</vt:lpstr>
      <vt:lpstr>Syntax </vt:lpstr>
      <vt:lpstr>Example</vt:lpstr>
      <vt:lpstr>Example(cont)</vt:lpstr>
      <vt:lpstr>Handling constructors in inheritance</vt:lpstr>
      <vt:lpstr>Example(cont)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236</cp:revision>
  <dcterms:created xsi:type="dcterms:W3CDTF">2008-10-09T03:45:04Z</dcterms:created>
  <dcterms:modified xsi:type="dcterms:W3CDTF">2021-05-25T07:38:17Z</dcterms:modified>
</cp:coreProperties>
</file>