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9" r:id="rId2"/>
    <p:sldId id="333" r:id="rId3"/>
    <p:sldId id="334" r:id="rId4"/>
    <p:sldId id="329" r:id="rId5"/>
    <p:sldId id="335" r:id="rId6"/>
    <p:sldId id="337" r:id="rId7"/>
    <p:sldId id="340" r:id="rId8"/>
    <p:sldId id="330" r:id="rId9"/>
    <p:sldId id="332" r:id="rId10"/>
    <p:sldId id="341" r:id="rId11"/>
    <p:sldId id="342" r:id="rId12"/>
    <p:sldId id="343" r:id="rId13"/>
    <p:sldId id="323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331B810-34F4-46AA-8AAE-8A358ED85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5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35:5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9004 4415 0,'0'25'109,"0"124"-109,0-50 16,25 50-1,-25-25-15,0 99 16,25-24-16,25 24 16,-26 0-16,-24 25 15,25-99-15,-25 49 16,0-49-16,0 25 15,0-25-15,0 0 16,0-25-16,0 24 16,0-48-16,0 48 15,0-24-15,25-24 16,-25-26-16,0-24 16,0 24-16,0-49 15,0 25-15,25-1 16,-25-24 15</inkml:trace>
  <inkml:trace contextRef="#ctx0" brushRef="#br0" timeOffset="3278.626">9004 4440 0,'25'0'125,"174"0"-125,-1 0 16,1 0-16,-1 0 16,75 0-1,-100 0-15,26 0 16,-25 0-16,-26 0 0,-48 0 16,48 0-1,-24 0-15,25 0 16,-74 0-16,24 0 15,-49 0-15,49 0 16,-74 0-16,49 0 16,25 0-16,-24 0 15,24 0-15,-50 0 16,1 0-16,-25 0 16,-25 25 77,0 24-77,0 26-16,0-50 16,0 24-16,0 26 15,0-1-15,0-24 16,0 24-16,0 25 15,0 1-15,0-1 16,0 50-16,0 49 16,0-99-16,25 75 15,24 0-15,-24-1 16,0 26 0,-25-26-16,99 50 15,-74-49-15,24 74 16,1 75-1,0-150-15,-25 50 16,-25-98-16,49 48 16,-24-24-16,-25-50 15,25 25-15,0 25 16,49 49-16,-74-49 16,25 25-16,0 24 15,24-24-15,-49 24 16,25-49-16,0 50 15,-25-50-15,0 24 16,25 26-16,24-51 16,-49 76-16,25-51 15,-25 26-15,0-50 16,25 49-16,-25-74 16,0 25-16,0-50 15,25 0-15,-1 25 16,-24-74-1,0 49-15,0-24 16,0-26-16,0 26 16,0 24-16,25-50 15,-25 1-15,0 0 16,25-26 0,-25-48 46,0-1-31,0 0-31,0 0 32,-25 0-32,-49 25 15,-25 0-15,-50 0 16,25-49-16,-50 49 15,25 0-15,25 0 16,-25-25 0,1 25-16,-26 0 15,100 0 1,-1 0-16,1 0 16,24 0-16,-24 0 15,-26 0-15,26 0 16,0 0-16,-1 0 15,1 0-15,-25 0 16,-1 0-16,1 0 16,0 0-16,25 0 15,-1-25-15,50 25 16,-49 0-16,-1 0 16,51 0-1,-1 0 1,0 0 15,0 0-15,-24 0-16,24 0 15,-25 0-15,25 0 16,1 0 0,-26-25-16,-24 1 15,49 24-15,-50-25 16,26-25-16,24 50 15,-25-25-15,-24 1 16,24 24 0,26-50 15,-76-49-15,76 74-16,-26-74 15,25 24-15,0 1 16,-49-75-16,49 0 15,0-24-15,25-1 16,0 25-16,0 0 16,0 0-16,0 50 15,0-25-15,0-25 16,0 50-16,0-99 16,0 74-16,0-75 15,0 1-15,0-50 16,0 25-16,0-50 15,0 49-15,0 26 16,0 0 0,0 74-16,0 24 15,0 26-15,0 24 16,0 26-16,0-1 16,0 0-1,0 0 1,0-24-16,0-1 15,0-49 1,0-1-16,0 1 16,0 0-16,0 25 15,0 49-15,0 0 16,0 0 234</inkml:trace>
  <inkml:trace contextRef="#ctx0" brushRef="#br0" timeOffset="5385.3927">9153 7516 0,'25'-25'172,"74"25"-157,-24 0-15,-26 0 16,51 0-16,24 0 16,-25 25-16,50-25 15,-1 25-15,26-1 16,0 26-16,24-50 16,-74 25-16,0 0 15,-25-25-15,25 0 16,-49 0-1,-1 0-15,-24 0 0,-1 0 16,-24 0 0,25 0-16,0 0 15,-1 49 1,-24-49-16,25 0 16,-26 0-16,26 0 15,49 25 1,-24-25-16,-51 0 15,51 0-15,-50 0 16,49 0-16,-24 0 16,24 0-16,0 0 15,-49 0 1,0 0 171,0 0-155,0 0-32,-1 0 15,26 0 1,-25 0 0,0 0-1,-1 0 1</inkml:trace>
  <inkml:trace contextRef="#ctx0" brushRef="#br0" timeOffset="8215.9087">9550 5358 0,'0'25'15,"0"24"1,0 1 0,0-25-1,0-1-15,0 1 16,0 25 0,0-1-1,0 1-15,0-25 16,0 0-1,0-50 110,0-50-125,0 26 16,25 49 0,-25-25-16,25 0 15,0 25 17,-1-25-32,1 25 15,0 0 1,25 0-1,-26 0 17,1 50-17,0 0-15,0-50 16,0 49-16,-25-24 16,49 0-16,-49 0 15,0-1-15,0 26 16,0-25 15,0 0-15</inkml:trace>
  <inkml:trace contextRef="#ctx0" brushRef="#br0" timeOffset="9087.4064">10170 5655 0,'0'75'110,"-25"-50"-95,25 49 1,-24-49 0,24 0-1,0 0 48,0-1-32,24-48-15,26-26-1,-50 25-15,0 0 16,25 0-16,-25-24 16,25 24-16,-25 0 15,0 0-15,24 1 16,-24 48 78,0 26-79,0-25 1,0 0-1,0-1 95,0 1-110,0 0 15,0 0 1</inkml:trace>
  <inkml:trace contextRef="#ctx0" brushRef="#br0" timeOffset="10194.7787">10394 5680 0,'24'25'47,"-24"0"-31,0 24 0,0-24 30,0 25-46,0-25 94,50-50-63,0-25-15,-50 1-16,24-1 16,1 25-1,25 25 48,-1 0-48,-49 50-15,25-25 16,0 24-16,0 1 16,-25-25-1,0 24 1,25-49 93,-25-74-93,0 24-16,74-49 16,-49 74-1,-25 0-15,74-49 16,-49 49-16,0 0 15,0 25 64,-25 50-64,24 0-15,-24-26 16,50 26-16,-50-25 15,0 0 64,0 24-79,0-24 15</inkml:trace>
  <inkml:trace contextRef="#ctx0" brushRef="#br0" timeOffset="11178.2058">11262 5755 0,'24'0'125,"1"0"-110,25 0 1,-25-50-16,0 25 15,-25 0-15,0-24 16,0 24 0,0 0-1,0 0 1,-25 25 78,-25 0-79,25 0 1,25 25-16,-25 0 16,25 0-1,0 24-15,-24-24 16,24 25-16,0-25 15,0-1 1,0 1-16,0 0 16,0 25 15,0-25 0,24 24 0,1-49-15,0 0-16,25 0 16,-25 0-16,24 0 62,-24 0 32</inkml:trace>
  <inkml:trace contextRef="#ctx0" brushRef="#br0" timeOffset="12748.7619">9525 6772 0,'25'74'79,"-25"-24"-64,0-25-15,25 24 16,-25-24-1,0 0 1,25 0 78,0-25-79,-1-50-15,1 0 16,0 1 0,0-1-1,0 0 1,-1 50 109,1 25-109,-25 0-1,0 0-15,0 0 16,0 0-16,0 24 15,25-24-15,-25 25 16,25-26-16</inkml:trace>
  <inkml:trace contextRef="#ctx0" brushRef="#br0" timeOffset="13553.3143">9897 6821 0,'25'25'78,"-25"25"-62,0-1-16,0-24 15,0 0-15,0 25 16,0-26-16,25 1 16,25 50-1,24-100 95,-49 0-110,-25-25 15,25 1 1,-1 24-16,-24 75 109,25-50-109,-25 49 16,25-24-16,-25 0 16,0 0-1</inkml:trace>
  <inkml:trace contextRef="#ctx0" brushRef="#br0" timeOffset="14786.6096">10245 7144 0,'0'25'47,"0"-1"-31,0 1-16,0 0 15,0 0 1,0 0-16,24-25 109,26 0-109,-50-50 16,50 0-16,-25 1 16,24 24-16,-49-25 15,25 26-15,0 24 63,0 0-63,-1 49 15,26 1-15,-50-25 16,25 24-16,0 1 16,-25-25-1,0-50 110,0 0-109,0 0 0,24 0-1,1 25 79,25 25-78,-50 50-16,25-51 15,-25 1-15,0 0 16,24 0-16,1-25 78,25-25-62,-25 0-1,-1-24-15,1 73 125,-25 1-125,0 0 16,0 0-1,0 0 1</inkml:trace>
  <inkml:trace contextRef="#ctx0" brushRef="#br0" timeOffset="15694.3328">11088 6623 0,'0'74'15,"0"-24"-15,0-25 16,0 24-16,0-24 16,0 50-16,0-51 15,25 26-15,-25-25 16,0 49-16,0-24 15,0-25 1,25-1-16,-25 1 63,0 0-48,49-25 63,-49-25-78,50-24 16,-25-1-16,-25 0 16,24 26 62,1 24-78,0 24 15,-25 1 32,0 0-31,0 0-1,0 0 17,0-1-32,0 1 15</inkml:trace>
  <inkml:trace contextRef="#ctx0" brushRef="#br0" timeOffset="16774.7273">11535 7193 0,'24'0'78,"-24"-24"-78,25 24 31,-25-25 47,0 0-46,0-25-17,0 26 1,0-1-16,0 0 16,-25 25-16,1 0 15,-1 0 16,0 0-15,-49 0 0,74 25-1,0 24 1,0 1 0,0 0-1,0-1-15,0-24 16,0 25-1,49-26-15,1 1 16,-1-25-16,26 25 16,-26-25-1,-24 0 1,25 0 0,-50-25-1,25-49-15,-25 49 16,49 0-16,-49-24 15,0 24-15,0 0 16,0 50 93,0 24-109,0 1 16,0-25-16,0 0 16,25-1-16</inkml:trace>
  <inkml:trace contextRef="#ctx0" brushRef="#br0" timeOffset="21012.2954">9575 8979 0,'0'25'109,"0"0"-93,0 0-1,0 0 32,25-25 0,0 0-16,-25-25-15,24 50 46,-24 24-62,0 26 16,25-26 0,0 50-16,-25 1 15,50 24-15,-1 74 16,-24-124-16,25 50 15,-50-74-15,0 25 16,0-26-16,0-24 16,0 0-16,0 0 31,-25-25 0,0 0-31,0-25 16,25-50-16,0 26 15,0-51-15,0 26 16,0 24-16,25 1 16,0-1-16,24 1 15,1 24 1,-25-25-16,0 1 31,-25 24-31,0-25 16,0 1-16,0-26 15,0 26-15,0-1 16,0 0-16,0 26 16,-25-1 15,0 50 0,-25 49-15,26-24-16,-1-26 15,0 26-15,25 0 16,0-26 31,149-24-31,-124 0-16,74 0 15,-25-24-15,-24-1 16,-1-25-16,-24 1 15,0-26-15,-25 26 16,0-51-16,0 26 16,0-1-16,0 1 15,0 49-15,0 100 78,0 24-78,50 0 16,-25 75-16,-25-75 16,24-25-16,1 1 15,-25-26-15,0-24 16,50-25 46,24-25-62,-74 1 16,25-1-16,0 0 16</inkml:trace>
  <inkml:trace contextRef="#ctx0" brushRef="#br0" timeOffset="21359.8282">10121 9277 0,'24'0'16,"-48"0"-16,98 0 0,0 0 15,-49 0-15,50 0 16,-26 0-16,-24 0 16,50 0-16,-51 0 46,-24 50-14,25-50-32</inkml:trace>
  <inkml:trace contextRef="#ctx0" brushRef="#br0" timeOffset="22158.1518">11038 9302 0,'0'25'47,"0"-1"-31,0-73 77,25-26-93,-25 26 16,0-50 0,0 74-16,0 50 93,0-1-93,25 26 16,0-50 31,0 0-16,-25-99-15,24-1-1,-24 26-15,0 0 16,0 148 47,0-24-63,0-1 15,0 26-15,0-26 16</inkml:trace>
  <inkml:trace contextRef="#ctx0" brushRef="#br0" timeOffset="24011.1005">9972 11063 0,'0'49'47,"-25"-24"-31,25 25-16,0-25 15,0 24 1,-25 1-16,25-25 16,0 0-1,-25-1 32,1-24-16</inkml:trace>
  <inkml:trace contextRef="#ctx0" brushRef="#br0" timeOffset="24486.8187">9873 10914 0,'0'50'63,"0"-26"-63,0 26 31,0-25-15,0 24-1</inkml:trace>
  <inkml:trace contextRef="#ctx0" brushRef="#br0" timeOffset="25716.325">10195 11212 0,'0'25'47,"0"24"-47,0-24 15,0 0-15,0 0 16,0-1 0,0 1 31,25-25-32,0-25 1,24-24-1,-49 24-15,25 0 16,0 25 47,0 25-48,0 25 1,-1-26-16,1-24 78,0-74-62,-25 24-16,0-24 15,0-25-15,0 24 16,0-24-16,0 74 15,0-24-15,0 24 16,0 50 31,0 24-31,0 1-1,0-25-15,-25 24 0,25 1 16,0-25-1,0 49-15,0 1 16,0-1-16,0-24 16,0-26-1,0 1-15</inkml:trace>
  <inkml:trace contextRef="#ctx0" brushRef="#br0" timeOffset="26030.1355">10319 11336 0,'50'0'16,"-25"0"15,-1 0 16,26 0-47,0 0 15,-1 0-15,26 25 16,-1-25 0</inkml:trace>
  <inkml:trace contextRef="#ctx0" brushRef="#br0" timeOffset="26758.7177">10964 11261 0,'-25'0'0,"25"50"15,-25 0-15,-24-1 16,49-24-16,0 0 16,0 0-16,0-1 15,0 1 63,99-25-62,-74-25-16,0-24 16,-1-1-16,1 1 15,0 24-15,-25-50 16,0-24-16,0 25 16,0-1-16,0-24 15,0 74-15,0 0 16,0 1-1,0 123 95,0-50-110,0 26 15,0-26-15,0 1 16,0 0-16,0-1 16,25 26-16,0-75 15,-25 49-15,24-24 16,1 25 0,0-25-1,0 24-15,-25-24 31,25-25 1</inkml:trace>
  <inkml:trace contextRef="#ctx0" brushRef="#br0" timeOffset="27927.8178">11559 11187 0,'-24'0'16,"-1"0"0,0 0-1,0 25 32,25 0-47,0-1 16,0 1-16,0 50 15,0-51 1,0 26 0,0-25 15,25-25-16,25 0 1,-26 0 0,26-25-1,-50-25 1,0-24 0,0 24-1,0 1-15,0-1 16,0-24-16,0 49 15,0 0 48,0 75-32,0-1-31,0 1 16,0 24-16,0-49 15,0 0-15,25 49 16,24-49 0,-24 0 15,0-75 0,0 26-15,-25-51-16,25 26 15,-25-26 1,0 1-16,24-26 16,-24 1-16,0 25 0,0 24 15,0 25-15,0 1 16,0 123 93,0 0-93,0-25-16,0 26 16,0-26-16,0-24 15,0-1-15,0-24 16,0 0-16</inkml:trace>
  <inkml:trace contextRef="#ctx0" brushRef="#br0" timeOffset="28303.9013">11634 11311 0,'0'-25'62,"25"25"32,49 0-94,-74 25 16,50-25-16,-26 0 15,26 0-15</inkml:trace>
  <inkml:trace contextRef="#ctx0" brushRef="#br0" timeOffset="29112.4118">12179 11187 0,'25'-50'219,"-25"100"-141,50 0-78,-25-1 16,-25-24 0,0 0-1,24-75 63,-24-24-78,0 49 16,25 0-16</inkml:trace>
  <inkml:trace contextRef="#ctx0" brushRef="#br0" timeOffset="32103.4009">9004 5234 0,'25'0'218,"25"0"-202,-25 0-16,49 0 16,0 0-16,1 0 15,-25 0-15,24 0 16,0 0-1,-49 0-15,50 0 16,-1 0-16,-24 0 16,24 0-16,25 0 15,-24 0-15,-1 0 16,-24 0-16,-1 0 16,-24 0-16,0 0 15,49 0-15,-49 0 16,25 0-1,-1 0-15,-24 0 16,25 0-16,-25 0 16,49 0-16,-24 0 15,-1 0-15,26 0 16,-51 0-16,26 0 16,24 0-1,-24 0-15,0 0 16,-26 0-16,26 0 15,-25 0 1,24 0-16,-24 0 0,50 0 16,-51 0-16,26 0 15,-25 0 1,25 0 31,-1 0-32,26 0-15,-26 0 16,-24 0 0,25 0 46,-26 0-46,1 0-16,0 0 15,0 0 95,24 0-63,-24 0 0,0 0-47,0 0 15,0 0 16,24 0-15,-24 0-16,49 0 16,-24 0-16,-25 0 31,0 0 110</inkml:trace>
  <inkml:trace contextRef="#ctx0" brushRef="#br0" timeOffset="33495.602">9277 4713 0,'0'25'78,"25"24"-78,-25 26 16,0-1-16,25-24 16,-25 24-16,25-24 15,-25-1-15,0-24 16,0 0-16,0 0 15,0 0-15,0-1 16,0 1-16,49-25 141,-24 0-141,0 0 15,0-25-15,24 1 16,1-1 0,-25 25-16,24-25 15,1 25-15,-25 0 31,0 0-15</inkml:trace>
  <inkml:trace contextRef="#ctx0" brushRef="#br0" timeOffset="35213.6265">9252 5060 0,'25'0'204,"0"0"-111,0 0-30,25 0-32,-26 0-31,1 0 16,0-25-16,0 25 15,0 0 17,24 0-17,-24 0 1,0 0 93,0 0-93,-1 0 124</inkml:trace>
  <inkml:trace contextRef="#ctx0" brushRef="#br0" timeOffset="37227.5876">9228 4762 0,'74'0'125,"-24"0"-125,24 0 15,1 0-15,-51 0 16,26 0-16</inkml:trace>
  <inkml:trace contextRef="#ctx0" brushRef="#br0" timeOffset="38573.3804">9922 4837 0,'0'25'47,"0"0"-32,0-1-15,0 1 16,0 0-16,0 0 16,0 0-16,0-1 15,0 1-15,0 0 16,0 0 0,0 0-16,25-1 15,-25 1-15,0 0 0,0-75 110,0-24-95,25 24 1,0 1-16,-25 24 15,0-25-15,24 26 16,-24-1 62,50 25-78,-25 0 16,49 0-16,-74 49 15,25-49-15,0 50 16,0-25-16,-25 24 16,0-24-1,0-50 110,24-24-109,-24 24 0,50-25-16,-50 26 31,25 24 16,25 0-32,-50 24-15,0 1 16,24 25-16,-24-1 16,0-24-1</inkml:trace>
  <inkml:trace contextRef="#ctx0" brushRef="#br0" timeOffset="39126.6488">10468 4986 0,'0'74'15,"25"-24"-15,-25 24 16,25 1-1,-25-51-15,24 51 16,1 49 0,0-75-16,-25-24 15,0 0-15,0 0 16,0-75 78,0-74-79</inkml:trace>
  <inkml:trace contextRef="#ctx0" brushRef="#br0" timeOffset="39727.3041">10617 4812 0,'25'0'0,"-25"50"16,0-1 0,0 26-16,0-50 15,0 24 1,0-24-16,0 0 16</inkml:trace>
  <inkml:trace contextRef="#ctx0" brushRef="#br0" timeOffset="40151.0668">10914 4812 0,'0'50'0,"0"-25"15,25 49-15,-25-49 16,0 49-16,0-24 16,0-25-1,0 24-15,0 1 16,0-1-16,0-24 15</inkml:trace>
  <inkml:trace contextRef="#ctx0" brushRef="#br0" timeOffset="41007.2233">11088 4887 0,'-25'49'16,"0"-49"-16,1 0 16,24 50 31,-25-1-47,25 1 15,0-25-15,0 24 16,0-24-16,0 0 15,0 0 1,0 24-16,74-24 16,-49-25-16,25 0 15,-26 0-15,1 0 16,0 0 31,0-49-32,-25-1 1,0 25-16,0-24 16,0 24-1,-25 25-15,-25 0 47,50-25-31,-24 25-16,-1 0 15,0 0-15,0 0 16,0 0 31,25-25 62</inkml:trace>
  <inkml:trace contextRef="#ctx0" brushRef="#br0" timeOffset="42643.292">11361 4961 0,'25'0'63,"-25"-50"46,0 100-31,0 24-78,0 26 16,25-26-16,49 100 15,-49-75-15,0 25 16,49 74 0,-49-148-1,-25-25-15,25 0 0,-25-75 141,0-25-126,-25-24-15,25 50 16,0-26-16,0-24 16,0-25-16,0 74 15,0 1 1,0-1-16,0 25 16,0-24 62,0 24-63,0-25-15,0 26 16,-25-1 0,-25 25 46,50 49-46,-49 1-1,49-25-15,0 24 16,0-24-16,0 0 16,0 25-16,0-26 15,0 26 1,0 0-16,25-1 15,-1-49 1,26 0-16,24 0 16,1 0-16,-1 0 15,-49 0-15,25 0 16,-26-25-16,1-24 16,-25 24 15,0 0-31,0 0 15,0 1 1,0-1-16,0 0 16,0 0-16,0 0 15,0 1 1,-49 24 93,24 24-93,25 1 0,0 25-16,-25 49 15,25-74-15,0 49 16,0-24-1,25-25-15,24 24 16,-24-24-16,0 0 16,25-25-1,-1 0-15,-24 0 16,0 0-16,0 0 16,-1 0-16,1 0 46,0-25-46,-25 0 16,0 0 0,0 1-16</inkml:trace>
  <inkml:trace contextRef="#ctx0" brushRef="#br0" timeOffset="208516.9989">1935 11137 0,'25'0'93,"0"0"-77,24 0-16,-24 25 16,25-25-16,24 25 15,-24-25 1,-1 0-16,-24 0 16,50 0-16,-1 0 15,0 0 1,1 0-16,24 0 15,-25 0-15,50 0 16,-24 0-16,-1 0 16,0 0-16,50 0 15,-75 0-15,1 0 16,-1 0-16,1 0 16,-51-25-16,26 25 15,-25 0-15,0 0 16,24 0-16,-24 0 15,25 0-15,24 0 16,1 0-16,-1 0 16,25 0-1,-24 0-15,-1 0 0,-24 0 16,49 0-16,-50 0 16,26 0-16,-26 0 15,1 0-15,-25 0 16,49 0-16,1 0 15,-1 0-15,1 0 16,-1 0-16,0 0 16,-24 0-1,0 0-15,-1 0 16,-24 0 0,25 25-16,-26-25 15,26 0 1,-25 0-16,24 0 15,1 25-15,0-25 16,-1 0-16,1 0 16,-25 0-16,24 0 15,-24 0 1,25 0-16,-1 25 16,-24-25-1,25 0-15,-1 0 16,-24 0-16,25 0 15,-1 0-15,-24 0 16,0 0-16,25 0 16,-1 0-16,1 0 15,-25 24-15,49-24 16,-49 0-16,49 0 16,1 0-16,-51 0 15,1 0 63,0 0-78,0 0 16,0 0 0,-1 0-16,26 0 15,-25 0-15,24 0 16,1 0-1,-25 0 1,24 0 0,-24 0-1,25 0-15,-25 0 16,24 0 15,-24 0 110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41:35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 11881 0,'25'0'125,"24"0"-125,26 0 16,-1 0-16,1 0 16,24 25-16,25-25 15,25 0-15,-25 0 16,49 0-16,-49 0 15,75 0 1,-50 0 0,74 0-16,-99 0 15,-50 0-15,26 0 16,-26 0 0,-24 0-16,-26 0 15,26 25-15,-25-25 16,24 0-16,-24 0 0,0 0 15,0 0 1,25 0 0,-26 0-16,1 0 15,0 0 1,25 25-16,-26-25 16,51 0-16,24 0 15,-49 0-15,49 0 16,0 0-16,-25 0 15,-24 0-15,0 0 16,-26 0 0,26 0-16,-25 0 31,24 0-15,-24 0-16,25 0 15,-25 0-15,24 0 16,-24 0-1,0 0 1,0 0 0</inkml:trace>
  <inkml:trace contextRef="#ctx0" brushRef="#br0" timeOffset="2406.6241">1910 15007 0,'25'0'156,"0"0"-156,0 0 16,24 0-16,1 0 15,-25 0-15,74 0 16,0 25-16,-49-25 15,-1 0-15,1 0 16,-25 0-16,49 0 16,25 0-1,-24 0-15,-26 0 16,26 0 0,-26 0-16,-24 0 15,75 0-15,-51 0 16,-24 0-16,0 0 15,0 0-15,-1 0 16,1 0-16,25 0 16,-25 0-16,49 24 15,124-24 1,-123 0-16,98 50 16,-98-50-16,49 0 15,-74 0-15,24 0 16,-49 0-16,24 0 15,-24 0-15,0 0 16,25 0-16,-26 25 16,26-25-16,-25 0 15,49 0 1,-49 25-16,49-25 16,-49 24-16,0-24 15,25 0 1,-1 0-16,-24 25 0,49-25 15,-49 0 1,25 0-16,-25 0 16,49 0-16,-24 25 15,-25-25-15,-1 0 16,76 25 0,-51-25-16,-24 0 15,25 0-15,24 0 16,-24 0-16,-1 0 15,-24 0-15,25 0 16,-26 0-16,51 0 16,-50 0-1,24 0-15,-24 0 16,25 0 0,-26 0-16,1 0 15,0 0-15,0 0 16,24 0 15,-24 0-15,25 0 15</inkml:trace>
  <inkml:trace contextRef="#ctx0" brushRef="#br0" timeOffset="37368.4612">14685 11683 0,'25'0'125,"-1"0"-125,51 0 15,-26 0-15,26 0 16,24 0-16,0 0 15,25 0 1,-25 0-16,75 0 0,-50 0 16,25 0-16,-25 0 15,50 0-15,-50 0 16,24 0 0,-48 0-16,-1 0 0,0 0 15,0 0-15,-24 0 16,-1 0-1,1 0-15,-1 0 16,25-25-16,-49 25 16,-1 0-16,1 0 15,24-25-15,-24 25 16,0 0-16,-1 0 16,1-24-16,-25 24 15,-1 0-15,26 0 16,0 0-16,-25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39:4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15156 9426 0,'25'0'31,"49"0"-16,-24 0-15,74 0 16,-25 0-16,25 0 16,-25 0-16,50 0 15,0 0-15,-25 0 16,50 0 0,-50 0-16,24 0 0,-73 0 15,-25 0-15,49 0 16,-25 0-16,-24 0 15,-1 0-15,26 0 16,24 0-16,-25 0 16,1 0-16,-50 0 15,49 0 1,0 0-16,-24 0 0,24 0 16,-24 0-1,-25 0 1,25 0-16,-1 0 15,1 0-15,49 0 16,-74 0-16,24 0 16,-24 0-16</inkml:trace>
  <inkml:trace contextRef="#ctx0" brushRef="#br0" timeOffset="2632.497">18802 9302 0,'50'0'141,"-25"0"-126,49 0-15,-49 0 16,74 0-16,0 0 15,-24 0-15,24 0 16,-25 0-16,-24 0 16,24 0-1,-49 0-15,25 0 16,24 0 0,-24 0-16,49-50 15,-74 50-15,25 0 16,-1 0 15,-24 0 219,49-49-187,-24 24-63,0 0 15,-26 0-15,26 25 16,0-25-16,-1 1 15,-24 24-15,0-25 16,0 25-16,24 0 16,1-25-16,-1 25 15,51-25-15,-51 0 16,26-24-16,-26 49 16,-24 0-1,0-25 1,0 25-1,0 0 1,24 0 31,26 0-31,-51 0-1,26 0-15,0 0 16,-1 0-1,-24 0 1,0 0 0,0 0-16,-1 0 15,1 25 17,25-1-32,-25 26 15,-25 0-15,24-1 16,-24 1-1,0 0 1,25-1-16,-25-24 16,25 25-16,-25-26 15,0 1-15,0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40:55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21506 9401 0,'25'0'156,"24"0"-140,-24 0-16,50 0 16,-51 0-1,26 0-15,-25 0 16,24 0-16,-24 0 16,0 0-16,0 0 15,24 0 1,26 0-16,-25 0 15,-1 0-15,26 0 16,-51 0-16,51 0 16,-26 0-16,-24 0 15,0 0-15,0 0 16,0-25 62,24 25-15,-24 0-63,-25-25 15,25 25 32,0 0-31,-1 0-16,1 0 15,0 0 48</inkml:trace>
  <inkml:trace contextRef="#ctx0" brushRef="#br0" timeOffset="70359.6676">2059 11857 0,'0'-25'156,"50"25"-140,24 0 0,-24 0-1,-25 0-15,49 0 16,-49 0-16,49 0 16,1 0-16,24 25 15,-50-25-15,51 0 16,-26 0-16,-24 0 15,-1 0-15,100 0 16,-124 0 0,49 0-16,-49 0 15,50 24-15,-1-24 16,0 0-16,26 0 16,-1 0-16,-50 0 15,26 0-15,-26 0 16,1 0-16,0 0 15,-26 0 1,26 0 0,49 25-16,-49 0 15,24 0-15,-24-25 16,49 0-16,-74 0 16,74 0-16,-24 49 15,-26-49 1,26 0-16,-1 0 15,0 0-15,-24 0 16,0 0-16,-26 0 16,1 0-16,0 0 15,0 0-15,0 0 32,24 0-32,26 0 15,-1 0-15,25 0 16,-74 0-16,50 0 15,-51 0-15,26-24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37:27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8582 0,'25'0'250,"0"0"-234,24 0 0,26 0-16,-26 0 15,26 0 1,-26 0-16,-24 0 15,0 0-15,0 0 16,-1 0 0,1 0-16,0 0 0,25 0 15,-1 0 1,-24 0-16,25 0 16,-25 0-16,24 0 15,-24 0 1,0 0-16,24 0 15,-24 0-15,0 0 32,0 0-32,24 0 15,-24 0 235</inkml:trace>
  <inkml:trace contextRef="#ctx0" brushRef="#br0" timeOffset="3992.7309">8335 8657 0,'0'-25'188,"49"25"-188,-24 0 16,25 0-16,-1 0 15,1 0 1,0 0-16,-1 0 15,26 0 1,-1 0-16,0 0 0,-24 0 16,24 0-16,1 0 15,-50 0 1,24 0-16,-24 0 0,25 0 16,-1 0-16,1 0 15,24 25-15,-24-25 16,24 0-16,1 0 15,-50 0-15,49 25 16,-49-25-16,49 0 16,-49 0-1,0 0 1,0 0 78,-1 0-94,1 0 15,25 0 1,24 0-16,-24 0 0,-25 0 16,-1 0-1</inkml:trace>
  <inkml:trace contextRef="#ctx0" brushRef="#br0" timeOffset="5507.9795">11038 8607 0,'50'25'140,"-25"-25"-124,24 0-16,1 0 16,-25 0-16,0 0 15,-1 0 1,1 0-16,0 0 16,50 0-1,24 0 1,0 0-16,50 0 15,49 0-15,-74 0 16,-25 0-16,-49 0 16,-25 0-16</inkml:trace>
  <inkml:trace contextRef="#ctx0" brushRef="#br0" timeOffset="82392.1686">1861 9227 0,'25'0'125,"99"0"-125,0 0 15,0 25-15,24-25 16,-48 0-16,-26 0 15,0 0-15,1 0 16,-1 0 0,25 0-16,-49 0 15,25 0-15,-1 0 16,0 0-16,26 0 16,-1 0-16,124 0 15,-124 0 1,0 0-16,-24 0 15,-26 0-15,51 0 16,-26 0-16,1 0 16,24 0-16,-50 0 15,26 0-15,-1 0 16,50 25-16,-49-25 16,24 25-16,-25-25 15,50 0-15,-49 0 16,24 0-1,25 0-15,0 0 16,-25 25-16,0-25 16,1 0-16,-1 0 15,0 0-15,-25 0 0,1 0 16,-26 0-16,-24 0 16,50 0-16,-50 0 15,24 24-15,26-24 16,49 50-1,-50-50-15,25 50 16,-24-50-16,-26 0 16,26 0-1,-1 0-15,25 0 0,-49 0 16,24 0-16,1 0 16,-1 0-16,1 0 15,-1 0-15,-24 0 16,24 0-1,25 0 1,-74 0-16,49 0 16,1 0-16,24 0 15,25 0-15,-25 0 16,1 0-16,-1 0 16,25 0-16,-25 0 15,25-25-15,-74 25 16,24-25-1,-24 0-15,24 25 0,0 0 16,-24 0-16,0 0 16,-26 0-16,26 0 15,0 0-15,-1 0 16,-24 0-16,50 0 16,-26-25-16,1 25 15,24 0-15,25 0 16,1-24-16,48-1 15,-48 0 1,24 0-16,-25 25 16,0-25-16,-49 25 15,-25 0-15,-1 0 16,26 0-16,-25 0 16,0-24-16,-1-1 15,1 25 1,25 0-16,24 0 15,-49 0 1,25 0-16,49 0 16,-74 0-1,-1 0-15,1 0 16,25 0 0,-1 0-16,-24 0 15,50 0-15,49 0 16,-50 0-16,25 0 15,1 0-15,-26 0 16,25 0-16,-49 0 16,-1 0-16,26 0 15,-26 0-15,1 0 16,24 0-16,-24 0 16,0 0-16,-26 0 15,51-25-15,-1 25 16,-49 0-1,25-25 1,-26 25-16,1 0 16,25 0-16,0 0 15,-1 0-15,26 0 16,-1 0-16,-24-25 16,-26 25-16,1 0 15,0 0 1,0 0-16,0 0 15,-1 0-15,51 0 16,-26 0-16,-24 0 16,99 0-1,-99 0 1,0 0-16,0 0 31,-1 0-31,1 0 16,0 0-1,0 0 1,0 0-16,-1 25 16,1-25-16,0 25 15,0-25 1,49 25-16,-49-25 62,25 0-46,24 25 0,-49-25 31,25 0-32,-1 0 32,-24 24-47,0-24 63,24 0-63,1 25 15,-25-25 79</inkml:trace>
  <inkml:trace contextRef="#ctx0" brushRef="#br0" timeOffset="109195.8419">2605 9723 0,'25'0'63,"-1"0"-48,26 0-15,-25 0 16,24 0-16,26 0 16,24-49-1,25 24-15,-49 25 16,24 0-1,0 0-15,-25 0 16,26-25-16,-51 25 16,1 0-16,-25 0 15,24 0-15,1-49 16,24 49-16,-24 0 16,-1 0-16,26 0 15,-1 0-15,26 0 16,-26 0-16,-24 0 15,24 0-15,-24 0 16,24 0-16,-24 0 16,-26 0-16,51 0 15,-1 0-15,1 0 16,-51 0-16,51 0 16,-26 0-16,-24-25 15,0 25 16,0 0-15,0 0-16,24 0 16,26 0-16,-1 0 15,1 0-15,-51 0 16,51 0-16,-1 25 16,-24-25-1,-25 0 63,-1 0-62,1 0 31,0 0 15,0 24-46,24-24 0,1 0-1,0 0-15,-26 0 16,1 0-1,0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37:0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10021 0,'0'-25'47,"0"0"-16,-24 25-31,-51 0 16,1-49-16,-1 49 16,26 0-16,-26 0 15,1 0-15,24 25 16,1 24-16,24 1 16,-50 24-16,26 26 15,-26 24-15,26 0 16,-26 0-16,26 24 15,-26 51-15,26-50 16,-1 49-16,1 1 16,-51 24-1,51 25-15,-50-25 16,74-49-16,-50 99 16,75-50-16,0 25 15,0-50-15,0 1 16,0-50-16,0 49 15,0-49-15,0 0 16,0-75-16,50 50 16,0-25-16,-1 174 15,1-149 1,-25-74 0,-1 49-16,51 50 0,-26-25 15,26 0-15,-50-50 16,99 75-16,-25-50 15,25-24-15,-25-26 16,50 26-16,0-26 16,0 1-16,-25-25 15,173 74 1,-148-49 0,-25-26-16,25 26 15,-75-50-15,50 50 16,-74-50-16,49 49 15,-24-49-15,-1 0 16,25 0-16,25 0 0,0-25 16,25-74-1,-99 50-15,173-224 16,-173 124 0,-1-49-16,26-26 15,-26-73-15,26 98 16,-51-74-16,-24 25 15,25-25-15,-25 75 16,0 0-16,0-1 16,0 50-16,0 25 15,-49-49-15,24 24 16,-50 25-16,26 25 16,-1-50-1,-49 25-15,0-25 16,24 50-16,51-1 0,-76-48 15,26-1-15,0 25 16,-1 25-16,50 24 16,-49-49-16,24 50 15,1-1-15,-1 26 16,50-1 0,-74 0-16,49 1 15,0 49-15,-25-75 0,26 51 16,-1-1-16,-25-50 15,-24 26-15,-1-26 16,51 75-16,-100-99 16,49 74-1,26-24-15,-26-26 16,50 26-16,-49-1 16,24 1-1,-49-26 1,49 50-1,26 25-15,-1 0 63,-50-24-47,26-1-1,24 0-15,0 25 16,0 0-1,-24-50 157,24 25-156</inkml:trace>
  <inkml:trace contextRef="#ctx0" brushRef="#br0" timeOffset="1219.9833">12130 9252 0,'0'25'94,"0"25"-94,0-1 15,0 26-15,0-1 16,49 0-16,-49-24 16,25 24-16,-25-49 15,25 25-15,-25-25 94,25-25-94,0 0 16,-25-25-16,24 0 15,-24-25-15,25 1 16,0 24-1,-25 0-15,25-24 16,-25 24 0,25 25-16,49 0 62,-24 0-46,24 74-16,-24 25 15,24-24-15,-49-1 16,25 1 0,-26-26-16,-24-74 78,50 1-63,-25-51-15,0 26 16,-25 24 0,24-50-1,1 51-15,0-1 16,-25 0 0,25 25-16,-25-25 15,25 0 1,-1 25 15,1 0-31,0 0 16,0 0-1,0 0 17,-1 0-32,76 50 15,-100-25-15,24 24 16,1-24-16,25 25 15</inkml:trace>
  <inkml:trace contextRef="#ctx0" brushRef="#br0" timeOffset="2437.388">12179 11683 0,'25'25'94,"-25"74"-94,50-74 15,-50 0-15,25 49 16,-1-49-16,-24 24 16,0-24-16,25-25 15,0-25 63,-25-24-78,25-26 16,24 26-16,-49-1 16,25 1-16,0-1 15,0 50 79,0 0-94,0 0 16,-25 25-16,24 0 0,1-1 15,-25 26 1,0-25-16,25 0 15</inkml:trace>
  <inkml:trace contextRef="#ctx0" brushRef="#br0" timeOffset="3103.009">12700 11385 0,'0'50'16,"0"0"0,0-26-1,50 1 1,-50 0-1,0 0-15,0 0 16,25-1 0,0-24-1,-1 25 1,1-25 31,25 0-32,-1 0 1,-24 0-16,0-25 16,-25 1-1,0-1-15,0-25 16,0 25-16,0-24 16,25 98 46,0 1-46,-1 49-16,-24-74 15,25 25-15,0 24 16,-25-49 0</inkml:trace>
  <inkml:trace contextRef="#ctx0" brushRef="#br0" timeOffset="3571.7406">13122 11088 0,'0'-25'32,"50"74"-17,-26 26-15,-24-25 16,0-26-16,50 51 16,-50-1-1,25-49-15,-25 25 16,25-1-16,-1-24 15,1 25-15,0-26 16,-25 26-16,50 0 16</inkml:trace>
  <inkml:trace contextRef="#ctx0" brushRef="#br0" timeOffset="4040.4644">13444 10988 0,'25'-24'78,"-25"48"-78,25 26 16,0 24 0,0 26-16,0 24 15,-25-50-15,49 25 0,-24-24 16,-25-26-16,25 26 16,0-26-16,-1 1 15,-24 0 1,25-26-16</inkml:trace>
  <inkml:trace contextRef="#ctx0" brushRef="#br0" timeOffset="5368.0488">12576 12477 0,'-24'0'62,"24"49"-46,0-24 0,0 50-1,0-51-15,0 26 16,0 24-1,0-24-15,0 24 16,24 50 0,1-74-16,25-50 15,-50 25 1,49-25 0,-24 0 30,0 0-30,0-50-16,0 1 16,-25-26-1,0 26-15,0-26 16,0 1-16,0 24 16,0 25-16,0-49 15,0 49 1,0-49-1,-25 49 1,0 25 125,0 0-126,0 0 1,-24 25 0,49 0-16,-25-1 187</inkml:trace>
  <inkml:trace contextRef="#ctx0" brushRef="#br0" timeOffset="9145.5841">12849 13643 0,'0'24'140,"0"51"-140,75 24 16,-51-49-16,1-1 16,-25-24-16,25 25 15,-25-100 79,25 25-94,-25-24 16,0 24-16,25-74 15,-25 49 1,24 25-16,1 0 15,-25 1 1,25-1 0,0 25 62,0 0-47,-1 0-31,26 49 16,-50 1-1,25 24-15,0-74 16,-1 75-16,1-1 16,0-24-16,-25-25 15,0-1-15,50 26 16</inkml:trace>
  <inkml:trace contextRef="#ctx0" brushRef="#br0" timeOffset="9856.1994">13420 13667 0,'24'25'78,"-24"0"-62,0 25-16,25-1 15,0 1 1,0-25 0,0-1-1,0-24 48,-1 0-48,1-24-15,-25-1 16,25-50 0,0 51-1,-25-1-15,0 0 63,25 25-48,-25 25 1,0 0-16,24 24 16,1-24-16,-25 0 15,25 0-15,-25-1 16</inkml:trace>
  <inkml:trace contextRef="#ctx0" brushRef="#br0" timeOffset="10294.9627">13717 13171 0,'0'50'47,"25"0"-32,-25-1-15,0 1 16,0-1 0,25-24-16,-25 50 0,25-51 15,0 26 1,-25-25-1,24 24 1,-24-24-16,0 0 0,50 25 16,-50-26-1</inkml:trace>
  <inkml:trace contextRef="#ctx0" brushRef="#br0" timeOffset="10856.9365">14040 12898 0,'0'25'31,"49"25"-31,-49-1 16,0-24 0,0 25-16,0-25 15,0 24 1,0-24-16,25 0 16,0 25-1,-25-26-15,25 1 16,0 0 15,-25 25-31,0-26 0,0 51 16,49-50-16,-24 74 15,-25-74-15,25 24 16</inkml:trace>
  <inkml:trace contextRef="#ctx0" brushRef="#br0" timeOffset="12013.1665">13296 14734 0,'0'74'109,"0"-49"-93,0 25-16,0-1 16,24-49-16,-24 25 15,25-25 126,25-99-141,-50 49 15,0 26-15,25 24 16,-25-25-16,0 0 16,24 25-1,1-25 1,0 25 46,0 0-62,25 0 16,-26 25-16,1 25 16,25 24-16,-50-49 15,25 24 1,-25-73 109,0-26-125</inkml:trace>
  <inkml:trace contextRef="#ctx0" brushRef="#br0" timeOffset="12882.1919">13693 14436 0,'24'0'62,"-24"25"-62,0 50 0,25-26 16,0 26 0,0-26-1,0 26-15,-25-26 16,0 1-1,24-25 1,1-1 0,0-24 62,-25-49-63,0 24 1,0-49-16,0-1 16,0 26-16,25-26 15,0 75-15,-25-49 16,24 24 0,-24-25-16,0 25 15,25 1 110,0 73-109,-25 1-1,25 24 1,-25-24-16,25 24 16,-1-49-1,-24 0 17</inkml:trace>
  <inkml:trace contextRef="#ctx0" brushRef="#br0" timeOffset="13400.3988">14114 14163 0,'25'0'78,"-25"25"-78,0 25 15,0-1 1,0 1-16,0 25 16,50-26-16,-26-24 15,-24 0-15,0 24 16,0-24-16,0 0 16,25 0 62</inkml:trace>
  <inkml:trace contextRef="#ctx0" brushRef="#br0" timeOffset="13940.372">14288 13990 0,'25'0'62,"-25"49"-62,24-24 16,-24 0-16,25 25 16,0-26-16,-25 51 15,0-26-15,50 1 16,-50-25 0,0 0-16</inkml:trace>
  <inkml:trace contextRef="#ctx0" brushRef="#br0" timeOffset="29393.4153">13296 15379 0,'0'-25'63,"24"25"-48,1 0 1,0 25-16,0 0 16,-25 0-1,25-1 1,-25 1 0,24-25 124,1-25-140,0-24 31,-25 24-31,0 0 47,25 0-47,-25 0 16,25 25-16,24 0 62,-49 25-46,25-25 0,-25 25 15,0 0 0,0 0-31,25 0 16,-25-1-1,25 26 1,0 0-16,-1-26 16,-24 1-1,25 0-15</inkml:trace>
  <inkml:trace contextRef="#ctx0" brushRef="#br0" timeOffset="30143.9872">13817 15379 0,'24'0'62,"1"0"-31,0 0 32,0 0-48,24 0-15,-49-50 16,0 1 0,25-1-1,25 75 126,-50 0-125,0-1-16,25 1 78,-25 0-78,24 0 15</inkml:trace>
  <inkml:trace contextRef="#ctx0" brushRef="#br0" timeOffset="30659.6928">14114 15032 0,'0'-25'46,"0"50"-30,25 24 0,-25-24-16,25 25 15,-25-26 1,25 26 0,-1 0-1</inkml:trace>
  <inkml:trace contextRef="#ctx0" brushRef="#br0" timeOffset="31217.3757">14213 14784 0,'0'24'47,"0"1"-31,0 0-16,0 0 15,0 0-15,0-1 16,0 26-16,25-25 16,-25 0 15,0-1 0,25 1-15,-25 0-1,25 25-15,-25-1 16</inkml:trace>
  <inkml:trace contextRef="#ctx0" brushRef="#br0" timeOffset="32552.6036">14313 15801 0,'-25'0'109,"0"0"-93,25 24 0,-25-24-1,0 25-15,1 0 16,24 0 0,0 0-16,0-1 15,0 26 1,0-25-1,0 0 1,0-1 15,0 1-31,24-25 47,1 0-31,25 0-1,-25 0 17,-1-25-1,-24 1-15,0-26-16,25 0 15,0 26 1,-25-1-16,0-25 15,0 25 1,0 1-16,0-1 109,0 0-93</inkml:trace>
  <inkml:trace contextRef="#ctx0" brushRef="#br0" timeOffset="42692.693">16719 9699 0,'0'99'94,"0"-50"-79,0-24-15,0 25 16,0-1-16,0-24 16,25-99 124,-1-1-140,-24 51 16,25-1 0,-25 0-1,25 25 16,0 0 1,0 0-17,-1 0-15,26 25 16,-25 0 0,0 24-16,-25 1 15,49-1-15,-49 1 16,0-25-1,25-50 110,-25-49-125,0 24 16,0 25 0,0 0-16,0 1 15,0-1-15,25 25 16,0-25-16,-1 25 94,51 124-79,-50-99-15,-1 24 16,1 1 0,25 25-16,-50-51 0,0 1 15</inkml:trace>
  <inkml:trace contextRef="#ctx0" brushRef="#br0" timeOffset="43875.2047">17562 9649 0,'0'25'109,"0"24"-93,0-24 31,0 25-32,0-25 1,0-1-1</inkml:trace>
  <inkml:trace contextRef="#ctx0" brushRef="#br0" timeOffset="46275.1954">17959 10616 0,'0'-24'141,"-50"48"-126,26-24 1,-51 50-16,26-25 16,24 0-16,-25 24 15,-24-24-15,49 0 16,0 49 0,0-49-16,-24 49 15,-1 26-15,25-51 0,-49 51 16,49-1-16,-49-50 15,24 51-15,-24-26 16,49 0-16,-74 50 16,74-24-1,-25-26-15,-24 50 16,-1 0-16,51-25 16,-26 1-1,25-1-15,0 74 0,25-123 16,-74 124-16,49-100 15,-25 100 1,1-1-16,24-24 16,-25 25-16,50-75 15,-24 0-15,24 25 16,-25-49-16,0 24 16,-49 149-1,49-74 1,-50-1-16,51-24 0,-1 49 15,25-74-15,-25 75 16,0-75-16,25 0 16,-25 25-16,25-25 15,0 0-15,0-25 16,0 0-16,0-24 16,0-1-1,0-49-15,0 25 16,0-1-16,0 1 15,0 24-15,0-24 16,0-1-16,25 26 16,0-26-16,49 150 15,-49-100 1,0 25-16,0-50 16,0 1-16,49 24 15,-74-74-15,50 25 16,-1 24-16,-24 0 15,0-49-15,24 0 16,1 0-16,0 0 16,-1-25-16,26 0 15,-1 24 1,1-24-16,-26 0 16,1 0-16,-1 0 15,-24 0-15,25 0 16,-1 0-16,75 0 15,-24-49 1,-1 24-16,50-49 16,0 24-16,-50 25 15,50-24-15,-25-1 16,24 0-16,-73-24 16,74-1-16,-75 26 15,25-26-15,0-24 16,-24 25-16,-1-25 15,50-125 1,-49 100-16,-26 0 16,1-25-16,-25 1 15,24-51 1,-24 26-16,25-1 16,-1 0-16,1 25 15,-25-49-15,-25 0 16,25 24-16,-25 0 15,0-49-15,0 99 16,0-50-16,0 50 16,0 0-16,0 25 0,0-25 15,0 50 1,0-1-16,-25-24 16,25 0-16,-25-25 0,0-25 15,25 50 1,-49-75-16,24-24 15,0 24-15,25-24 0,-25 74 16,-24 0 0,24 24-16,25 51 15,-25 24-15,25 0 16,0-24-16,-25 24 16,0 0 15,-74-74-16,74 49 1,1 50-16,-1-25 16,0 25-1,0 0-15,0 0 16,-49-74-16,49 74 16,-74-25-16,-25-49 15,49 49-15,1-25 16,0 25-16,24 1 15,0-1-15,1-25 16,24 25-16,-25-24 16,-49-50-1,50 49-15,24 25 16,25 0 62,-50 1-78,50-1 16,-25 25 249,25-25-249</inkml:trace>
  <inkml:trace contextRef="#ctx0" brushRef="#br0" timeOffset="48648.847">5730 8954 0,'25'0'171,"124"0"-155,-75 0-16,-24 0 16,24 0-16,-24 25 15,0-25 1,-26 0-16,51 0 0,-50 0 16,24 0-1,-24 0-15,25 0 16,-1 0-16,1 0 0,24 0 15,-49 0 1,25 0-16,-26 0 0</inkml:trace>
  <inkml:trace contextRef="#ctx0" brushRef="#br0" timeOffset="52458.3997">7814 8880 0,'0'-25'125,"25"25"-110,49 0 1,0 0-16,26 0 15,-1 0-15,75 0 16,24 0-16,0 0 16,1 0-16,-75 0 15,99 0 1,-173 0-16,-25 0 16,-1 0-16,1 0 15,0 0 48,49 0-63,-49 0 15,50 0-15,-1 0 16,-49 0 0,24 0-16,-24 0 15</inkml:trace>
  <inkml:trace contextRef="#ctx0" brushRef="#br0" timeOffset="54182.1313">10319 8830 0,'50'75'125,"49"-75"-110,0 0-15,-24 0 16,24 0-16,-25 0 15,-24 0-15,-1 0 16,-24 0 0,0 0-1,0 0 1,49 0 0,-49 0-16,25 0 15,24 0 1,-24 0-16,24 0 15,1 0-15,24 0 16,-74 0-16,24 0 16,-24 0-16,0 0 109,0 0-78</inkml:trace>
  <inkml:trace contextRef="#ctx0" brushRef="#br0" timeOffset="56361.9051">13544 9004 0,'25'0'188,"-1"0"-188,1 0 15,25 0 1,-25 0-1,-1 0-15,26 0 16,24 0-16,1 0 16,24 0-1,25 0-15,-25 0 16,50 0-16,-75 0 16,26 0-16,-26 0 15,-24 0-15,-25 0 16,-1 0-16,1 0 94</inkml:trace>
  <inkml:trace contextRef="#ctx0" brushRef="#br0" timeOffset="58508.1774">16247 8954 0,'50'0'250,"0"25"-235,24 0-15,-24-25 16,24 25-16,0 0 15,1 0-15,-1-25 16,-49 0-16,50 0 16,-1 0-16,-49 0 15,49 0-15,1 0 16,-26 0-16,26 0 16,-1 0-1,0 0-15,-49 0 0,0 0 16</inkml:trace>
  <inkml:trace contextRef="#ctx0" brushRef="#br0" timeOffset="61290.6616">18331 9004 0,'74'0'266,"1"0"-251,-1 0-15,25 0 16,25 0-16,1 25 16,-26-25-16,50 50 15,-50-50-15,0 0 16,-25 0-16,26 0 15,-1 0-15,25 0 16,-99 0-16,24 0 16,-24 0-16,25 24 15,-25-24-15,24 0 203,1 0-171,-1 0-17,26 0 1,-50 0-16,24 0 16,1 0-16,-1 0 15,-24 0 48,25 0-48,-25 0 17,-1 0 155,1 0-171,50 0-16,-51 0 15,26 0-15,0-24 16,-1 24-16,1 0 16,-1-25-16,-24 25 15,0 0-15,0 0 16,0 0 15</inkml:trace>
  <inkml:trace contextRef="#ctx0" brushRef="#br0" timeOffset="66616.0949">17438 11857 0,'0'49'78,"0"26"-63,0-26-15,0 26 16,0-26-16,0 1 16,0-25-16,0 49 15,0-24-15,0-25 16,0 49-16,0-49 16,0-149 93,0 49-93,0-24-1,0 25-15,0-1 0,0 1 16,0 24-1,0-24-15,0 49 16,25 0 31,0 25 15,24 0-30,-24 0-32,0 25 15,0-25 1,-1 25-16,1 74 16,0-49-1,-25-26 1,50 76-16,-50-51 15,0-24-15,0 0 0,0 0 16,25-25 0,-25 25 31,0-1-16</inkml:trace>
  <inkml:trace contextRef="#ctx0" brushRef="#br0" timeOffset="67328.7243">17488 12204 0,'74'-25'93,"-24"0"-77,-1 25-16,-24-25 16,25 25-16,-25 0 15</inkml:trace>
  <inkml:trace contextRef="#ctx0" brushRef="#br0" timeOffset="67784.4633">17761 11534 0,'24'25'31,"51"173"-31,-50-148 16,-25 0-1,49 98 1,-24-98-16,-25 24 16,0-49-16,25 25 15,0 0 1,-25-26-16,24 1 15,-24 0 1</inkml:trace>
  <inkml:trace contextRef="#ctx0" brushRef="#br0" timeOffset="68263.199">18182 11906 0,'25'0'47,"-25"25"-32,25 0 1,-25 0 0,0-1 15,0 1 0,0 0-15,25 25-1,-1-1 1,1 1-16,-25-25 16</inkml:trace>
  <inkml:trace contextRef="#ctx0" brushRef="#br0" timeOffset="68728.9939">18009 11361 0</inkml:trace>
  <inkml:trace contextRef="#ctx0" brushRef="#br0" timeOffset="69956.9039">17016 13047 0,'25'0'47,"-25"50"-31,50 24-1,-25-24-15,-25 24 16,0-24-16,24-25 15,-24 0-15,0 24 16,0-24 0,25 0-16,-25 0 15</inkml:trace>
  <inkml:trace contextRef="#ctx0" brushRef="#br0" timeOffset="71111.808">17289 13122 0,'25'-25'188,"0"0"-173,-25 0 1,25 25-16,-1-25 16,1 25-16,50 0 47,-26 25-47,1 25 15,-50-25 1,25 24-16,-1 1 15,1-25-15,-25 0 0,25 49 16,-25-24 0,0-1-1,0-24 1,0 25 15,0-26-15,0 1-16,-25-25 15,25 25-15,25-25 157,50 0-157,-26 0 15,1-25-15,-1-24 16,1 49 0</inkml:trace>
  <inkml:trace contextRef="#ctx0" brushRef="#br0" timeOffset="72128.8391">17810 12998 0,'0'-25'93,"25"25"-93,49-50 16,-49 50 0,0 0-16,0 0 31,0 0 16,24 25-32,-49 0 1,0 0-16,0 24 16,0-24-16,0 0 93,0 0-77,0-1 15,50 1-31,-25 0 16,74 25-16,-74-25 16,24-25-16,-49 24 62,0 1-46,0 25-1,0-1 17,0-24-32,0 0 0,0 0 15,0 0-15,-25-25 16,1 0 31,-26-75-32,0-49-15,26-50 16</inkml:trace>
  <inkml:trace contextRef="#ctx0" brushRef="#br0" timeOffset="75074.2332">17314 9674 0,'-25'0'172,"25"-25"-157,0 0-15,25 25 16,25-25-1,-1 25 48,-24 0-47,25 0-16,-26 0 78,-24 75-31,0-26-32,25-24-15,-25 25 16,0-25 15,0 24 0,0-24-15,0 25-16,0-26 16,0 1-1,0 25-15,0 0 16,0-26-1,0 1-15,0 0 16,0 0-16,0-50 156,0 0-156,25 25 16,0-25-16,24 1 16,-24 24-16,0 0 15,0-25-15,0 0 16,49 25-16,-74-25 15,25 25-15,0 0 110,-25-25-79</inkml:trace>
  <inkml:trace contextRef="#ctx0" brushRef="#br0" timeOffset="76912.4813">16942 14139 0,'0'74'94,"0"-49"-78,0 49-16,0-24 15,0 0 1,0-26 0,0 1-16,25 0 15,0 0 48,74-25-48,-50 0-15,1 0 16,-25 0-16,0 0 16,-1-25-16,-24 0 15,25 25 1,-25-25 0,0 1-16,25-1 15,-25-25-15,0 25 16,0-24-16,0 24 15,0-25-15,0-24 16,0 24 0,0 25-16,0 1 0,0-26 15,0-24-15,0 49 16,0 50 125,0 24-126</inkml:trace>
  <inkml:trace contextRef="#ctx0" brushRef="#br0" timeOffset="78065.8459">17512 14089 0,'0'25'93,"0"24"-77,0-24 0,0 0-16,0 49 15,0 1-15,0-50 0,0 24 16,0-24-1,25 0 17,74-25-17,-24 0-15,-25 0 16,-26 0 0,1 0-1,-25-25 1,0-49-1,0 24-15,0-49 16,0 74-16,0 0 16,0 0-16,0-24 15,-25 24 1,1 0 0,24 0-16,-25 25 15,0-24 1,-25 24-16,1 0 15,-26 0-15,1 0 0,24 0 16,25 0-16,1-25 16,24 50 140,24-25-109,51 0-32,-1 0-15</inkml:trace>
  <inkml:trace contextRef="#ctx0" brushRef="#br0" timeOffset="79235.1724">17959 13841 0,'0'25'94,"0"49"-79,0 25-15,0-24 16,25-50-16,0 49 16,-1 25-16,-24-74 15,0 0-15,25 25 16,0-26-16,-25-48 156,0-51-156,25 25 16,0 26-16,-1-26 15,1 0 1,-25 26 31,25 24-16,0 0-15,0 0-1,-25 24-15,24 26 16,1-25-16,0 0 16,-25-1-1,0 1-15,25 0 16,-25 0 0,0 0-16,25 0 15,-25-1-15,0 26 16,0-25-1</inkml:trace>
  <inkml:trace contextRef="#ctx0" brushRef="#br0" timeOffset="81082.2117">16694 15453 0,'0'50'15,"25"-25"1,-25 24-1,0 51 1,25-26-16,-1-24 16,-24 24-16,0 0 15,0-24-15,0-25 16,0 0 0,25-1 62,0-48-78,-25-51 15,0 1-15,25-1 16,-25-24-16,0 25 16,0-1-16,25 51 15,-25-1 1,0 0-16,49 25 94,-24 25-94,49 74 0,-49-25 15,-25 1 1,50 24-16,-25-74 15,-25 0-15,0-1 16,0-73 78,0-26-94,24 26 15,1-26-15,0 1 16,0-25 0,-25 74 31,25 50 46,-25 99-77,24-25-16,1 0 16,-25 0-1,25 1-15,-25-26 16,0-24-16,25-1 15,-25-98 110,25 24-125,-25 0 16</inkml:trace>
  <inkml:trace contextRef="#ctx0" brushRef="#br0" timeOffset="82199.9612">17463 15528 0,'0'74'15,"25"-49"-15,-25 74 16,24-49-16,-24 49 16,25 25-16,-25-50 15,25 1-15,-25-26 16,25 26 0,-25-26-16,0-24 15,0-124 63,0 0-78,25-25 16,-25 49 0,24 1-16,-24-25 15,0 24 1,0 51-16,0-26 15,25 25 110,25 50-109,-25 25-16,-25-26 16,0 26-16,25-25 15,-25 24-15,0 1 16,0 0 0,0-26-1,0 26 141,0-25-156,24 24 16,26 1-16,-50 0 16,0-26-16,25 1 15,-25 0 1,-25 0 15,0-25-15,25 25-1,-25-25-15</inkml:trace>
  <inkml:trace contextRef="#ctx0" brushRef="#br0" timeOffset="83113.8469">17959 16321 0,'0'-49'94,"0"24"-94,0-49 0,0-1 16,0-24-1,0-25-15,0 0 16,0-25-16,0 0 16,0 50-16,0 0 15,0 74-15,0-25 16,0 26-16,0-1 16,0 50 109,50 99-125,-1-25 15,26 50-15,-51-50 16,51 0-16,-26 25 15,-24-99-15,0 25 16,0-1 31,0 1-47,-1-25 16,1 24-1,0-24-15</inkml:trace>
  <inkml:trace contextRef="#ctx0" brushRef="#br0" timeOffset="84262.1804">17959 15999 0,'25'0'156,"24"-25"-140,-49 0-1,25 25 64</inkml:trace>
  <inkml:trace contextRef="#ctx0" brushRef="#br0" timeOffset="85200.6441">16570 16718 0,'25'75'31,"-1"-1"-31,-24-49 16,0 49 0,25-49-1,-25 0 1,0-149 109,0 74-125,0-24 15,0-25 1</inkml:trace>
  <inkml:trace contextRef="#ctx0" brushRef="#br0" timeOffset="85554.8991">16744 16396 0,'0'50'16,"24"49"-16,-24-74 16,25 49-16,0-49 15,-25 24-15,0-24 16</inkml:trace>
  <inkml:trace contextRef="#ctx0" brushRef="#br0" timeOffset="86225.5275">16619 16842 0,'25'0'31,"0"0"-15,0 0 0,-25-24-16,25-1 15,0 25 16,-1-25-15,1 25-16,-25-25 16,25 0-16</inkml:trace>
  <inkml:trace contextRef="#ctx0" brushRef="#br0" timeOffset="86723.2384">17066 16247 0,'25'74'16,"0"-24"0,-1 0-16,-24 24 15,0-24 1,25 24-16,0-74 15,-25 25-15,0 0 16,0 0 0,0-1 31</inkml:trace>
  <inkml:trace contextRef="#ctx0" brushRef="#br0" timeOffset="87452.8198">17240 16148 0,'24'0'16,"1"25"-16,0 24 16,-25 1-16,25-25 15,0 49 1,-25-49 31,0 25-47,0-26 15,-25 26-15,0 0 16,0-26-16,-49 26 16,49-25-16,75-25 218,-1 0-218,1 0 16,-25 0-16,-1 0 16</inkml:trace>
  <inkml:trace contextRef="#ctx0" brushRef="#br0" timeOffset="88506.2237">16669 17462 0,'50'0'156,"-1"0"-156,26 0 15,-50 0-15,-1 0 16,1 0 31,-25 25-31,0 50-1,0-1-15,0-49 16,0 25-1,0-1-15,25-49 110,99 0-95,-25-25-15,-24 1 16,-26 24-16,26-25 16,-51 25-1</inkml:trace>
  <inkml:trace contextRef="#ctx0" brushRef="#br0" timeOffset="89411.6581">17339 17338 0,'-25'0'62,"25"50"-30,0-25-17,0 0 1,0-1-1,0 1-15,0 0 16,0 0 0,0 0-16,0 0 15,0-1 1,25-24 78,-25-49-94,0 24 15,0-50-15,0 51 16,25-26 0,-25 25 15,0 0-16,0 1 1,-25 24 109,25 24-94,0 1-15,0 0 0,25-25-1</inkml:trace>
  <inkml:trace contextRef="#ctx0" brushRef="#br0" timeOffset="90232.0148">17636 17363 0,'0'-25'63,"0"50"-16,0 0-47,0 25 15,0-26 1,0 26-16,0-25 15,0 25-15,0-26 16,25-24 62,0-24-62,25-76-1,-50 75-15,0 1 16,49-51-16,-49 50 16,0-24-1,0 24-15,0 0 16,0 0-16,0 1 16,0-1-16,0-25 15,-24 50 16,-1 0-31,0 25 16,-25-25 0,50 25 15,0 0-15,0-1 30,0 1-30,0 0 0,50-25-16,49 0 15</inkml:trace>
  <inkml:trace contextRef="#ctx0" brushRef="#br0" timeOffset="91311.0599">18083 17066 0,'0'24'63,"0"1"-48,0 0-15,0 0 16,0 0 0,0-1-16,0 1 0,0 0 15,0 0 1,0 0-16,0-1 16,0 1-1,0 0 1,25-25 62,0 0-47,-25-74-15,0-1-1,0 26-15,0-26 16,0 1-16,-25 74 78,0 0-47,0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01T10:41:08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9203 0,'25'-25'63,"124"25"-48,74 0-15,50 0 16,0 0-16,-1 0 15,1 0 1,-49 0-16,24 0 0,-124-25 16,49 25-16,-74-25 15,1 0-15,-75 25 32,-1 0-17,1 0 1,25 0-16,24 0 15,-49 0 1,25 0 0,-1 0-16,1 0 15,-1 0-15</inkml:trace>
  <inkml:trace contextRef="#ctx0" brushRef="#br0" timeOffset="5435.3576">4019 10195 0,'0'-25'188,"49"25"-172,-24 0-16,0 0 15,25 0-15,24 25 16,50-25-16,0 25 15,25-25 1,49 0-16,-74 0 16,50 0-16,-50 0 15,-25 0-15,-49 0 16,49 0-16,-25 0 16,1 0-16,49 0 15,25 24-15,-50-24 16,-25 0-1,1 0-15,-1 25 0,-24-25 16,-1 0-16,-24 0 16,0 0-16,25 0 15,-1 0-15,1 0 16,49 0-16,-25 0 16,26 0-16,-26 0 15,-49 0-15,49 0 16,1 0-1,-51 0-15,26 0 16,74 0 0,-49 0-16,-26 0 15,26 0 1,-26 0-16,1 0 16,24 0-1,1 0-15,-1 0 16,-24 0-16,24 0 15,0 0-15,1 0 16,-26 0-16,100 0 16,-124 0-1,25 0-15,-25 0 16,24 0 0,-24 0-1,49 0-15,-49 0 16,50 0-16,-26 25 15,1-25-15,24 0 16,1 0-16,-51 0 16,51 0-1,-1 0-15,1 0 0,-26 25 16,1-25 0,-25 0-16,49 25 15,-49-25-15,0 0 16,0 0-16,-1 0 62,26 0-46,-25 0-16,24 0 16,1 0-16,-25 0 15,0 0-15,-1 0 16</inkml:trace>
  <inkml:trace contextRef="#ctx0" brushRef="#br0" timeOffset="7237.3284">4589 11559 0,'99'0'94,"-24"0"-79,-1 0-15,25 0 16,26 0-1,23 0-15,-48 0 16,123 0-16,-124 0 16,75 0-16,24 0 15,-24 0-15,24 0 16,-74 0-16,25 0 16,-50 0-16,-24 0 15,24 0-15,0 0 16,-25 0-16,26 0 15,173 0 1,-50 0 0,-50 0-16,51 0 0,-26 0 15,-24 0-15,24 0 16,-74 0-16,-25 0 16,50 0-16,-50 0 15,-24 0-15,-1 0 16,-24 0-16,0 0 15,-1 0-15,1 0 16,-1 0 0,1 0-16,0 0 15,-26 0 1,26 0-16,-25 0 16,0 0-16,24 0 15,-24 0-15,25 0 16,-26 0-16,1 0 15</inkml:trace>
  <inkml:trace contextRef="#ctx0" brushRef="#br0" timeOffset="39473.1806">12130 12353 0,'99'-50'125,"-25"50"-125,26-25 15,98 1 1,-74 24-16,-25-50 16,149 25-1,-99 0-15,50 25 16,-100 0-16,50-49 15,-50 49-15,25-25 16,0 0-16,25 25 16,0-25-16,-25-24 15,0 24-15,-50 25 16,1-25-16,-26 25 16,1 0-16,-1-25 15</inkml:trace>
  <inkml:trace contextRef="#ctx0" brushRef="#br0" timeOffset="40666.9806">12527 13320 0,'25'0'109,"99"-25"-109,49-49 16,-49 49-16,-25 0 16,25-24-16,-49 49 15,24-25 1,-74 25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B7826B-6774-4837-B4FF-3D6341B89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4521E4-45BB-40A3-9C5C-D6B68766AFBD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AF2968-DCDA-4234-98A1-281045A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CE9A-80C0-4DA7-B048-FD96978F6958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C60DC-F6B8-4660-84D6-F10F9CA99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94BE-22B0-4F4A-BC99-82766DE1AA65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F2B6-0C4C-4724-99AC-4547CCA5A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A8FF-BEEE-4F5B-A4A3-16EA0C5D3039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D026C-4B23-42A0-859F-DBE03E3B7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5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4FAFD6-767E-4D4B-98FF-95E09585A8FF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3EE2E-5CC5-4D43-8690-96BFD88EC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5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930AE-1F90-480B-A4EB-2ED34D948F6A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3FC-34AC-4A2F-AAE4-41B0AC564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13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19BF18-67EC-4882-8EEF-E4887B3F6BE3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C6373-9F30-4C2A-99C7-A9A62768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2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B0E4F-1158-4F22-928B-C00B2EECF4FC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16BD8-A68D-4DE4-BDD4-7D992E650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6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B84-0517-4D85-A6C1-7BA9BAD80DC7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5CDC-C0DE-4049-871A-6ECED4208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9FEAF3-C729-4ECC-B4F4-2D300E08564F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3F0D8-980B-4042-937D-4BD76B430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730BDA-4254-4907-820F-109052C1C90B}" type="datetimeFigureOut">
              <a:rPr lang="en-US"/>
              <a:pPr>
                <a:defRPr/>
              </a:pPr>
              <a:t>6/1/2021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B6167-A8F6-40C8-8463-AF829C4A8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1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3677F2-DA2A-4098-BB8A-1AE36F247A84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B3B979F-C2AA-4095-B299-18A0ED878D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Inheritance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7"/>
            <a:ext cx="8686800" cy="5292725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/>
              <a:t>class Manager : public </a:t>
            </a:r>
            <a:r>
              <a:rPr lang="en-US" sz="1200" dirty="0" smtClean="0"/>
              <a:t>Employee, public student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/>
              <a:t>string title; //"vice-president" etc.</a:t>
            </a:r>
          </a:p>
          <a:p>
            <a:pPr marL="109537" indent="0">
              <a:buNone/>
            </a:pPr>
            <a:r>
              <a:rPr lang="en-US" sz="1200" dirty="0"/>
              <a:t>double dues; //golf club dues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	Manager():Employee</a:t>
            </a:r>
            <a:r>
              <a:rPr lang="en-US" sz="1200" dirty="0" smtClean="0"/>
              <a:t>(),Student(),title</a:t>
            </a:r>
            <a:r>
              <a:rPr lang="en-US" sz="1200" dirty="0"/>
              <a:t>("null"),dues(0){}	</a:t>
            </a:r>
          </a:p>
          <a:p>
            <a:pPr marL="109537" indent="0">
              <a:buNone/>
            </a:pPr>
            <a:r>
              <a:rPr lang="en-US" sz="1200" dirty="0"/>
              <a:t>Manager(string </a:t>
            </a:r>
            <a:r>
              <a:rPr lang="en-US" sz="1200" dirty="0" err="1"/>
              <a:t>nm,int</a:t>
            </a:r>
            <a:r>
              <a:rPr lang="en-US" sz="1200" dirty="0"/>
              <a:t> </a:t>
            </a:r>
            <a:r>
              <a:rPr lang="en-US" sz="1200" dirty="0" err="1"/>
              <a:t>nb</a:t>
            </a:r>
            <a:r>
              <a:rPr lang="en-US" sz="1200" dirty="0"/>
              <a:t>, </a:t>
            </a:r>
            <a:r>
              <a:rPr lang="en-US" sz="1200" dirty="0" smtClean="0"/>
              <a:t>string s, string </a:t>
            </a:r>
            <a:r>
              <a:rPr lang="en-US" sz="1200" dirty="0" err="1" smtClean="0"/>
              <a:t>d,string</a:t>
            </a:r>
            <a:r>
              <a:rPr lang="en-US" sz="1200" dirty="0" smtClean="0"/>
              <a:t> </a:t>
            </a:r>
            <a:r>
              <a:rPr lang="en-US" sz="1200" dirty="0" err="1"/>
              <a:t>ttl,double</a:t>
            </a:r>
            <a:r>
              <a:rPr lang="en-US" sz="1200" dirty="0"/>
              <a:t> ds):Employee(</a:t>
            </a:r>
            <a:r>
              <a:rPr lang="en-US" sz="1200" dirty="0" err="1"/>
              <a:t>nm,nb</a:t>
            </a:r>
            <a:r>
              <a:rPr lang="en-US" sz="1200" dirty="0" smtClean="0"/>
              <a:t>),Student(</a:t>
            </a:r>
            <a:r>
              <a:rPr lang="en-US" sz="1200" dirty="0" err="1" smtClean="0"/>
              <a:t>s,d</a:t>
            </a:r>
            <a:r>
              <a:rPr lang="en-US" sz="1200" dirty="0" smtClean="0"/>
              <a:t>)title(</a:t>
            </a:r>
            <a:r>
              <a:rPr lang="en-US" sz="1200" dirty="0" err="1" smtClean="0"/>
              <a:t>ttl</a:t>
            </a:r>
            <a:r>
              <a:rPr lang="en-US" sz="1200" dirty="0"/>
              <a:t>),dues(ds){}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Employee::</a:t>
            </a:r>
            <a:r>
              <a:rPr lang="en-US" sz="1200" dirty="0" err="1"/>
              <a:t>getdata</a:t>
            </a:r>
            <a:r>
              <a:rPr lang="en-US" sz="1200" dirty="0" smtClean="0"/>
              <a:t>();</a:t>
            </a:r>
          </a:p>
          <a:p>
            <a:pPr marL="109537" indent="0">
              <a:buNone/>
            </a:pPr>
            <a:r>
              <a:rPr lang="en-US" sz="1200" dirty="0" smtClean="0"/>
              <a:t>Student::</a:t>
            </a:r>
            <a:r>
              <a:rPr lang="en-US" sz="1200" dirty="0" err="1"/>
              <a:t>getedu</a:t>
            </a:r>
            <a:r>
              <a:rPr lang="en-US" sz="1200" dirty="0" smtClean="0"/>
              <a:t>()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title: "; </a:t>
            </a:r>
            <a:r>
              <a:rPr lang="en-US" sz="1200" dirty="0" err="1"/>
              <a:t>cin</a:t>
            </a:r>
            <a:r>
              <a:rPr lang="en-US" sz="1200" dirty="0"/>
              <a:t> &gt;&gt; title;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golf club dues: "; </a:t>
            </a:r>
            <a:r>
              <a:rPr lang="en-US" sz="1200" dirty="0" err="1"/>
              <a:t>cin</a:t>
            </a:r>
            <a:r>
              <a:rPr lang="en-US" sz="1200" dirty="0"/>
              <a:t> &gt;&gt; dues;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Employee::</a:t>
            </a:r>
            <a:r>
              <a:rPr lang="en-US" sz="1200" dirty="0" err="1"/>
              <a:t>putdata</a:t>
            </a:r>
            <a:r>
              <a:rPr lang="en-US" sz="1200" dirty="0" smtClean="0"/>
              <a:t>();</a:t>
            </a:r>
          </a:p>
          <a:p>
            <a:pPr marL="109537" indent="0">
              <a:buNone/>
            </a:pPr>
            <a:r>
              <a:rPr lang="en-US" sz="1200" dirty="0" smtClean="0"/>
              <a:t>Student::</a:t>
            </a:r>
            <a:r>
              <a:rPr lang="en-US" sz="1200" dirty="0" err="1" smtClean="0"/>
              <a:t>puttedu</a:t>
            </a:r>
            <a:r>
              <a:rPr lang="en-US" sz="1200" dirty="0" smtClean="0"/>
              <a:t>()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Title: " &lt;&lt; title;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Golf club dues: " &lt;&lt; dues;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Multiple </a:t>
            </a:r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56160" y="3205800"/>
              <a:ext cx="2286360" cy="187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3196440"/>
                <a:ext cx="2305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41240" y="3366360"/>
              <a:ext cx="7412040" cy="955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880" y="3357000"/>
                <a:ext cx="743076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605462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/>
              <a:t>class Manager : public Employee, public student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/>
              <a:t>string title; //"vice-president" etc.</a:t>
            </a:r>
          </a:p>
          <a:p>
            <a:pPr marL="109537" indent="0">
              <a:buNone/>
            </a:pPr>
            <a:r>
              <a:rPr lang="en-US" sz="1200" dirty="0"/>
              <a:t>double dues; //golf club dues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 smtClean="0"/>
              <a:t>Manager</a:t>
            </a:r>
            <a:r>
              <a:rPr lang="en-US" sz="1200" dirty="0"/>
              <a:t>():Employee(),Student(),title("null"),dues(0){}	</a:t>
            </a:r>
          </a:p>
          <a:p>
            <a:pPr marL="109537" indent="0">
              <a:buNone/>
            </a:pPr>
            <a:r>
              <a:rPr lang="en-US" sz="1200" dirty="0"/>
              <a:t>Manager(string </a:t>
            </a:r>
            <a:r>
              <a:rPr lang="en-US" sz="1200" dirty="0" err="1"/>
              <a:t>nm,int</a:t>
            </a:r>
            <a:r>
              <a:rPr lang="en-US" sz="1200" dirty="0"/>
              <a:t> </a:t>
            </a:r>
            <a:r>
              <a:rPr lang="en-US" sz="1200" dirty="0" err="1"/>
              <a:t>nb</a:t>
            </a:r>
            <a:r>
              <a:rPr lang="en-US" sz="1200" dirty="0"/>
              <a:t>, string s, string </a:t>
            </a:r>
            <a:r>
              <a:rPr lang="en-US" sz="1200" dirty="0" err="1"/>
              <a:t>d,string</a:t>
            </a:r>
            <a:r>
              <a:rPr lang="en-US" sz="1200" dirty="0"/>
              <a:t> </a:t>
            </a:r>
            <a:r>
              <a:rPr lang="en-US" sz="1200" dirty="0" err="1"/>
              <a:t>ttl,double</a:t>
            </a:r>
            <a:r>
              <a:rPr lang="en-US" sz="1200" dirty="0"/>
              <a:t> ds):Employee(</a:t>
            </a:r>
            <a:r>
              <a:rPr lang="en-US" sz="1200" dirty="0" err="1"/>
              <a:t>nm,nb</a:t>
            </a:r>
            <a:r>
              <a:rPr lang="en-US" sz="1200" dirty="0"/>
              <a:t>),Student(</a:t>
            </a:r>
            <a:r>
              <a:rPr lang="en-US" sz="1200" dirty="0" err="1"/>
              <a:t>s,d</a:t>
            </a:r>
            <a:r>
              <a:rPr lang="en-US" sz="1200" dirty="0"/>
              <a:t>)title(</a:t>
            </a:r>
            <a:r>
              <a:rPr lang="en-US" sz="1200" dirty="0" err="1"/>
              <a:t>ttl</a:t>
            </a:r>
            <a:r>
              <a:rPr lang="en-US" sz="1200" dirty="0"/>
              <a:t>),dues(ds){}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Employee::</a:t>
            </a:r>
            <a:r>
              <a:rPr lang="en-US" sz="1200" dirty="0" err="1"/>
              <a:t>getdata</a:t>
            </a:r>
            <a:r>
              <a:rPr lang="en-US" sz="1200" dirty="0"/>
              <a:t>();</a:t>
            </a:r>
          </a:p>
          <a:p>
            <a:pPr marL="109537" indent="0">
              <a:buNone/>
            </a:pPr>
            <a:r>
              <a:rPr lang="en-US" sz="1200" dirty="0"/>
              <a:t>Student::</a:t>
            </a:r>
            <a:r>
              <a:rPr lang="en-US" sz="1200" dirty="0" err="1"/>
              <a:t>getedu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title: "; </a:t>
            </a:r>
            <a:r>
              <a:rPr lang="en-US" sz="1200" dirty="0" err="1"/>
              <a:t>cin</a:t>
            </a:r>
            <a:r>
              <a:rPr lang="en-US" sz="1200" dirty="0"/>
              <a:t> &gt;&gt; title;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golf club dues: "; </a:t>
            </a:r>
            <a:r>
              <a:rPr lang="en-US" sz="1200" dirty="0" err="1"/>
              <a:t>cin</a:t>
            </a:r>
            <a:r>
              <a:rPr lang="en-US" sz="1200" dirty="0"/>
              <a:t> &gt;&gt; dues;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Employee::</a:t>
            </a:r>
            <a:r>
              <a:rPr lang="en-US" sz="1200" dirty="0" err="1"/>
              <a:t>putdata</a:t>
            </a:r>
            <a:r>
              <a:rPr lang="en-US" sz="1200" dirty="0"/>
              <a:t>();</a:t>
            </a:r>
          </a:p>
          <a:p>
            <a:pPr marL="109537" indent="0">
              <a:buNone/>
            </a:pPr>
            <a:r>
              <a:rPr lang="en-US" sz="1200" dirty="0"/>
              <a:t>Student::</a:t>
            </a:r>
            <a:r>
              <a:rPr lang="en-US" sz="1200" dirty="0" err="1"/>
              <a:t>puttedu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Title: " &lt;&lt; title;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Golf club dues: " &lt;&lt; dues;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Multiple </a:t>
            </a:r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C5CF7-4859-4F12-A7AC-014ED3B887F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69960" y="3089520"/>
              <a:ext cx="4384800" cy="411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3080160"/>
                <a:ext cx="4403520" cy="4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09537" indent="0">
              <a:buNone/>
            </a:pPr>
            <a:r>
              <a:rPr lang="en-US" dirty="0"/>
              <a:t>{</a:t>
            </a:r>
          </a:p>
          <a:p>
            <a:pPr marL="109537" indent="0">
              <a:buNone/>
            </a:pPr>
            <a:r>
              <a:rPr lang="en-US" dirty="0" smtClean="0"/>
              <a:t>Manager m1,m2</a:t>
            </a:r>
            <a:r>
              <a:rPr lang="en-US" dirty="0"/>
              <a:t>("Ali",123,"UOH","MBA","AR",2000);</a:t>
            </a:r>
          </a:p>
          <a:p>
            <a:pPr marL="109537" indent="0">
              <a:buNone/>
            </a:pPr>
            <a:r>
              <a:rPr lang="en-US" dirty="0"/>
              <a:t>	m1.putdata();</a:t>
            </a:r>
          </a:p>
          <a:p>
            <a:pPr marL="109537" indent="0">
              <a:buNone/>
            </a:pPr>
            <a:r>
              <a:rPr lang="en-US" dirty="0"/>
              <a:t>	m2.putdata();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Multiple </a:t>
            </a:r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3289B-5C19-4176-AA71-4A6378F5523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062800" y="3178800"/>
              <a:ext cx="5465520" cy="3250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3169440"/>
                <a:ext cx="5484240" cy="32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446840" y="3277080"/>
              <a:ext cx="6233040" cy="1518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7480" y="3267720"/>
                <a:ext cx="625176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3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537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48074-6C3A-4429-8ACA-F886B7C3825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Handling Constructors in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Types of Inheritance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Single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Level by Level/Multilevel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Multiple Inheritance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D3AC8-5C16-4FF1-B61F-4D8C0374EDB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711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Level by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Multiple Inheritance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C6496-5C28-4BA5-B29B-DE7503138BA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6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 smtClean="0"/>
              <a:t>Multilevel/Level by Level:</a:t>
            </a:r>
            <a:endParaRPr lang="en-US" b="1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Class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pPr marL="109537" indent="0">
              <a:buNone/>
            </a:pPr>
            <a:r>
              <a:rPr lang="en-US" dirty="0" smtClean="0"/>
              <a:t>Class B:Public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pPr marL="109537" indent="0">
              <a:buNone/>
            </a:pPr>
            <a:r>
              <a:rPr lang="en-US" dirty="0" smtClean="0"/>
              <a:t>Class C:public B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02681" y="2209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02681" y="343931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7117081" y="2819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4668838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7169850" y="410329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5791200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Multilevel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A5C6D-CED7-4B34-AC84-162E18D09B2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7"/>
            <a:ext cx="8229600" cy="5292725"/>
          </a:xfrm>
        </p:spPr>
        <p:txBody>
          <a:bodyPr/>
          <a:lstStyle/>
          <a:p>
            <a:pPr marL="109537" indent="0">
              <a:buNone/>
            </a:pPr>
            <a:r>
              <a:rPr lang="en-US" sz="1200" b="1" dirty="0"/>
              <a:t>#include &lt;</a:t>
            </a:r>
            <a:r>
              <a:rPr lang="en-US" sz="1200" b="1" dirty="0" err="1"/>
              <a:t>iostream</a:t>
            </a:r>
            <a:r>
              <a:rPr lang="en-US" sz="1200" b="1" dirty="0"/>
              <a:t>&gt;</a:t>
            </a:r>
          </a:p>
          <a:p>
            <a:pPr marL="109537" indent="0">
              <a:buNone/>
            </a:pPr>
            <a:r>
              <a:rPr lang="en-US" sz="1200" b="1" dirty="0"/>
              <a:t>using namespace </a:t>
            </a:r>
            <a:r>
              <a:rPr lang="en-US" sz="1200" b="1" dirty="0" err="1"/>
              <a:t>std</a:t>
            </a:r>
            <a:r>
              <a:rPr lang="en-US" sz="1200" b="1" dirty="0"/>
              <a:t>;</a:t>
            </a:r>
          </a:p>
          <a:p>
            <a:pPr marL="109537" indent="0">
              <a:buNone/>
            </a:pPr>
            <a:r>
              <a:rPr lang="en-US" sz="1200" b="1" dirty="0"/>
              <a:t>#include&lt;string&gt;</a:t>
            </a:r>
          </a:p>
          <a:p>
            <a:pPr marL="109537" indent="0">
              <a:buNone/>
            </a:pPr>
            <a:r>
              <a:rPr lang="en-US" sz="1200" b="1" dirty="0"/>
              <a:t>class Employee //employee class</a:t>
            </a:r>
          </a:p>
          <a:p>
            <a:pPr marL="109537" indent="0">
              <a:buNone/>
            </a:pPr>
            <a:r>
              <a:rPr lang="en-US" sz="1200" b="1" dirty="0"/>
              <a:t>{</a:t>
            </a:r>
          </a:p>
          <a:p>
            <a:pPr marL="109537" indent="0">
              <a:buNone/>
            </a:pPr>
            <a:r>
              <a:rPr lang="en-US" sz="1200" b="1" dirty="0"/>
              <a:t>private:</a:t>
            </a:r>
          </a:p>
          <a:p>
            <a:pPr marL="109537" indent="0">
              <a:buNone/>
            </a:pPr>
            <a:r>
              <a:rPr lang="en-US" sz="1200" b="1" dirty="0"/>
              <a:t>string name;//employee name</a:t>
            </a:r>
          </a:p>
          <a:p>
            <a:pPr marL="109537" indent="0">
              <a:buNone/>
            </a:pPr>
            <a:r>
              <a:rPr lang="en-US" sz="1200" b="1" dirty="0" err="1"/>
              <a:t>int</a:t>
            </a:r>
            <a:r>
              <a:rPr lang="en-US" sz="1200" b="1" dirty="0"/>
              <a:t> number; //employee number</a:t>
            </a:r>
          </a:p>
          <a:p>
            <a:pPr marL="109537" indent="0">
              <a:buNone/>
            </a:pPr>
            <a:r>
              <a:rPr lang="en-US" sz="1200" b="1" dirty="0"/>
              <a:t>public:</a:t>
            </a:r>
          </a:p>
          <a:p>
            <a:pPr marL="109537" indent="0">
              <a:buNone/>
            </a:pPr>
            <a:r>
              <a:rPr lang="en-US" sz="1200" b="1" dirty="0"/>
              <a:t>	Employee</a:t>
            </a:r>
            <a:r>
              <a:rPr lang="en-US" sz="1200" b="1" dirty="0" smtClean="0"/>
              <a:t>():name(null),number(0){}</a:t>
            </a:r>
            <a:endParaRPr lang="en-US" sz="1200" b="1" dirty="0"/>
          </a:p>
          <a:p>
            <a:pPr marL="109537" indent="0">
              <a:buNone/>
            </a:pPr>
            <a:r>
              <a:rPr lang="en-US" sz="1200" b="1" dirty="0" smtClean="0"/>
              <a:t>Employee(string </a:t>
            </a:r>
            <a:r>
              <a:rPr lang="en-US" sz="1200" b="1" dirty="0" err="1" smtClean="0"/>
              <a:t>nm,int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nb</a:t>
            </a:r>
            <a:r>
              <a:rPr lang="en-US" sz="1200" b="1" dirty="0" smtClean="0"/>
              <a:t>):name(nm),number(</a:t>
            </a:r>
            <a:r>
              <a:rPr lang="en-US" sz="1200" b="1" dirty="0" err="1" smtClean="0"/>
              <a:t>nb</a:t>
            </a:r>
            <a:r>
              <a:rPr lang="en-US" sz="1200" b="1" dirty="0" smtClean="0"/>
              <a:t>){}</a:t>
            </a:r>
            <a:endParaRPr lang="en-US" sz="1200" b="1" dirty="0"/>
          </a:p>
          <a:p>
            <a:pPr marL="109537" indent="0">
              <a:buNone/>
            </a:pPr>
            <a:r>
              <a:rPr lang="en-US" sz="1200" b="1" dirty="0" smtClean="0"/>
              <a:t>void </a:t>
            </a:r>
            <a:r>
              <a:rPr lang="en-US" sz="1200" b="1" dirty="0" err="1"/>
              <a:t>getdata</a:t>
            </a:r>
            <a:r>
              <a:rPr lang="en-US" sz="1200" b="1" dirty="0"/>
              <a:t>()</a:t>
            </a:r>
          </a:p>
          <a:p>
            <a:pPr marL="109537" indent="0">
              <a:buNone/>
            </a:pPr>
            <a:r>
              <a:rPr lang="en-US" sz="1200" b="1" dirty="0"/>
              <a:t>{</a:t>
            </a:r>
          </a:p>
          <a:p>
            <a:pPr marL="109537" indent="0">
              <a:buNone/>
            </a:pPr>
            <a:r>
              <a:rPr lang="en-US" sz="1200" b="1" dirty="0" err="1"/>
              <a:t>cout</a:t>
            </a:r>
            <a:r>
              <a:rPr lang="en-US" sz="1200" b="1" dirty="0"/>
              <a:t> &lt;&lt; "\n Enter last name: "; </a:t>
            </a:r>
            <a:r>
              <a:rPr lang="en-US" sz="1200" b="1" dirty="0" err="1"/>
              <a:t>cin</a:t>
            </a:r>
            <a:r>
              <a:rPr lang="en-US" sz="1200" b="1" dirty="0"/>
              <a:t> &gt;&gt; name;</a:t>
            </a:r>
          </a:p>
          <a:p>
            <a:pPr marL="109537" indent="0">
              <a:buNone/>
            </a:pPr>
            <a:r>
              <a:rPr lang="en-US" sz="1200" b="1" dirty="0" err="1"/>
              <a:t>cout</a:t>
            </a:r>
            <a:r>
              <a:rPr lang="en-US" sz="1200" b="1" dirty="0"/>
              <a:t> &lt;&lt; " Enter number: "; </a:t>
            </a:r>
            <a:r>
              <a:rPr lang="en-US" sz="1200" b="1" dirty="0" err="1"/>
              <a:t>cin</a:t>
            </a:r>
            <a:r>
              <a:rPr lang="en-US" sz="1200" b="1" dirty="0"/>
              <a:t> &gt;&gt; number;</a:t>
            </a:r>
          </a:p>
          <a:p>
            <a:pPr marL="109537" indent="0">
              <a:buNone/>
            </a:pPr>
            <a:r>
              <a:rPr lang="en-US" sz="1200" b="1" dirty="0"/>
              <a:t>}</a:t>
            </a:r>
          </a:p>
          <a:p>
            <a:pPr marL="109537" indent="0">
              <a:buNone/>
            </a:pPr>
            <a:r>
              <a:rPr lang="en-US" sz="1200" b="1" dirty="0"/>
              <a:t>void </a:t>
            </a:r>
            <a:r>
              <a:rPr lang="en-US" sz="1200" b="1" dirty="0" err="1"/>
              <a:t>putdata</a:t>
            </a:r>
            <a:r>
              <a:rPr lang="en-US" sz="1200" b="1" dirty="0"/>
              <a:t>() </a:t>
            </a:r>
            <a:r>
              <a:rPr lang="en-US" sz="1200" b="1" dirty="0" err="1"/>
              <a:t>const</a:t>
            </a:r>
            <a:endParaRPr lang="en-US" sz="1200" b="1" dirty="0"/>
          </a:p>
          <a:p>
            <a:pPr marL="109537" indent="0">
              <a:buNone/>
            </a:pPr>
            <a:r>
              <a:rPr lang="en-US" sz="1200" b="1" dirty="0"/>
              <a:t>{</a:t>
            </a:r>
          </a:p>
          <a:p>
            <a:pPr marL="109537" indent="0">
              <a:buNone/>
            </a:pPr>
            <a:r>
              <a:rPr lang="en-US" sz="1200" b="1" dirty="0" err="1"/>
              <a:t>cout</a:t>
            </a:r>
            <a:r>
              <a:rPr lang="en-US" sz="1200" b="1" dirty="0"/>
              <a:t> &lt;&lt; "\n Name: " &lt;&lt; name;</a:t>
            </a:r>
          </a:p>
          <a:p>
            <a:pPr marL="109537" indent="0">
              <a:buNone/>
            </a:pPr>
            <a:r>
              <a:rPr lang="en-US" sz="1200" b="1" dirty="0" err="1"/>
              <a:t>cout</a:t>
            </a:r>
            <a:r>
              <a:rPr lang="en-US" sz="1200" b="1" dirty="0"/>
              <a:t> &lt;&lt; "\n Number: " &lt;&lt; number;</a:t>
            </a:r>
          </a:p>
          <a:p>
            <a:pPr marL="109537" indent="0">
              <a:buNone/>
            </a:pPr>
            <a:r>
              <a:rPr lang="en-US" sz="1200" b="1" dirty="0"/>
              <a:t>}</a:t>
            </a:r>
          </a:p>
          <a:p>
            <a:pPr marL="109537" indent="0">
              <a:buNone/>
            </a:pPr>
            <a:r>
              <a:rPr lang="en-US" sz="1200" b="1" dirty="0"/>
              <a:t>};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Multilevel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Multilevel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4727906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/>
              <a:t>class laborer : public employee //laborer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 smtClean="0"/>
              <a:t>class </a:t>
            </a:r>
            <a:r>
              <a:rPr lang="en-US" sz="1200" dirty="0"/>
              <a:t>foreman : public laborer //foreman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/>
              <a:t>float quotas; //percent of quotas met successfully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laborer::</a:t>
            </a:r>
            <a:r>
              <a:rPr lang="en-US" sz="1200" dirty="0" err="1"/>
              <a:t>getdata</a:t>
            </a:r>
            <a:r>
              <a:rPr lang="en-US" sz="1200" dirty="0"/>
              <a:t>();</a:t>
            </a:r>
          </a:p>
          <a:p>
            <a:pPr marL="109537" indent="0">
              <a:buNone/>
            </a:pPr>
            <a:r>
              <a:rPr lang="fr-FR" sz="1200" dirty="0"/>
              <a:t>cout &lt;&lt; “ Enter quotas: “; </a:t>
            </a:r>
            <a:r>
              <a:rPr lang="fr-FR" sz="1200" dirty="0" err="1"/>
              <a:t>cin</a:t>
            </a:r>
            <a:r>
              <a:rPr lang="fr-FR" sz="1200" dirty="0"/>
              <a:t> &gt;&gt; quotas;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laborer::</a:t>
            </a:r>
            <a:r>
              <a:rPr lang="en-US" sz="1200" dirty="0" err="1"/>
              <a:t>putdata</a:t>
            </a:r>
            <a:r>
              <a:rPr lang="en-US" sz="1200" dirty="0"/>
              <a:t>();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“\n Quotas: “ &lt;&lt; quotas;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64444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laborer l1;</a:t>
            </a:r>
          </a:p>
          <a:p>
            <a:pPr marL="109537" indent="0">
              <a:buNone/>
            </a:pPr>
            <a:r>
              <a:rPr lang="en-US" sz="1400" dirty="0"/>
              <a:t>foreman f1;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</a:t>
            </a:r>
            <a:r>
              <a:rPr lang="en-US" sz="1400" dirty="0" err="1"/>
              <a:t>nEnter</a:t>
            </a:r>
            <a:r>
              <a:rPr lang="en-US" sz="1400" dirty="0"/>
              <a:t> data for laborer 1”;</a:t>
            </a:r>
          </a:p>
          <a:p>
            <a:pPr marL="109537" indent="0">
              <a:buNone/>
            </a:pPr>
            <a:r>
              <a:rPr lang="en-US" sz="1400" dirty="0"/>
              <a:t>l1.getdata();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</a:t>
            </a:r>
            <a:r>
              <a:rPr lang="en-US" sz="1400" dirty="0" err="1"/>
              <a:t>nEnter</a:t>
            </a:r>
            <a:r>
              <a:rPr lang="en-US" sz="1400" dirty="0"/>
              <a:t> data for foreman 1”;</a:t>
            </a:r>
          </a:p>
          <a:p>
            <a:pPr marL="109537" indent="0">
              <a:buNone/>
            </a:pPr>
            <a:r>
              <a:rPr lang="en-US" sz="1400" dirty="0"/>
              <a:t>f1.getdata();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</a:t>
            </a:r>
            <a:r>
              <a:rPr lang="en-US" sz="1400" dirty="0" err="1"/>
              <a:t>nData</a:t>
            </a:r>
            <a:r>
              <a:rPr lang="en-US" sz="1400" dirty="0"/>
              <a:t> on laborer 1”;</a:t>
            </a:r>
          </a:p>
          <a:p>
            <a:pPr marL="109537" indent="0">
              <a:buNone/>
            </a:pPr>
            <a:r>
              <a:rPr lang="en-US" sz="1400" dirty="0"/>
              <a:t>l1.putdata();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</a:t>
            </a:r>
            <a:r>
              <a:rPr lang="en-US" sz="1400" dirty="0" err="1"/>
              <a:t>nData</a:t>
            </a:r>
            <a:r>
              <a:rPr lang="en-US" sz="1400" dirty="0"/>
              <a:t> on foreman 1”;</a:t>
            </a:r>
          </a:p>
          <a:p>
            <a:pPr marL="109537" indent="0">
              <a:buNone/>
            </a:pPr>
            <a:r>
              <a:rPr lang="en-US" sz="1400" dirty="0"/>
              <a:t>f1.putdata();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/>
              <a:t>return </a:t>
            </a:r>
            <a:r>
              <a:rPr lang="en-US" sz="1400" dirty="0" smtClean="0"/>
              <a:t>0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 smtClean="0"/>
              <a:t>Multiple:</a:t>
            </a:r>
            <a:endParaRPr lang="en-US" b="1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Class </a:t>
            </a:r>
            <a:r>
              <a:rPr lang="en-US" dirty="0"/>
              <a:t>A</a:t>
            </a:r>
          </a:p>
          <a:p>
            <a:pPr marL="109537" indent="0">
              <a:buNone/>
            </a:pPr>
            <a:r>
              <a:rPr lang="en-US" dirty="0"/>
              <a:t>{}</a:t>
            </a:r>
          </a:p>
          <a:p>
            <a:pPr marL="109537" indent="0">
              <a:buNone/>
            </a:pPr>
            <a:r>
              <a:rPr lang="en-US" dirty="0"/>
              <a:t>Class </a:t>
            </a:r>
            <a:r>
              <a:rPr lang="en-US" dirty="0" smtClean="0"/>
              <a:t>B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Class </a:t>
            </a:r>
            <a:r>
              <a:rPr lang="en-US" dirty="0" smtClean="0"/>
              <a:t>C:public </a:t>
            </a:r>
            <a:r>
              <a:rPr lang="en-US" dirty="0" err="1" smtClean="0"/>
              <a:t>A,public</a:t>
            </a:r>
            <a:r>
              <a:rPr lang="en-US" dirty="0" smtClean="0"/>
              <a:t> B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{}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505200" y="242808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2187" y="240697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4701" y="429750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3977362" y="2836966"/>
            <a:ext cx="1863491" cy="714316"/>
          </a:xfrm>
          <a:prstGeom prst="bentConnector3">
            <a:avLst>
              <a:gd name="adj1" fmla="val 21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</p:cNvCxnSpPr>
          <p:nvPr/>
        </p:nvCxnSpPr>
        <p:spPr>
          <a:xfrm rot="5400000">
            <a:off x="6461368" y="2396062"/>
            <a:ext cx="534705" cy="17757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6094174" y="3551282"/>
            <a:ext cx="34927" cy="74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109537" indent="0">
              <a:buNone/>
            </a:pPr>
            <a:r>
              <a:rPr lang="en-US" sz="1200" dirty="0"/>
              <a:t>#include&lt;string&gt;</a:t>
            </a:r>
          </a:p>
          <a:p>
            <a:pPr marL="109537" indent="0">
              <a:buNone/>
            </a:pPr>
            <a:r>
              <a:rPr lang="en-US" sz="1200" dirty="0"/>
              <a:t>class Employee //employee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/>
              <a:t>string name;//employee name</a:t>
            </a:r>
          </a:p>
          <a:p>
            <a:pPr marL="109537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number; //employee number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	Employee</a:t>
            </a:r>
            <a:r>
              <a:rPr lang="en-US" sz="1200" dirty="0" smtClean="0"/>
              <a:t>():name(null),number(0){}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smtClean="0"/>
              <a:t>Employee(string </a:t>
            </a:r>
            <a:r>
              <a:rPr lang="en-US" sz="1200" dirty="0" err="1" smtClean="0"/>
              <a:t>nm,int</a:t>
            </a:r>
            <a:r>
              <a:rPr lang="en-US" sz="1200" dirty="0" smtClean="0"/>
              <a:t> </a:t>
            </a:r>
            <a:r>
              <a:rPr lang="en-US" sz="1200" dirty="0" err="1" smtClean="0"/>
              <a:t>nb</a:t>
            </a:r>
            <a:r>
              <a:rPr lang="en-US" sz="1200" dirty="0" smtClean="0"/>
              <a:t>):name(nm),number(</a:t>
            </a:r>
            <a:r>
              <a:rPr lang="en-US" sz="1200" dirty="0" err="1" smtClean="0"/>
              <a:t>nb</a:t>
            </a:r>
            <a:r>
              <a:rPr lang="en-US" sz="1200" dirty="0" smtClean="0"/>
              <a:t>){}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smtClean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Enter last name: "; </a:t>
            </a:r>
            <a:r>
              <a:rPr lang="en-US" sz="1200" dirty="0" err="1"/>
              <a:t>cin</a:t>
            </a:r>
            <a:r>
              <a:rPr lang="en-US" sz="1200" dirty="0"/>
              <a:t> &gt;&gt;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number: "; </a:t>
            </a:r>
            <a:r>
              <a:rPr lang="en-US" sz="1200" dirty="0" err="1"/>
              <a:t>cin</a:t>
            </a:r>
            <a:r>
              <a:rPr lang="en-US" sz="1200" dirty="0"/>
              <a:t> &gt;&gt; number;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Name: " &lt;&lt;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Number: " &lt;&lt; number;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</a:t>
            </a:r>
            <a:r>
              <a:rPr lang="en-US" dirty="0" smtClean="0"/>
              <a:t>Multiple </a:t>
            </a:r>
            <a:r>
              <a:rPr lang="en-US" dirty="0"/>
              <a:t>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788694" y="1402261"/>
            <a:ext cx="4041775" cy="4964113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/>
              <a:t>class student //educational background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private:</a:t>
            </a:r>
          </a:p>
          <a:p>
            <a:pPr marL="109537" indent="0">
              <a:buNone/>
            </a:pPr>
            <a:r>
              <a:rPr lang="en-US" sz="1400" dirty="0" smtClean="0"/>
              <a:t>String school; </a:t>
            </a:r>
            <a:r>
              <a:rPr lang="en-US" sz="1400" dirty="0"/>
              <a:t>//name of school or university</a:t>
            </a:r>
          </a:p>
          <a:p>
            <a:pPr marL="109537" indent="0">
              <a:buNone/>
            </a:pPr>
            <a:r>
              <a:rPr lang="en-US" sz="1400" dirty="0" smtClean="0"/>
              <a:t>String degree;//</a:t>
            </a:r>
            <a:r>
              <a:rPr lang="en-US" sz="1400" dirty="0"/>
              <a:t>highest degree earned</a:t>
            </a:r>
          </a:p>
          <a:p>
            <a:pPr marL="109537" indent="0">
              <a:buNone/>
            </a:pPr>
            <a:r>
              <a:rPr lang="en-US" sz="1400" dirty="0"/>
              <a:t>public</a:t>
            </a:r>
            <a:r>
              <a:rPr lang="en-US" sz="1400" dirty="0" smtClean="0"/>
              <a:t>:</a:t>
            </a:r>
          </a:p>
          <a:p>
            <a:pPr marL="109537" indent="0">
              <a:buNone/>
            </a:pPr>
            <a:r>
              <a:rPr lang="en-US" sz="1400" dirty="0" smtClean="0"/>
              <a:t>Student():school(“null”),degree(“null”){}</a:t>
            </a:r>
          </a:p>
          <a:p>
            <a:pPr marL="109537" indent="0">
              <a:buNone/>
            </a:pPr>
            <a:r>
              <a:rPr lang="en-US" sz="1400" dirty="0" smtClean="0"/>
              <a:t>Student(string </a:t>
            </a:r>
            <a:r>
              <a:rPr lang="en-US" sz="1400" dirty="0" err="1" smtClean="0"/>
              <a:t>s,string</a:t>
            </a:r>
            <a:r>
              <a:rPr lang="en-US" sz="1400" dirty="0" smtClean="0"/>
              <a:t> d):school(s),degree(d){}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getedu</a:t>
            </a:r>
            <a:r>
              <a:rPr lang="en-US" sz="1400" dirty="0"/>
              <a:t>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 Enter name of school or university: “;</a:t>
            </a:r>
          </a:p>
          <a:p>
            <a:pPr marL="109537" indent="0">
              <a:buNone/>
            </a:pPr>
            <a:r>
              <a:rPr lang="en-US" sz="1400" dirty="0" err="1"/>
              <a:t>cin</a:t>
            </a:r>
            <a:r>
              <a:rPr lang="en-US" sz="1400" dirty="0"/>
              <a:t> &gt;&gt; school;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 Enter highest degree earned \n”;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 (</a:t>
            </a:r>
            <a:r>
              <a:rPr lang="en-US" sz="1400" dirty="0" err="1"/>
              <a:t>Highschool</a:t>
            </a:r>
            <a:r>
              <a:rPr lang="en-US" sz="1400" dirty="0"/>
              <a:t>, Bachelor’s, Master’s, PhD): “;</a:t>
            </a:r>
          </a:p>
          <a:p>
            <a:pPr marL="109537" indent="0">
              <a:buNone/>
            </a:pPr>
            <a:r>
              <a:rPr lang="en-US" sz="1400" dirty="0" err="1"/>
              <a:t>cin</a:t>
            </a:r>
            <a:r>
              <a:rPr lang="en-US" sz="1400" dirty="0"/>
              <a:t> &gt;&gt; degree;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putedu</a:t>
            </a:r>
            <a:r>
              <a:rPr lang="en-US" sz="1400" dirty="0"/>
              <a:t>() </a:t>
            </a:r>
            <a:r>
              <a:rPr lang="en-US" sz="1400" dirty="0" err="1"/>
              <a:t>const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School or university: “ &lt;&lt; school;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Highest degree earned: “ &lt;&lt; degree;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6600" y="1589400"/>
              <a:ext cx="4027680" cy="3098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580040"/>
                <a:ext cx="4046400" cy="31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07320" y="4179240"/>
              <a:ext cx="5787000" cy="1312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960" y="4169880"/>
                <a:ext cx="580572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4429</TotalTime>
  <Words>545</Words>
  <Application>Microsoft Office PowerPoint</Application>
  <PresentationFormat>On-screen Show (4:3)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Previously</vt:lpstr>
      <vt:lpstr>Content</vt:lpstr>
      <vt:lpstr>Types of Inheritance</vt:lpstr>
      <vt:lpstr>Example of Multilevel Inheritance</vt:lpstr>
      <vt:lpstr>Example of Multilevel Inheritance</vt:lpstr>
      <vt:lpstr>Example of Multilevel Inheritance</vt:lpstr>
      <vt:lpstr>Multiple Inheritance</vt:lpstr>
      <vt:lpstr>Example of Multiple Inheritance</vt:lpstr>
      <vt:lpstr>Example of Multiple Inheritance (cont)</vt:lpstr>
      <vt:lpstr>Example of Multiple Inheritance (cont)</vt:lpstr>
      <vt:lpstr>Example of Multiple Inheritance (cont)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247</cp:revision>
  <dcterms:created xsi:type="dcterms:W3CDTF">2008-10-09T03:45:04Z</dcterms:created>
  <dcterms:modified xsi:type="dcterms:W3CDTF">2021-06-01T11:22:22Z</dcterms:modified>
</cp:coreProperties>
</file>