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19" r:id="rId2"/>
    <p:sldId id="320" r:id="rId3"/>
    <p:sldId id="321" r:id="rId4"/>
    <p:sldId id="323" r:id="rId5"/>
    <p:sldId id="328" r:id="rId6"/>
    <p:sldId id="327" r:id="rId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000066"/>
    <a:srgbClr val="BAE2E4"/>
    <a:srgbClr val="33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838F9CB-5BA7-4E49-A9C3-88B3202172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102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874026AD-CBEB-4249-B380-20258CF115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1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026AD-CBEB-4249-B380-20258CF115D8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043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194B152-A6AD-4516-830C-6C56915E8AAF}" type="datetimeFigureOut">
              <a:rPr lang="en-US"/>
              <a:pPr>
                <a:defRPr/>
              </a:pPr>
              <a:t>1/12/2021</a:t>
            </a:fld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E27DEB-1A29-4E30-9B2C-563DAF0CE5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86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DF709-392E-4285-ACCF-E83D0A1CEC8F}" type="datetimeFigureOut">
              <a:rPr lang="en-US"/>
              <a:pPr>
                <a:defRPr/>
              </a:pPr>
              <a:t>1/12/2021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0DCCB-C135-4CE9-830A-CCFC3AF066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136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98BA2-0EA5-46D2-ADEF-031B93E96156}" type="datetimeFigureOut">
              <a:rPr lang="en-US"/>
              <a:pPr>
                <a:defRPr/>
              </a:pPr>
              <a:t>1/12/2021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19A996-AE93-4D0A-94CB-793285D7AA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56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7C43F-D857-4DE4-98E7-9FE4717FFDB8}" type="datetimeFigureOut">
              <a:rPr lang="en-US"/>
              <a:pPr>
                <a:defRPr/>
              </a:pPr>
              <a:t>1/12/2021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31732-9A18-4A10-B588-0D0626BB7E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570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1A405A1-2D31-4E38-8DDF-1DC7E5C4954F}" type="datetimeFigureOut">
              <a:rPr lang="en-US"/>
              <a:pPr>
                <a:defRPr/>
              </a:pPr>
              <a:t>1/12/2021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0946F-E578-4452-9ED2-2ACC13339B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856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FD22E56-863A-4150-BFA8-809BFE425494}" type="datetimeFigureOut">
              <a:rPr lang="en-US"/>
              <a:pPr>
                <a:defRPr/>
              </a:pPr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14FDD0-20A5-43B9-A45C-8AB98C4686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824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86D05A4-E568-4441-AE7A-4FB33A6867E2}" type="datetimeFigureOut">
              <a:rPr lang="en-US"/>
              <a:pPr>
                <a:defRPr/>
              </a:pPr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FE4C14-BC81-4217-8B77-E74CF2FB4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870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18C1779-9B35-47A8-BAB4-4088F5D450C8}" type="datetimeFigureOut">
              <a:rPr lang="en-US"/>
              <a:pPr>
                <a:defRPr/>
              </a:pPr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68403B-9AB1-4A18-8E58-788471B401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720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56167-FD3E-4077-A94E-092C5E3BA63B}" type="datetimeFigureOut">
              <a:rPr lang="en-US"/>
              <a:pPr>
                <a:defRPr/>
              </a:pPr>
              <a:t>1/12/2021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1AD28-BEC3-402F-BE91-8F883F8537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56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AA41836-FA19-4F84-BF3B-AB88D8ADF472}" type="datetimeFigureOut">
              <a:rPr lang="en-US"/>
              <a:pPr>
                <a:defRPr/>
              </a:pPr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10E64-ECE2-449B-B541-19084AC4C5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93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5AF3A75-6A46-473B-9ACC-25E77223B9B1}" type="datetimeFigureOut">
              <a:rPr lang="en-US"/>
              <a:pPr>
                <a:defRPr/>
              </a:pPr>
              <a:t>1/12/2021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EA0A1-DDAD-4E4F-897B-E62D0D7328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1550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D3DA6FD-C9CE-481B-8839-39428E3F4766}" type="datetimeFigureOut">
              <a:rPr lang="en-US"/>
              <a:pPr>
                <a:defRPr/>
              </a:pPr>
              <a:t>1/12/2021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9179D89A-DCEB-41ED-B285-047F6662C8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7" r:id="rId2"/>
    <p:sldLayoutId id="2147483702" r:id="rId3"/>
    <p:sldLayoutId id="2147483703" r:id="rId4"/>
    <p:sldLayoutId id="2147483704" r:id="rId5"/>
    <p:sldLayoutId id="2147483705" r:id="rId6"/>
    <p:sldLayoutId id="2147483698" r:id="rId7"/>
    <p:sldLayoutId id="2147483706" r:id="rId8"/>
    <p:sldLayoutId id="2147483707" r:id="rId9"/>
    <p:sldLayoutId id="2147483699" r:id="rId10"/>
    <p:sldLayoutId id="214748370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3"/>
          <p:cNvSpPr>
            <a:spLocks noChangeArrowheads="1"/>
          </p:cNvSpPr>
          <p:nvPr/>
        </p:nvSpPr>
        <p:spPr bwMode="auto">
          <a:xfrm>
            <a:off x="990600" y="1325563"/>
            <a:ext cx="6781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4400" b="1" dirty="0" smtClean="0">
                <a:latin typeface="Comic Sans MS" panose="030F0702030302020204" pitchFamily="66" charset="0"/>
              </a:rPr>
              <a:t>Filing</a:t>
            </a:r>
            <a:endParaRPr lang="en-US" altLang="en-US" sz="4400" b="1" dirty="0">
              <a:latin typeface="Comic Sans MS" panose="030F0702030302020204" pitchFamily="66" charset="0"/>
            </a:endParaRPr>
          </a:p>
        </p:txBody>
      </p:sp>
      <p:sp>
        <p:nvSpPr>
          <p:cNvPr id="9219" name="Rectangle 14"/>
          <p:cNvSpPr>
            <a:spLocks noChangeArrowheads="1"/>
          </p:cNvSpPr>
          <p:nvPr/>
        </p:nvSpPr>
        <p:spPr bwMode="auto">
          <a:xfrm>
            <a:off x="1828800" y="3497263"/>
            <a:ext cx="62484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600" dirty="0">
                <a:latin typeface="Comic Sans MS" panose="030F0702030302020204" pitchFamily="66" charset="0"/>
              </a:rPr>
              <a:t>By Misba Sikandar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600" dirty="0">
                <a:latin typeface="Comic Sans MS" panose="030F0702030302020204" pitchFamily="66" charset="0"/>
              </a:rPr>
              <a:t>Lecturer IT Department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9220" name="Rectangle 14"/>
          <p:cNvSpPr>
            <a:spLocks noChangeArrowheads="1"/>
          </p:cNvSpPr>
          <p:nvPr/>
        </p:nvSpPr>
        <p:spPr bwMode="auto">
          <a:xfrm>
            <a:off x="1905000" y="4191000"/>
            <a:ext cx="6248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3600" b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2113" lvl="1" indent="0">
              <a:buNone/>
            </a:pPr>
            <a:r>
              <a:rPr lang="en-US" dirty="0" smtClean="0"/>
              <a:t>Binary</a:t>
            </a:r>
            <a:r>
              <a:rPr lang="en-US" dirty="0" smtClean="0"/>
              <a:t> </a:t>
            </a:r>
            <a:r>
              <a:rPr lang="en-US" dirty="0" smtClean="0"/>
              <a:t>I/O on Disk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4E1C3E-34F0-43DD-AB17-57D9F9E51EF7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Writing</a:t>
            </a:r>
          </a:p>
          <a:p>
            <a:r>
              <a:rPr lang="en-US" dirty="0" smtClean="0"/>
              <a:t>Object Reading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32F5C3-5F41-41C6-8466-214C34E28D63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260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data to the File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600" dirty="0"/>
              <a:t>// saves person object to disk</a:t>
            </a:r>
          </a:p>
          <a:p>
            <a:pPr marL="109537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fstream</a:t>
            </a:r>
            <a:r>
              <a:rPr lang="en-US" sz="1600" dirty="0"/>
              <a:t>&gt; //for file streams</a:t>
            </a:r>
          </a:p>
          <a:p>
            <a:pPr marL="109537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pPr marL="109537" indent="0">
              <a:buNone/>
            </a:pPr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pPr marL="109537" indent="0">
              <a:buNone/>
            </a:pPr>
            <a:endParaRPr lang="en-US" sz="1600" dirty="0"/>
          </a:p>
          <a:p>
            <a:pPr marL="109537" indent="0">
              <a:buNone/>
            </a:pPr>
            <a:r>
              <a:rPr lang="en-US" sz="1600" dirty="0"/>
              <a:t>class person //class of persons</a:t>
            </a:r>
          </a:p>
          <a:p>
            <a:pPr marL="109537" indent="0">
              <a:buNone/>
            </a:pPr>
            <a:r>
              <a:rPr lang="en-US" sz="1600" dirty="0"/>
              <a:t>{</a:t>
            </a:r>
          </a:p>
          <a:p>
            <a:pPr marL="109537" indent="0">
              <a:buNone/>
            </a:pPr>
            <a:r>
              <a:rPr lang="en-US" sz="1600" dirty="0"/>
              <a:t>protected:</a:t>
            </a:r>
          </a:p>
          <a:p>
            <a:pPr marL="109537" indent="0">
              <a:buNone/>
            </a:pPr>
            <a:r>
              <a:rPr lang="en-US" sz="1600" dirty="0"/>
              <a:t>char name[80]; //person’s name</a:t>
            </a:r>
          </a:p>
          <a:p>
            <a:pPr marL="109537" indent="0">
              <a:buNone/>
            </a:pPr>
            <a:r>
              <a:rPr lang="en-US" sz="1600" dirty="0"/>
              <a:t>short age; //person’s age</a:t>
            </a:r>
          </a:p>
          <a:p>
            <a:pPr marL="109537" indent="0">
              <a:buNone/>
            </a:pPr>
            <a:r>
              <a:rPr lang="en-US" sz="1600" dirty="0"/>
              <a:t>public:</a:t>
            </a:r>
          </a:p>
          <a:p>
            <a:pPr marL="109537" indent="0">
              <a:buNone/>
            </a:pPr>
            <a:r>
              <a:rPr lang="en-US" sz="1600" dirty="0"/>
              <a:t>void </a:t>
            </a:r>
            <a:r>
              <a:rPr lang="en-US" sz="1600" dirty="0" err="1"/>
              <a:t>getData</a:t>
            </a:r>
            <a:r>
              <a:rPr lang="en-US" sz="1600" dirty="0"/>
              <a:t>() //get person’s data</a:t>
            </a:r>
          </a:p>
          <a:p>
            <a:pPr marL="109537" indent="0">
              <a:buNone/>
            </a:pPr>
            <a:r>
              <a:rPr lang="en-US" sz="1600" dirty="0"/>
              <a:t>{</a:t>
            </a:r>
          </a:p>
          <a:p>
            <a:pPr marL="109537" indent="0">
              <a:buNone/>
            </a:pPr>
            <a:r>
              <a:rPr lang="en-US" sz="1600" dirty="0" err="1"/>
              <a:t>cout</a:t>
            </a:r>
            <a:r>
              <a:rPr lang="en-US" sz="1600" dirty="0"/>
              <a:t> &lt;&lt; “Enter name: “; </a:t>
            </a:r>
            <a:r>
              <a:rPr lang="en-US" sz="1600" dirty="0" err="1"/>
              <a:t>cin</a:t>
            </a:r>
            <a:r>
              <a:rPr lang="en-US" sz="1600" dirty="0"/>
              <a:t> &gt;&gt; name;</a:t>
            </a:r>
          </a:p>
          <a:p>
            <a:pPr marL="109537" indent="0">
              <a:buNone/>
            </a:pPr>
            <a:r>
              <a:rPr lang="en-US" sz="1600" dirty="0" err="1"/>
              <a:t>cout</a:t>
            </a:r>
            <a:r>
              <a:rPr lang="en-US" sz="1600" dirty="0"/>
              <a:t> &lt;&lt; “Enter age: “; </a:t>
            </a:r>
            <a:r>
              <a:rPr lang="en-US" sz="1600" dirty="0" err="1"/>
              <a:t>cin</a:t>
            </a:r>
            <a:r>
              <a:rPr lang="en-US" sz="1600" dirty="0"/>
              <a:t> &gt;&gt; age;</a:t>
            </a:r>
          </a:p>
          <a:p>
            <a:pPr marL="109537" indent="0">
              <a:buNone/>
            </a:pPr>
            <a:r>
              <a:rPr lang="en-US" sz="1600" dirty="0"/>
              <a:t>}</a:t>
            </a:r>
          </a:p>
          <a:p>
            <a:pPr marL="109537" indent="0">
              <a:buNone/>
            </a:pPr>
            <a:r>
              <a:rPr lang="en-US" sz="1600" dirty="0" smtClean="0"/>
              <a:t>};</a:t>
            </a:r>
            <a:endParaRPr lang="en-US" sz="16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pPr marL="109537" indent="0">
              <a:buNone/>
            </a:pPr>
            <a:r>
              <a:rPr lang="en-US" sz="1600" dirty="0"/>
              <a:t>{</a:t>
            </a:r>
          </a:p>
          <a:p>
            <a:pPr marL="109537" indent="0">
              <a:buNone/>
            </a:pPr>
            <a:r>
              <a:rPr lang="en-US" sz="1600" dirty="0"/>
              <a:t>person </a:t>
            </a:r>
            <a:r>
              <a:rPr lang="en-US" sz="1600" dirty="0" err="1"/>
              <a:t>pers</a:t>
            </a:r>
            <a:r>
              <a:rPr lang="en-US" sz="1600" dirty="0"/>
              <a:t>; //create a person</a:t>
            </a:r>
          </a:p>
          <a:p>
            <a:pPr marL="109537" indent="0">
              <a:buNone/>
            </a:pPr>
            <a:r>
              <a:rPr lang="en-US" sz="1600" dirty="0" err="1"/>
              <a:t>pers.getData</a:t>
            </a:r>
            <a:r>
              <a:rPr lang="en-US" sz="1600" dirty="0"/>
              <a:t>(); //get data for person</a:t>
            </a:r>
          </a:p>
          <a:p>
            <a:pPr marL="109537" indent="0">
              <a:buNone/>
            </a:pPr>
            <a:r>
              <a:rPr lang="en-US" sz="1600" dirty="0"/>
              <a:t>//create </a:t>
            </a:r>
            <a:r>
              <a:rPr lang="en-US" sz="1600" dirty="0" err="1"/>
              <a:t>ofstream</a:t>
            </a:r>
            <a:r>
              <a:rPr lang="en-US" sz="1600" dirty="0"/>
              <a:t> object</a:t>
            </a:r>
          </a:p>
          <a:p>
            <a:pPr marL="109537" indent="0">
              <a:buNone/>
            </a:pPr>
            <a:r>
              <a:rPr lang="en-US" sz="1600" dirty="0" err="1"/>
              <a:t>ofstream</a:t>
            </a:r>
            <a:r>
              <a:rPr lang="en-US" sz="1600" dirty="0"/>
              <a:t> </a:t>
            </a:r>
            <a:r>
              <a:rPr lang="en-US" sz="1600" dirty="0" err="1"/>
              <a:t>outfile</a:t>
            </a:r>
            <a:r>
              <a:rPr lang="en-US" sz="1600" dirty="0"/>
              <a:t>(“PERSON.DAT”, </a:t>
            </a:r>
            <a:r>
              <a:rPr lang="en-US" sz="1600" dirty="0" err="1"/>
              <a:t>ios</a:t>
            </a:r>
            <a:r>
              <a:rPr lang="en-US" sz="1600" dirty="0"/>
              <a:t>::binary);</a:t>
            </a:r>
          </a:p>
          <a:p>
            <a:pPr marL="109537" indent="0">
              <a:buNone/>
            </a:pPr>
            <a:r>
              <a:rPr lang="en-US" sz="1600" dirty="0"/>
              <a:t>//write to it</a:t>
            </a:r>
          </a:p>
          <a:p>
            <a:pPr marL="109537" indent="0">
              <a:buNone/>
            </a:pPr>
            <a:r>
              <a:rPr lang="en-US" sz="1600" dirty="0" err="1"/>
              <a:t>outfile.write</a:t>
            </a:r>
            <a:r>
              <a:rPr lang="en-US" sz="1600" dirty="0"/>
              <a:t>(</a:t>
            </a:r>
            <a:r>
              <a:rPr lang="en-US" sz="1600" dirty="0" err="1"/>
              <a:t>reinterpret_cast</a:t>
            </a:r>
            <a:r>
              <a:rPr lang="en-US" sz="1600" dirty="0"/>
              <a:t>&lt;char*&gt;(&amp;</a:t>
            </a:r>
            <a:r>
              <a:rPr lang="en-US" sz="1600" dirty="0" err="1"/>
              <a:t>pers</a:t>
            </a:r>
            <a:r>
              <a:rPr lang="en-US" sz="1600" dirty="0"/>
              <a:t>), 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pers</a:t>
            </a:r>
            <a:r>
              <a:rPr lang="en-US" sz="1600" dirty="0"/>
              <a:t>));</a:t>
            </a:r>
          </a:p>
          <a:p>
            <a:pPr marL="109537" indent="0">
              <a:buNone/>
            </a:pPr>
            <a:r>
              <a:rPr lang="en-US" sz="1600" dirty="0"/>
              <a:t>return 0;</a:t>
            </a:r>
          </a:p>
          <a:p>
            <a:pPr marL="109537" indent="0">
              <a:buNone/>
            </a:pPr>
            <a:r>
              <a:rPr lang="en-US" sz="1600" dirty="0"/>
              <a:t>}</a:t>
            </a:r>
          </a:p>
          <a:p>
            <a:pPr marL="109537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14E35B-8FBE-468F-A4FA-DA34E8BB65B2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object from the File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600" dirty="0" smtClean="0"/>
              <a:t>#</a:t>
            </a:r>
            <a:r>
              <a:rPr lang="en-US" sz="1600" dirty="0"/>
              <a:t>include &lt;</a:t>
            </a:r>
            <a:r>
              <a:rPr lang="en-US" sz="1600" dirty="0" err="1"/>
              <a:t>fstream</a:t>
            </a:r>
            <a:r>
              <a:rPr lang="en-US" sz="1600" dirty="0"/>
              <a:t>&gt; </a:t>
            </a:r>
            <a:endParaRPr lang="en-US" sz="1600" dirty="0" smtClean="0"/>
          </a:p>
          <a:p>
            <a:pPr marL="109537" indent="0">
              <a:buNone/>
            </a:pPr>
            <a:r>
              <a:rPr lang="en-US" sz="1600" dirty="0" smtClean="0"/>
              <a:t>#</a:t>
            </a:r>
            <a:r>
              <a:rPr lang="en-US" sz="1600" dirty="0"/>
              <a:t>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pPr marL="109537" indent="0">
              <a:buNone/>
            </a:pPr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pPr marL="109537" indent="0">
              <a:buNone/>
            </a:pPr>
            <a:r>
              <a:rPr lang="en-US" sz="1600" dirty="0" smtClean="0"/>
              <a:t>class </a:t>
            </a:r>
            <a:r>
              <a:rPr lang="en-US" sz="1600" dirty="0"/>
              <a:t>person //class of persons</a:t>
            </a:r>
          </a:p>
          <a:p>
            <a:pPr marL="109537" indent="0">
              <a:buNone/>
            </a:pPr>
            <a:r>
              <a:rPr lang="en-US" sz="1600" dirty="0"/>
              <a:t>{</a:t>
            </a:r>
          </a:p>
          <a:p>
            <a:pPr marL="109537" indent="0">
              <a:buNone/>
            </a:pPr>
            <a:r>
              <a:rPr lang="en-US" sz="1600" dirty="0"/>
              <a:t>protected:</a:t>
            </a:r>
          </a:p>
          <a:p>
            <a:pPr marL="109537" indent="0">
              <a:buNone/>
            </a:pPr>
            <a:r>
              <a:rPr lang="en-US" sz="1600" dirty="0"/>
              <a:t>char name[80]; //person’s name</a:t>
            </a:r>
          </a:p>
          <a:p>
            <a:pPr marL="109537" indent="0">
              <a:buNone/>
            </a:pPr>
            <a:r>
              <a:rPr lang="en-US" sz="1600" dirty="0"/>
              <a:t>short age; //person’s age</a:t>
            </a:r>
          </a:p>
          <a:p>
            <a:pPr marL="109537" indent="0">
              <a:buNone/>
            </a:pPr>
            <a:r>
              <a:rPr lang="en-US" sz="1600" dirty="0"/>
              <a:t>public:</a:t>
            </a:r>
          </a:p>
          <a:p>
            <a:pPr marL="109537" indent="0">
              <a:buNone/>
            </a:pPr>
            <a:r>
              <a:rPr lang="en-US" sz="1600" dirty="0"/>
              <a:t>void </a:t>
            </a:r>
            <a:r>
              <a:rPr lang="en-US" sz="1600" dirty="0" err="1"/>
              <a:t>showData</a:t>
            </a:r>
            <a:r>
              <a:rPr lang="en-US" sz="1600" dirty="0"/>
              <a:t>() //display person’s data</a:t>
            </a:r>
          </a:p>
          <a:p>
            <a:pPr marL="109537" indent="0">
              <a:buNone/>
            </a:pPr>
            <a:r>
              <a:rPr lang="en-US" sz="1600" dirty="0"/>
              <a:t>{</a:t>
            </a:r>
          </a:p>
          <a:p>
            <a:pPr marL="109537" indent="0">
              <a:buNone/>
            </a:pPr>
            <a:r>
              <a:rPr lang="en-US" sz="1600" dirty="0" err="1"/>
              <a:t>cout</a:t>
            </a:r>
            <a:r>
              <a:rPr lang="en-US" sz="1600" dirty="0"/>
              <a:t> &lt;&lt; “Name: “ &lt;&lt; name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109537" indent="0">
              <a:buNone/>
            </a:pPr>
            <a:r>
              <a:rPr lang="en-US" sz="1600" dirty="0" err="1"/>
              <a:t>cout</a:t>
            </a:r>
            <a:r>
              <a:rPr lang="en-US" sz="1600" dirty="0"/>
              <a:t> &lt;&lt; “Age: “ &lt;&lt; age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109537" indent="0">
              <a:buNone/>
            </a:pPr>
            <a:r>
              <a:rPr lang="en-US" sz="1600" dirty="0"/>
              <a:t>}</a:t>
            </a:r>
          </a:p>
          <a:p>
            <a:pPr marL="109537" indent="0">
              <a:buNone/>
            </a:pPr>
            <a:r>
              <a:rPr lang="en-US" sz="1600" dirty="0"/>
              <a:t>};</a:t>
            </a:r>
          </a:p>
          <a:p>
            <a:pPr marL="109537" indent="0">
              <a:buNone/>
            </a:pPr>
            <a:endParaRPr lang="en-US" sz="16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pPr marL="109537" indent="0">
              <a:buNone/>
            </a:pPr>
            <a:r>
              <a:rPr lang="en-US" sz="1600" dirty="0"/>
              <a:t>{</a:t>
            </a:r>
          </a:p>
          <a:p>
            <a:pPr marL="109537" indent="0">
              <a:buNone/>
            </a:pPr>
            <a:r>
              <a:rPr lang="en-US" sz="1600" dirty="0"/>
              <a:t>person </a:t>
            </a:r>
            <a:r>
              <a:rPr lang="en-US" sz="1600" dirty="0" err="1"/>
              <a:t>pers</a:t>
            </a:r>
            <a:r>
              <a:rPr lang="en-US" sz="1600" dirty="0"/>
              <a:t>; //create person variable</a:t>
            </a:r>
          </a:p>
          <a:p>
            <a:pPr marL="109537" indent="0">
              <a:buNone/>
            </a:pPr>
            <a:r>
              <a:rPr lang="en-US" sz="1600" dirty="0" err="1"/>
              <a:t>ifstream</a:t>
            </a:r>
            <a:r>
              <a:rPr lang="en-US" sz="1600" dirty="0"/>
              <a:t> </a:t>
            </a:r>
            <a:r>
              <a:rPr lang="en-US" sz="1600" dirty="0" err="1"/>
              <a:t>infile</a:t>
            </a:r>
            <a:r>
              <a:rPr lang="en-US" sz="1600" dirty="0"/>
              <a:t>(“PERSON.DAT”, </a:t>
            </a:r>
            <a:r>
              <a:rPr lang="en-US" sz="1600" dirty="0" err="1"/>
              <a:t>ios</a:t>
            </a:r>
            <a:r>
              <a:rPr lang="en-US" sz="1600" dirty="0"/>
              <a:t>::binary); //create stream</a:t>
            </a:r>
          </a:p>
          <a:p>
            <a:pPr marL="109537" indent="0">
              <a:buNone/>
            </a:pPr>
            <a:r>
              <a:rPr lang="en-US" sz="1600" dirty="0"/>
              <a:t>//read stream</a:t>
            </a:r>
          </a:p>
          <a:p>
            <a:pPr marL="109537" indent="0">
              <a:buNone/>
            </a:pPr>
            <a:r>
              <a:rPr lang="en-US" sz="1600" dirty="0" err="1"/>
              <a:t>infile.read</a:t>
            </a:r>
            <a:r>
              <a:rPr lang="en-US" sz="1600" dirty="0"/>
              <a:t>( </a:t>
            </a:r>
            <a:r>
              <a:rPr lang="en-US" sz="1600" dirty="0" err="1"/>
              <a:t>reinterpret_cast</a:t>
            </a:r>
            <a:r>
              <a:rPr lang="en-US" sz="1600" dirty="0"/>
              <a:t>&lt;char*&gt;(&amp;</a:t>
            </a:r>
            <a:r>
              <a:rPr lang="en-US" sz="1600" dirty="0" err="1"/>
              <a:t>pers</a:t>
            </a:r>
            <a:r>
              <a:rPr lang="en-US" sz="1600" dirty="0"/>
              <a:t>), 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pers</a:t>
            </a:r>
            <a:r>
              <a:rPr lang="en-US" sz="1600" dirty="0"/>
              <a:t>) );</a:t>
            </a:r>
          </a:p>
          <a:p>
            <a:pPr marL="109537" indent="0">
              <a:buNone/>
            </a:pPr>
            <a:r>
              <a:rPr lang="en-US" sz="1600" dirty="0" err="1"/>
              <a:t>pers.showData</a:t>
            </a:r>
            <a:r>
              <a:rPr lang="en-US" sz="1600" dirty="0"/>
              <a:t>(); //display person</a:t>
            </a:r>
          </a:p>
          <a:p>
            <a:pPr marL="109537" indent="0">
              <a:buNone/>
            </a:pPr>
            <a:r>
              <a:rPr lang="en-US" sz="1600" dirty="0"/>
              <a:t>return 0;</a:t>
            </a:r>
          </a:p>
          <a:p>
            <a:pPr marL="109537" indent="0">
              <a:buNone/>
            </a:pPr>
            <a:r>
              <a:rPr lang="en-US" sz="1600" dirty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14E35B-8FBE-468F-A4FA-DA34E8BB65B2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1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09537" indent="0" algn="ctr">
              <a:buNone/>
            </a:pPr>
            <a:r>
              <a:rPr lang="en-US" sz="6000" dirty="0" smtClean="0"/>
              <a:t>Thank You</a:t>
            </a:r>
            <a:endParaRPr lang="en-US" sz="6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776032-C500-4886-915B-1DAC8C52DEF5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9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3738</TotalTime>
  <Words>288</Words>
  <Application>Microsoft Office PowerPoint</Application>
  <PresentationFormat>On-screen Show (4:3)</PresentationFormat>
  <Paragraphs>82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Comic Sans MS</vt:lpstr>
      <vt:lpstr>Lucida Sans Unicode</vt:lpstr>
      <vt:lpstr>Verdana</vt:lpstr>
      <vt:lpstr>Wingdings 2</vt:lpstr>
      <vt:lpstr>Wingdings 3</vt:lpstr>
      <vt:lpstr>Concourse</vt:lpstr>
      <vt:lpstr>PowerPoint Presentation</vt:lpstr>
      <vt:lpstr>Previously</vt:lpstr>
      <vt:lpstr>Content</vt:lpstr>
      <vt:lpstr>Writing data to the File</vt:lpstr>
      <vt:lpstr>Reading object from the File</vt:lpstr>
      <vt:lpstr>PowerPoint Presentation</vt:lpstr>
    </vt:vector>
  </TitlesOfParts>
  <Company>MCS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bilal</dc:creator>
  <cp:lastModifiedBy>Misba Sikandar</cp:lastModifiedBy>
  <cp:revision>243</cp:revision>
  <dcterms:created xsi:type="dcterms:W3CDTF">2008-10-09T03:45:04Z</dcterms:created>
  <dcterms:modified xsi:type="dcterms:W3CDTF">2021-01-12T07:26:29Z</dcterms:modified>
</cp:coreProperties>
</file>