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19" r:id="rId2"/>
    <p:sldId id="320" r:id="rId3"/>
    <p:sldId id="321" r:id="rId4"/>
    <p:sldId id="323" r:id="rId5"/>
    <p:sldId id="329" r:id="rId6"/>
    <p:sldId id="330" r:id="rId7"/>
    <p:sldId id="331" r:id="rId8"/>
    <p:sldId id="327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BAE2E4"/>
    <a:srgbClr val="33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838F9CB-5BA7-4E49-A9C3-88B3202172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102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74026AD-CBEB-4249-B380-20258CF11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1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026AD-CBEB-4249-B380-20258CF115D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8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194B152-A6AD-4516-830C-6C56915E8AAF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E27DEB-1A29-4E30-9B2C-563DAF0CE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86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DF709-392E-4285-ACCF-E83D0A1CEC8F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0DCCB-C135-4CE9-830A-CCFC3AF06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36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98BA2-0EA5-46D2-ADEF-031B93E96156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9A996-AE93-4D0A-94CB-793285D7AA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56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7C43F-D857-4DE4-98E7-9FE4717FFDB8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31732-9A18-4A10-B588-0D0626BB7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7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A405A1-2D31-4E38-8DDF-1DC7E5C4954F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0946F-E578-4452-9ED2-2ACC13339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85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D22E56-863A-4150-BFA8-809BFE425494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4FDD0-20A5-43B9-A45C-8AB98C468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82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6D05A4-E568-4441-AE7A-4FB33A6867E2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E4C14-BC81-4217-8B77-E74CF2FB4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870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8C1779-9B35-47A8-BAB4-4088F5D450C8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8403B-9AB1-4A18-8E58-788471B401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720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56167-FD3E-4077-A94E-092C5E3BA63B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1AD28-BEC3-402F-BE91-8F883F853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6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A41836-FA19-4F84-BF3B-AB88D8ADF472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10E64-ECE2-449B-B541-19084AC4C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93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5AF3A75-6A46-473B-9ACC-25E77223B9B1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EA0A1-DDAD-4E4F-897B-E62D0D732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55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D3DA6FD-C9CE-481B-8839-39428E3F4766}" type="datetimeFigureOut">
              <a:rPr lang="en-US"/>
              <a:pPr>
                <a:defRPr/>
              </a:pPr>
              <a:t>1/12/2021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179D89A-DCEB-41ED-B285-047F6662C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990600" y="1325563"/>
            <a:ext cx="678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Filing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9219" name="Rectangle 14"/>
          <p:cNvSpPr>
            <a:spLocks noChangeArrowheads="1"/>
          </p:cNvSpPr>
          <p:nvPr/>
        </p:nvSpPr>
        <p:spPr bwMode="auto">
          <a:xfrm>
            <a:off x="1828800" y="3497263"/>
            <a:ext cx="6248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By Misba Sikandar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600" dirty="0">
                <a:latin typeface="Comic Sans MS" panose="030F0702030302020204" pitchFamily="66" charset="0"/>
              </a:rPr>
              <a:t>Lecturer IT Department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905000" y="4191000"/>
            <a:ext cx="6248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lvl="1" indent="0">
              <a:buNone/>
            </a:pPr>
            <a:r>
              <a:rPr lang="en-US" dirty="0" smtClean="0"/>
              <a:t>Reading and writing an object on to and from disk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4E1C3E-34F0-43DD-AB17-57D9F9E51EF7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and reading multiple objects to and from disk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32F5C3-5F41-41C6-8466-214C34E28D63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6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 smtClean="0"/>
              <a:t>#</a:t>
            </a:r>
            <a:r>
              <a:rPr lang="en-US" sz="1600" dirty="0"/>
              <a:t>include &lt;</a:t>
            </a:r>
            <a:r>
              <a:rPr lang="en-US" sz="1600" dirty="0" err="1"/>
              <a:t>fstream</a:t>
            </a:r>
            <a:r>
              <a:rPr lang="en-US" sz="1600" dirty="0"/>
              <a:t>&gt; //for file streams</a:t>
            </a:r>
          </a:p>
          <a:p>
            <a:pPr marL="109537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 marL="109537" indent="0">
              <a:buNone/>
            </a:pPr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class person //class of persons</a:t>
            </a:r>
          </a:p>
          <a:p>
            <a:pPr marL="109537" indent="0">
              <a:buNone/>
            </a:pPr>
            <a:r>
              <a:rPr lang="en-US" sz="1400" dirty="0"/>
              <a:t>{</a:t>
            </a:r>
          </a:p>
          <a:p>
            <a:pPr marL="109537" indent="0">
              <a:buNone/>
            </a:pPr>
            <a:r>
              <a:rPr lang="en-US" sz="1400" dirty="0"/>
              <a:t>protected:</a:t>
            </a:r>
          </a:p>
          <a:p>
            <a:pPr marL="109537" indent="0">
              <a:buNone/>
            </a:pPr>
            <a:r>
              <a:rPr lang="en-US" sz="1400" dirty="0"/>
              <a:t>char name[80]; //person’s name</a:t>
            </a:r>
          </a:p>
          <a:p>
            <a:pPr marL="109537" indent="0">
              <a:buNone/>
            </a:pPr>
            <a:r>
              <a:rPr lang="en-US" sz="1400" dirty="0"/>
              <a:t>short age; //person’s age</a:t>
            </a:r>
          </a:p>
          <a:p>
            <a:pPr marL="109537" indent="0">
              <a:buNone/>
            </a:pPr>
            <a:r>
              <a:rPr lang="en-US" sz="1400" dirty="0"/>
              <a:t>public:</a:t>
            </a:r>
          </a:p>
          <a:p>
            <a:pPr marL="109537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getData</a:t>
            </a:r>
            <a:r>
              <a:rPr lang="en-US" sz="1400" dirty="0"/>
              <a:t>() //get person’s data</a:t>
            </a:r>
          </a:p>
          <a:p>
            <a:pPr marL="109537" indent="0">
              <a:buNone/>
            </a:pPr>
            <a:r>
              <a:rPr lang="en-US" sz="1400" dirty="0"/>
              <a:t>{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“Enter name: “; </a:t>
            </a:r>
            <a:r>
              <a:rPr lang="en-US" sz="1400" dirty="0" err="1"/>
              <a:t>cin</a:t>
            </a:r>
            <a:r>
              <a:rPr lang="en-US" sz="1400" dirty="0"/>
              <a:t> &gt;&gt; name;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“Enter age: “; </a:t>
            </a:r>
            <a:r>
              <a:rPr lang="en-US" sz="1400" dirty="0" err="1"/>
              <a:t>cin</a:t>
            </a:r>
            <a:r>
              <a:rPr lang="en-US" sz="1400" dirty="0"/>
              <a:t> &gt;&gt; age;</a:t>
            </a:r>
          </a:p>
          <a:p>
            <a:pPr marL="109537" indent="0">
              <a:buNone/>
            </a:pPr>
            <a:r>
              <a:rPr lang="en-US" sz="1400" dirty="0" smtClean="0"/>
              <a:t>}</a:t>
            </a:r>
          </a:p>
          <a:p>
            <a:pPr marL="109537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showData</a:t>
            </a:r>
            <a:r>
              <a:rPr lang="en-US" sz="1400" dirty="0"/>
              <a:t>() //display person’s data</a:t>
            </a:r>
          </a:p>
          <a:p>
            <a:pPr marL="109537" indent="0">
              <a:buNone/>
            </a:pPr>
            <a:r>
              <a:rPr lang="en-US" sz="1400" dirty="0"/>
              <a:t>{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“\n Name: “ &lt;&lt; name;</a:t>
            </a:r>
          </a:p>
          <a:p>
            <a:pPr marL="109537" indent="0"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“\n Age: “ &lt;&lt; age;</a:t>
            </a:r>
          </a:p>
          <a:p>
            <a:pPr marL="109537" indent="0">
              <a:buNone/>
            </a:pPr>
            <a:r>
              <a:rPr lang="en-US" sz="1400" dirty="0"/>
              <a:t>}</a:t>
            </a:r>
          </a:p>
          <a:p>
            <a:pPr marL="109537" indent="0">
              <a:buNone/>
            </a:pPr>
            <a:r>
              <a:rPr lang="en-US" sz="1400" dirty="0" smtClean="0"/>
              <a:t>};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</a:t>
            </a:r>
            <a:r>
              <a:rPr lang="en-US" dirty="0" smtClean="0"/>
              <a:t>multiple objects</a:t>
            </a:r>
            <a:r>
              <a:rPr lang="en-US" dirty="0" smtClean="0"/>
              <a:t> </a:t>
            </a:r>
            <a:r>
              <a:rPr lang="en-US" dirty="0" smtClean="0"/>
              <a:t>to the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4E35B-8FBE-468F-A4FA-DA34E8BB65B2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/>
              <a:t>char 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r>
              <a:rPr lang="en-US" sz="1600" dirty="0"/>
              <a:t>person </a:t>
            </a:r>
            <a:r>
              <a:rPr lang="en-US" sz="1600" dirty="0" err="1"/>
              <a:t>pers</a:t>
            </a:r>
            <a:r>
              <a:rPr lang="en-US" sz="1600" dirty="0"/>
              <a:t>; //create person object</a:t>
            </a:r>
          </a:p>
          <a:p>
            <a:pPr marL="109537" indent="0">
              <a:buNone/>
            </a:pPr>
            <a:r>
              <a:rPr lang="en-US" sz="1600" dirty="0" err="1"/>
              <a:t>fstream</a:t>
            </a:r>
            <a:r>
              <a:rPr lang="en-US" sz="1600" dirty="0"/>
              <a:t> file; //create input/output file</a:t>
            </a:r>
          </a:p>
          <a:p>
            <a:pPr marL="109537" indent="0">
              <a:buNone/>
            </a:pPr>
            <a:r>
              <a:rPr lang="en-US" sz="1600" dirty="0"/>
              <a:t>//open for append</a:t>
            </a:r>
          </a:p>
          <a:p>
            <a:pPr marL="109537" indent="0">
              <a:buNone/>
            </a:pPr>
            <a:r>
              <a:rPr lang="en-US" sz="1600" dirty="0" err="1"/>
              <a:t>file.open</a:t>
            </a:r>
            <a:r>
              <a:rPr lang="en-US" sz="1600" dirty="0"/>
              <a:t>(“GROUP.DAT”, </a:t>
            </a:r>
            <a:r>
              <a:rPr lang="en-US" sz="1600" dirty="0" err="1"/>
              <a:t>ios</a:t>
            </a:r>
            <a:r>
              <a:rPr lang="en-US" sz="1600" dirty="0"/>
              <a:t>::app | </a:t>
            </a:r>
            <a:r>
              <a:rPr lang="en-US" sz="1600" dirty="0" err="1"/>
              <a:t>ios</a:t>
            </a:r>
            <a:r>
              <a:rPr lang="en-US" sz="1600" dirty="0"/>
              <a:t>::out |</a:t>
            </a:r>
          </a:p>
          <a:p>
            <a:pPr marL="109537" indent="0">
              <a:buNone/>
            </a:pPr>
            <a:r>
              <a:rPr lang="en-US" sz="1600" dirty="0" err="1"/>
              <a:t>ios</a:t>
            </a:r>
            <a:r>
              <a:rPr lang="en-US" sz="1600" dirty="0"/>
              <a:t>::in | </a:t>
            </a:r>
            <a:r>
              <a:rPr lang="en-US" sz="1600" dirty="0" err="1"/>
              <a:t>ios</a:t>
            </a:r>
            <a:r>
              <a:rPr lang="en-US" sz="1600" dirty="0"/>
              <a:t>::binary );</a:t>
            </a:r>
          </a:p>
          <a:p>
            <a:pPr marL="109537" indent="0">
              <a:buNone/>
            </a:pPr>
            <a:r>
              <a:rPr lang="en-US" sz="1600" dirty="0"/>
              <a:t>do //data from user to file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“\</a:t>
            </a:r>
            <a:r>
              <a:rPr lang="en-US" sz="1600" dirty="0" err="1"/>
              <a:t>nEnter</a:t>
            </a:r>
            <a:r>
              <a:rPr lang="en-US" sz="1600" dirty="0"/>
              <a:t> person’s data:”;</a:t>
            </a:r>
          </a:p>
          <a:p>
            <a:pPr marL="109537" indent="0">
              <a:buNone/>
            </a:pPr>
            <a:r>
              <a:rPr lang="en-US" sz="1600" dirty="0" err="1"/>
              <a:t>pers.getData</a:t>
            </a:r>
            <a:r>
              <a:rPr lang="en-US" sz="1600" dirty="0"/>
              <a:t>(); //get one person’s data</a:t>
            </a:r>
          </a:p>
          <a:p>
            <a:pPr marL="109537" indent="0">
              <a:buNone/>
            </a:pPr>
            <a:r>
              <a:rPr lang="en-US" sz="1600" dirty="0"/>
              <a:t>//write to file</a:t>
            </a:r>
          </a:p>
          <a:p>
            <a:pPr marL="109537" indent="0">
              <a:buNone/>
            </a:pPr>
            <a:r>
              <a:rPr lang="en-US" sz="1600" dirty="0" err="1"/>
              <a:t>file.write</a:t>
            </a:r>
            <a:r>
              <a:rPr lang="en-US" sz="1600" dirty="0"/>
              <a:t>( </a:t>
            </a:r>
            <a:r>
              <a:rPr lang="en-US" sz="1600" dirty="0" err="1"/>
              <a:t>reinterpret_cast</a:t>
            </a:r>
            <a:r>
              <a:rPr lang="en-US" sz="1600" dirty="0"/>
              <a:t>&lt;char*&gt;(&amp;</a:t>
            </a:r>
            <a:r>
              <a:rPr lang="en-US" sz="1600" dirty="0" err="1"/>
              <a:t>pers</a:t>
            </a:r>
            <a:r>
              <a:rPr lang="en-US" sz="1600" dirty="0"/>
              <a:t>),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pers</a:t>
            </a:r>
            <a:r>
              <a:rPr lang="en-US" sz="1600" dirty="0"/>
              <a:t>) );</a:t>
            </a:r>
          </a:p>
          <a:p>
            <a:pPr marL="109537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“Enter another person (y/n)? “;</a:t>
            </a:r>
          </a:p>
          <a:p>
            <a:pPr marL="109537" indent="0">
              <a:buNone/>
            </a:pPr>
            <a:r>
              <a:rPr lang="en-US" sz="1600" dirty="0" err="1"/>
              <a:t>cin</a:t>
            </a:r>
            <a:r>
              <a:rPr lang="en-US" sz="1600" dirty="0"/>
              <a:t> &gt;&gt; 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pPr marL="109537" indent="0">
              <a:buNone/>
            </a:pPr>
            <a:r>
              <a:rPr lang="en-US" sz="1600" dirty="0"/>
              <a:t>while(</a:t>
            </a:r>
            <a:r>
              <a:rPr lang="en-US" sz="1600" dirty="0" err="1"/>
              <a:t>ch</a:t>
            </a:r>
            <a:r>
              <a:rPr lang="en-US" sz="1600" dirty="0"/>
              <a:t>==’y’); //quit on ‘n’</a:t>
            </a:r>
          </a:p>
          <a:p>
            <a:pPr marL="109537" indent="0">
              <a:buNone/>
            </a:pPr>
            <a:endParaRPr lang="en-US" sz="16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and writing multiple objects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91C04F-87FE-4FC4-B34E-E1DB57414366}" type="datetime1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E4C14-BC81-4217-8B77-E74CF2FB402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78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 err="1"/>
              <a:t>file.seekg</a:t>
            </a:r>
            <a:r>
              <a:rPr lang="en-US" sz="1600" dirty="0"/>
              <a:t>(0); //reset to start of file</a:t>
            </a:r>
          </a:p>
          <a:p>
            <a:pPr marL="109537" indent="0">
              <a:buNone/>
            </a:pPr>
            <a:r>
              <a:rPr lang="en-US" sz="1600" dirty="0"/>
              <a:t>//read first person</a:t>
            </a:r>
          </a:p>
          <a:p>
            <a:pPr marL="109537" indent="0">
              <a:buNone/>
            </a:pPr>
            <a:r>
              <a:rPr lang="en-US" sz="1600" dirty="0" err="1"/>
              <a:t>file.read</a:t>
            </a:r>
            <a:r>
              <a:rPr lang="en-US" sz="1600" dirty="0"/>
              <a:t>( </a:t>
            </a:r>
            <a:r>
              <a:rPr lang="en-US" sz="1600" dirty="0" err="1"/>
              <a:t>reinterpret_cast</a:t>
            </a:r>
            <a:r>
              <a:rPr lang="en-US" sz="1600" dirty="0"/>
              <a:t>&lt;char*&gt;(&amp;</a:t>
            </a:r>
            <a:r>
              <a:rPr lang="en-US" sz="1600" dirty="0" err="1"/>
              <a:t>pers</a:t>
            </a:r>
            <a:r>
              <a:rPr lang="en-US" sz="1600" dirty="0"/>
              <a:t>),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pers</a:t>
            </a:r>
            <a:r>
              <a:rPr lang="en-US" sz="1600" dirty="0"/>
              <a:t>) );</a:t>
            </a:r>
          </a:p>
          <a:p>
            <a:pPr marL="109537" indent="0">
              <a:buNone/>
            </a:pPr>
            <a:r>
              <a:rPr lang="en-US" sz="1600" dirty="0"/>
              <a:t>while( !</a:t>
            </a:r>
            <a:r>
              <a:rPr lang="en-US" sz="1600" dirty="0" err="1"/>
              <a:t>file.eof</a:t>
            </a:r>
            <a:r>
              <a:rPr lang="en-US" sz="1600" dirty="0"/>
              <a:t>() ) //quit on EOF</a:t>
            </a:r>
          </a:p>
          <a:p>
            <a:pPr marL="109537" indent="0">
              <a:buNone/>
            </a:pPr>
            <a:r>
              <a:rPr lang="en-US" sz="1600" dirty="0"/>
              <a:t>{</a:t>
            </a:r>
          </a:p>
          <a:p>
            <a:pPr marL="109537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“\</a:t>
            </a:r>
            <a:r>
              <a:rPr lang="en-US" sz="1600" dirty="0" err="1"/>
              <a:t>nPerson</a:t>
            </a:r>
            <a:r>
              <a:rPr lang="en-US" sz="1600" dirty="0"/>
              <a:t>:”; //display person</a:t>
            </a:r>
          </a:p>
          <a:p>
            <a:pPr marL="109537" indent="0">
              <a:buNone/>
            </a:pPr>
            <a:r>
              <a:rPr lang="en-US" sz="1600" dirty="0" err="1"/>
              <a:t>pers.showData</a:t>
            </a:r>
            <a:r>
              <a:rPr lang="en-US" sz="1600" dirty="0"/>
              <a:t>(); //read another person</a:t>
            </a:r>
          </a:p>
          <a:p>
            <a:pPr marL="109537" indent="0">
              <a:buNone/>
            </a:pPr>
            <a:r>
              <a:rPr lang="en-US" sz="1600" dirty="0" err="1"/>
              <a:t>file.read</a:t>
            </a:r>
            <a:r>
              <a:rPr lang="en-US" sz="1600" dirty="0"/>
              <a:t>( </a:t>
            </a:r>
            <a:r>
              <a:rPr lang="en-US" sz="1600" dirty="0" err="1"/>
              <a:t>reinterpret_cast</a:t>
            </a:r>
            <a:r>
              <a:rPr lang="en-US" sz="1600" dirty="0"/>
              <a:t>&lt;char*&gt;(&amp;</a:t>
            </a:r>
            <a:r>
              <a:rPr lang="en-US" sz="1600" dirty="0" err="1"/>
              <a:t>pers</a:t>
            </a:r>
            <a:r>
              <a:rPr lang="en-US" sz="1600" dirty="0"/>
              <a:t>),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pers</a:t>
            </a:r>
            <a:r>
              <a:rPr lang="en-US" sz="1600" dirty="0"/>
              <a:t>) );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pPr marL="109537" indent="0">
              <a:buNone/>
            </a:pP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109537" indent="0">
              <a:buNone/>
            </a:pPr>
            <a:r>
              <a:rPr lang="en-US" sz="1600" dirty="0"/>
              <a:t>return 0;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and writing multiple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3AE5B7-7A9C-4D97-8FBF-8B8D1CB29D16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36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bits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DB3869-B6F7-43C1-BBDA-38BDE38F0060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34682"/>
              </p:ext>
            </p:extLst>
          </p:nvPr>
        </p:nvGraphicFramePr>
        <p:xfrm>
          <a:off x="457199" y="1445881"/>
          <a:ext cx="8189914" cy="4106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957"/>
                <a:gridCol w="40949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Mode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Bit Result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 for reading (default for </a:t>
                      </a:r>
                      <a:r>
                        <a:rPr lang="en-US" sz="1400" dirty="0" err="1" smtClean="0"/>
                        <a:t>ifstream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Open for writing (default for </a:t>
                      </a:r>
                      <a:r>
                        <a:rPr lang="en-US" sz="1400" dirty="0" err="1" smtClean="0"/>
                        <a:t>ofstream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Start reading or writing at end of file (AT End)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718199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writing at end of file (</a:t>
                      </a:r>
                      <a:r>
                        <a:rPr kumimoji="0"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APPend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trunc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Truncate file to zero length if it exists (</a:t>
                      </a:r>
                      <a:r>
                        <a:rPr kumimoji="0"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TRUNCate</a:t>
                      </a: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 file in binary (not text) mode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25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9537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76032-C500-4886-915B-1DAC8C52DEF5}" type="datetime1">
              <a:rPr lang="en-US" smtClean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1732-9A18-4A10-B588-0D0626BB7E4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3731</TotalTime>
  <Words>414</Words>
  <Application>Microsoft Office PowerPoint</Application>
  <PresentationFormat>On-screen Show (4:3)</PresentationFormat>
  <Paragraphs>101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Comic Sans MS</vt:lpstr>
      <vt:lpstr>Lucida Sans Unicode</vt:lpstr>
      <vt:lpstr>Verdana</vt:lpstr>
      <vt:lpstr>Wingdings 2</vt:lpstr>
      <vt:lpstr>Wingdings 3</vt:lpstr>
      <vt:lpstr>Concourse</vt:lpstr>
      <vt:lpstr>PowerPoint Presentation</vt:lpstr>
      <vt:lpstr>Previously</vt:lpstr>
      <vt:lpstr>Content</vt:lpstr>
      <vt:lpstr>Writing multiple objects to the File</vt:lpstr>
      <vt:lpstr>Reading and writing multiple objects</vt:lpstr>
      <vt:lpstr>Reading and writing multiple objects</vt:lpstr>
      <vt:lpstr>Mode bits</vt:lpstr>
      <vt:lpstr>PowerPoint Presentation</vt:lpstr>
    </vt:vector>
  </TitlesOfParts>
  <Company>MCS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Misba Sikandar</cp:lastModifiedBy>
  <cp:revision>244</cp:revision>
  <dcterms:created xsi:type="dcterms:W3CDTF">2008-10-09T03:45:04Z</dcterms:created>
  <dcterms:modified xsi:type="dcterms:W3CDTF">2021-01-11T19:54:58Z</dcterms:modified>
</cp:coreProperties>
</file>