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34" y="0"/>
            <a:ext cx="12187767" cy="6858000"/>
            <a:chOff x="3048" y="0"/>
            <a:chExt cx="12188952" cy="6858000"/>
          </a:xfrm>
        </p:grpSpPr>
        <p:sp>
          <p:nvSpPr>
            <p:cNvPr id="5" name="Rectangle 4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7" name="Rectangle 6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8" name="Rectangle 7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9" name="Rectangle 8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811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109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60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5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48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458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04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93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010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621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96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1" y="0"/>
            <a:ext cx="12189884" cy="6858000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-5"/>
              <a:ext cx="12188952" cy="6858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pSp>
          <p:nvGrpSpPr>
            <p:cNvPr id="1033" name="Group 38"/>
            <p:cNvGrpSpPr>
              <a:grpSpLocks/>
            </p:cNvGrpSpPr>
            <p:nvPr/>
          </p:nvGrpSpPr>
          <p:grpSpPr bwMode="auto"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034" name="Group 39"/>
              <p:cNvGrpSpPr>
                <a:grpSpLocks/>
              </p:cNvGrpSpPr>
              <p:nvPr/>
            </p:nvGrpSpPr>
            <p:grpSpPr bwMode="auto"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525"/>
                  <a:ext cx="196711" cy="304800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1522"/>
                  <a:ext cx="196711" cy="304800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1042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1" cy="304800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2400" smtClean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" name="Group 40"/>
              <p:cNvGrpSpPr>
                <a:grpSpLocks/>
              </p:cNvGrpSpPr>
              <p:nvPr/>
            </p:nvGrpSpPr>
            <p:grpSpPr bwMode="auto"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5159525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2111522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-936481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4922" y="-5"/>
                <a:ext cx="46563" cy="6858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fld id="{22B845B8-353F-4A94-8259-FB54B498CAAE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66C7D"/>
                </a:solidFill>
                <a:latin typeface="Century Gothic" panose="020B0502020202020204" pitchFamily="34" charset="0"/>
              </a:defRPr>
            </a:lvl1pPr>
          </a:lstStyle>
          <a:p>
            <a:fld id="{026365D8-6D5A-4D62-A507-74D7717F56B8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60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6328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5935"/>
          <a:stretch/>
        </p:blipFill>
        <p:spPr>
          <a:xfrm>
            <a:off x="2310765" y="1869598"/>
            <a:ext cx="7570470" cy="4759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Singly </a:t>
            </a:r>
            <a:r>
              <a:rPr lang="en-US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57597681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9286"/>
          <a:stretch/>
        </p:blipFill>
        <p:spPr>
          <a:xfrm>
            <a:off x="4069080" y="880650"/>
            <a:ext cx="6568440" cy="5977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01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4627" y="1690690"/>
            <a:ext cx="8146733" cy="44121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nodes of singly linked </a:t>
            </a:r>
            <a:r>
              <a:rPr lang="en-US" dirty="0" err="1" smtClean="0"/>
              <a:t>listn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14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40016"/>
          </a:xfrm>
        </p:spPr>
        <p:txBody>
          <a:bodyPr/>
          <a:lstStyle/>
          <a:p>
            <a:r>
              <a:rPr lang="en-US" dirty="0" smtClean="0"/>
              <a:t>Counting nodes of singly linked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1840" y="1105144"/>
            <a:ext cx="5608320" cy="56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888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614" y="1690690"/>
            <a:ext cx="5600706" cy="505421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node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241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2544" y="1343523"/>
            <a:ext cx="5638271" cy="55144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a node at the </a:t>
            </a: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091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1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AE5DDBF-3C54-4E8E-A6BF-1F4571BB637B}" vid="{43E06E0C-BA5B-4C49-AB08-2CAB78898F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251</TotalTime>
  <Words>40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Theme1</vt:lpstr>
      <vt:lpstr>Linked List</vt:lpstr>
      <vt:lpstr>Singly linked list operations</vt:lpstr>
      <vt:lpstr>Traversing Singly linked list</vt:lpstr>
      <vt:lpstr>Code</vt:lpstr>
      <vt:lpstr>Counting nodes of singly linked listn</vt:lpstr>
      <vt:lpstr>Counting nodes of singly linked list</vt:lpstr>
      <vt:lpstr>Insertion of a node at the end</vt:lpstr>
      <vt:lpstr>Insertion of a node at the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HP</dc:creator>
  <cp:lastModifiedBy>HP</cp:lastModifiedBy>
  <cp:revision>63</cp:revision>
  <dcterms:created xsi:type="dcterms:W3CDTF">2021-12-26T19:31:32Z</dcterms:created>
  <dcterms:modified xsi:type="dcterms:W3CDTF">2021-12-31T04:50:38Z</dcterms:modified>
</cp:coreProperties>
</file>