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5800" y="2559960"/>
            <a:ext cx="77716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People Excellence Performance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8- Admin Display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548640" y="1066680"/>
          <a:ext cx="8270640" cy="578880"/>
        </p:xfrm>
        <a:graphic>
          <a:graphicData uri="http://schemas.openxmlformats.org/drawingml/2006/table">
            <a:tbl>
              <a:tblPr/>
              <a:tblGrid>
                <a:gridCol w="8271000"/>
              </a:tblGrid>
              <a:tr h="579240"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List of evaluated employees and later HR department will be able to download in excel for their own working.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48640" y="1737360"/>
            <a:ext cx="8320680" cy="429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1- Login Screen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6840" y="1777680"/>
            <a:ext cx="8228880" cy="41695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56840" y="1777680"/>
            <a:ext cx="7589520" cy="384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2- Welcome Screen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48640" y="1599840"/>
            <a:ext cx="7772040" cy="452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3- Employee Profile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39720" y="1617480"/>
            <a:ext cx="8046360" cy="46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4- My Performance Planning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584880" y="1280160"/>
            <a:ext cx="5113800" cy="5303160"/>
          </a:xfrm>
          <a:prstGeom prst="rect">
            <a:avLst/>
          </a:prstGeom>
          <a:ln>
            <a:noFill/>
          </a:ln>
        </p:spPr>
      </p:pic>
      <p:graphicFrame>
        <p:nvGraphicFramePr>
          <p:cNvPr id="164" name="Table 2"/>
          <p:cNvGraphicFramePr/>
          <p:nvPr/>
        </p:nvGraphicFramePr>
        <p:xfrm rot="10800000">
          <a:off x="-3039480" y="2407320"/>
          <a:ext cx="3256920" cy="887760"/>
        </p:xfrm>
        <a:graphic>
          <a:graphicData uri="http://schemas.openxmlformats.org/drawingml/2006/table">
            <a:tbl>
              <a:tblPr/>
              <a:tblGrid>
                <a:gridCol w="3257280"/>
              </a:tblGrid>
              <a:tr h="243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Tab 1- My Goal Setting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In this tab every employee set their yearly goal and send it to their HOD.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Tab 2- People Expectations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Its just information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Tab 3- My Direct Report's Goals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In this tab HOD see their employee who directly reporting to him.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65" name="CustomShape 3"/>
          <p:cNvSpPr/>
          <p:nvPr/>
        </p:nvSpPr>
        <p:spPr>
          <a:xfrm>
            <a:off x="2468880" y="5669280"/>
            <a:ext cx="1554120" cy="27396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0" y="190"/>
                </a:moveTo>
                <a:lnTo>
                  <a:pt x="3239" y="190"/>
                </a:lnTo>
                <a:lnTo>
                  <a:pt x="3239" y="0"/>
                </a:lnTo>
                <a:lnTo>
                  <a:pt x="4319" y="381"/>
                </a:lnTo>
                <a:lnTo>
                  <a:pt x="3239" y="763"/>
                </a:lnTo>
                <a:lnTo>
                  <a:pt x="3239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5- Performance Planning – HOD Display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749040" y="1509480"/>
            <a:ext cx="5256000" cy="4525200"/>
          </a:xfrm>
          <a:prstGeom prst="rect">
            <a:avLst/>
          </a:prstGeom>
          <a:ln>
            <a:noFill/>
          </a:ln>
        </p:spPr>
      </p:pic>
      <p:graphicFrame>
        <p:nvGraphicFramePr>
          <p:cNvPr id="168" name="Table 2"/>
          <p:cNvGraphicFramePr/>
          <p:nvPr/>
        </p:nvGraphicFramePr>
        <p:xfrm rot="10800000">
          <a:off x="-2995560" y="2347200"/>
          <a:ext cx="3256920" cy="887760"/>
        </p:xfrm>
        <a:graphic>
          <a:graphicData uri="http://schemas.openxmlformats.org/drawingml/2006/table">
            <a:tbl>
              <a:tblPr/>
              <a:tblGrid>
                <a:gridCol w="3257280"/>
              </a:tblGrid>
              <a:tr h="1157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When any employee set their goals and send it to his/her HOD then HOD will see all employees GOALS from this screen using selection of any of the employee.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6- Mid Year Review – Employee / HOD Display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523080" y="1308960"/>
          <a:ext cx="8254800" cy="719280"/>
        </p:xfrm>
        <a:graphic>
          <a:graphicData uri="http://schemas.openxmlformats.org/drawingml/2006/table">
            <a:tbl>
              <a:tblPr/>
              <a:tblGrid>
                <a:gridCol w="82551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When HOD wants to see any employee Performance in middle of the year he/she used this screen and also give their comments on his/her progress.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Also Every employee also used this screen to see their HOD comments on his/her progress.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48640" y="2255400"/>
            <a:ext cx="8229240" cy="441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920" y="48708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7- Year End Review – Employee / HOD Display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926080" y="1189080"/>
            <a:ext cx="6034680" cy="5531400"/>
          </a:xfrm>
          <a:prstGeom prst="rect">
            <a:avLst/>
          </a:prstGeom>
          <a:ln>
            <a:noFill/>
          </a:ln>
        </p:spPr>
      </p:pic>
      <p:graphicFrame>
        <p:nvGraphicFramePr>
          <p:cNvPr id="174" name="Table 2"/>
          <p:cNvGraphicFramePr/>
          <p:nvPr/>
        </p:nvGraphicFramePr>
        <p:xfrm rot="10800000">
          <a:off x="-1930680" y="-4788360"/>
          <a:ext cx="2298240" cy="5748480"/>
        </p:xfrm>
        <a:graphic>
          <a:graphicData uri="http://schemas.openxmlformats.org/drawingml/2006/table">
            <a:tbl>
              <a:tblPr/>
              <a:tblGrid>
                <a:gridCol w="2298600"/>
              </a:tblGrid>
              <a:tr h="5748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At Year End when HR Department initiate that all HOD submit final evaluation of all employees then this screen will used.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In this screen all HOD gives marks according to the progress of every employee and also give marks of Section 2 (BEHAVIORAL COMPETENCIES)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1-Punctuality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2-Adaptability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3-Team work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4-Response Time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5-Self initiation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After submit Year End review HR department received his/her final marks.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75" name="CustomShape 3"/>
          <p:cNvSpPr/>
          <p:nvPr/>
        </p:nvSpPr>
        <p:spPr>
          <a:xfrm>
            <a:off x="6492240" y="5303520"/>
            <a:ext cx="1379520" cy="273960"/>
          </a:xfrm>
          <a:custGeom>
            <a:avLst/>
            <a:gdLst/>
            <a:ahLst/>
            <a:rect l="l" t="t" r="r" b="b"/>
            <a:pathLst>
              <a:path w="3835" h="764">
                <a:moveTo>
                  <a:pt x="0" y="190"/>
                </a:moveTo>
                <a:lnTo>
                  <a:pt x="2875" y="190"/>
                </a:lnTo>
                <a:lnTo>
                  <a:pt x="2875" y="0"/>
                </a:lnTo>
                <a:lnTo>
                  <a:pt x="3834" y="381"/>
                </a:lnTo>
                <a:lnTo>
                  <a:pt x="2875" y="763"/>
                </a:lnTo>
                <a:lnTo>
                  <a:pt x="2875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632160"/>
            <a:ext cx="82288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465a4"/>
                </a:solidFill>
                <a:latin typeface="Calibri"/>
              </a:rPr>
              <a:t>8- Admin Display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48640" y="1737360"/>
            <a:ext cx="8320680" cy="4607640"/>
          </a:xfrm>
          <a:prstGeom prst="rect">
            <a:avLst/>
          </a:prstGeom>
          <a:ln>
            <a:noFill/>
          </a:ln>
        </p:spPr>
      </p:pic>
      <p:graphicFrame>
        <p:nvGraphicFramePr>
          <p:cNvPr id="178" name="Table 2"/>
          <p:cNvGraphicFramePr/>
          <p:nvPr/>
        </p:nvGraphicFramePr>
        <p:xfrm>
          <a:off x="548640" y="1066680"/>
          <a:ext cx="8270640" cy="578880"/>
        </p:xfrm>
        <a:graphic>
          <a:graphicData uri="http://schemas.openxmlformats.org/drawingml/2006/table">
            <a:tbl>
              <a:tblPr/>
              <a:tblGrid>
                <a:gridCol w="8271000"/>
              </a:tblGrid>
              <a:tr h="579240"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latin typeface="Arial"/>
                        </a:rPr>
                        <a:t>In admin display HR department see all employees list and those employees who have been evaluated by their HOD.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3"/>
          <p:cNvSpPr/>
          <p:nvPr/>
        </p:nvSpPr>
        <p:spPr>
          <a:xfrm>
            <a:off x="1188720" y="3383280"/>
            <a:ext cx="182520" cy="822600"/>
          </a:xfrm>
          <a:custGeom>
            <a:avLst/>
            <a:gdLst/>
            <a:ahLst/>
            <a:rect l="l" t="t" r="r" b="b"/>
            <a:pathLst>
              <a:path w="510" h="2288">
                <a:moveTo>
                  <a:pt x="382" y="2287"/>
                </a:moveTo>
                <a:lnTo>
                  <a:pt x="382" y="571"/>
                </a:lnTo>
                <a:lnTo>
                  <a:pt x="509" y="571"/>
                </a:lnTo>
                <a:lnTo>
                  <a:pt x="255" y="0"/>
                </a:lnTo>
                <a:lnTo>
                  <a:pt x="0" y="571"/>
                </a:lnTo>
                <a:lnTo>
                  <a:pt x="128" y="571"/>
                </a:lnTo>
                <a:lnTo>
                  <a:pt x="128" y="2287"/>
                </a:lnTo>
                <a:lnTo>
                  <a:pt x="382" y="228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Ultra_Office/6.2.3.2$Windows_x86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2021-01-02T08:48:49Z</dcterms:created>
  <dc:creator>Umair</dc:creator>
  <dc:description/>
  <dc:language>en-US</dc:language>
  <cp:lastModifiedBy/>
  <dcterms:modified xsi:type="dcterms:W3CDTF">2021-01-16T01:08:21Z</dcterms:modified>
  <cp:revision>22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