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68"/>
  </p:notesMasterIdLst>
  <p:sldIdLst>
    <p:sldId id="256" r:id="rId2"/>
    <p:sldId id="257" r:id="rId3"/>
    <p:sldId id="258" r:id="rId4"/>
    <p:sldId id="259" r:id="rId5"/>
    <p:sldId id="304" r:id="rId6"/>
    <p:sldId id="296" r:id="rId7"/>
    <p:sldId id="305" r:id="rId8"/>
    <p:sldId id="261" r:id="rId9"/>
    <p:sldId id="306" r:id="rId10"/>
    <p:sldId id="297"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00" r:id="rId27"/>
    <p:sldId id="299" r:id="rId28"/>
    <p:sldId id="301" r:id="rId29"/>
    <p:sldId id="302" r:id="rId30"/>
    <p:sldId id="303" r:id="rId31"/>
    <p:sldId id="260" r:id="rId32"/>
    <p:sldId id="263" r:id="rId33"/>
    <p:sldId id="298" r:id="rId34"/>
    <p:sldId id="262" r:id="rId35"/>
    <p:sldId id="264" r:id="rId36"/>
    <p:sldId id="265" r:id="rId37"/>
    <p:sldId id="266" r:id="rId38"/>
    <p:sldId id="267" r:id="rId39"/>
    <p:sldId id="268" r:id="rId40"/>
    <p:sldId id="269" r:id="rId41"/>
    <p:sldId id="270" r:id="rId42"/>
    <p:sldId id="271" r:id="rId43"/>
    <p:sldId id="272" r:id="rId44"/>
    <p:sldId id="273" r:id="rId45"/>
    <p:sldId id="274" r:id="rId46"/>
    <p:sldId id="275" r:id="rId47"/>
    <p:sldId id="276" r:id="rId48"/>
    <p:sldId id="277" r:id="rId49"/>
    <p:sldId id="278" r:id="rId50"/>
    <p:sldId id="279" r:id="rId51"/>
    <p:sldId id="280" r:id="rId52"/>
    <p:sldId id="281" r:id="rId53"/>
    <p:sldId id="282" r:id="rId54"/>
    <p:sldId id="283" r:id="rId55"/>
    <p:sldId id="284" r:id="rId56"/>
    <p:sldId id="285" r:id="rId57"/>
    <p:sldId id="286" r:id="rId58"/>
    <p:sldId id="287" r:id="rId59"/>
    <p:sldId id="288" r:id="rId60"/>
    <p:sldId id="289" r:id="rId61"/>
    <p:sldId id="290" r:id="rId62"/>
    <p:sldId id="291" r:id="rId63"/>
    <p:sldId id="292" r:id="rId64"/>
    <p:sldId id="293" r:id="rId65"/>
    <p:sldId id="294" r:id="rId66"/>
    <p:sldId id="295" r:id="rId67"/>
  </p:sldIdLst>
  <p:sldSz cx="9144000" cy="5143500" type="screen16x9"/>
  <p:notesSz cx="6858000" cy="9144000"/>
  <p:embeddedFontLst>
    <p:embeddedFont>
      <p:font typeface="Calibri" panose="020F0502020204030204" pitchFamily="34" charset="0"/>
      <p:regular r:id="rId69"/>
      <p:bold r:id="rId70"/>
      <p:italic r:id="rId71"/>
      <p:boldItalic r:id="rId72"/>
    </p:embeddedFont>
    <p:embeddedFont>
      <p:font typeface="Cambria Math" panose="02040503050406030204" pitchFamily="18" charset="0"/>
      <p:regular r:id="rId73"/>
    </p:embeddedFont>
    <p:embeddedFont>
      <p:font typeface="Century" panose="02040604050505020304" pitchFamily="18" charset="0"/>
      <p:regular r:id="rId74"/>
    </p:embeddedFont>
    <p:embeddedFont>
      <p:font typeface="Century Gothic" panose="020B0502020202020204" pitchFamily="34" charset="0"/>
      <p:regular r:id="rId75"/>
      <p:bold r:id="rId76"/>
      <p:italic r:id="rId77"/>
      <p:boldItalic r:id="rId78"/>
    </p:embeddedFont>
    <p:embeddedFont>
      <p:font typeface="Lora" pitchFamily="2" charset="0"/>
      <p:regular r:id="rId79"/>
      <p:bold r:id="rId80"/>
      <p:italic r:id="rId81"/>
      <p:boldItalic r:id="rId82"/>
    </p:embeddedFont>
    <p:embeddedFont>
      <p:font typeface="Montserrat" panose="00000500000000000000" pitchFamily="2" charset="0"/>
      <p:regular r:id="rId83"/>
      <p:bold r:id="rId84"/>
      <p:italic r:id="rId85"/>
      <p:boldItalic r:id="rId86"/>
    </p:embeddedFont>
    <p:embeddedFont>
      <p:font typeface="Quattrocento Sans" panose="020B0502050000020003" pitchFamily="34" charset="0"/>
      <p:regular r:id="rId87"/>
      <p:bold r:id="rId88"/>
      <p:italic r:id="rId89"/>
      <p:boldItalic r:id="rId9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6" Type="http://schemas.openxmlformats.org/officeDocument/2006/relationships/font" Target="fonts/font8.fntdata"/><Relationship Id="rId84" Type="http://schemas.openxmlformats.org/officeDocument/2006/relationships/font" Target="fonts/font16.fntdata"/><Relationship Id="rId89" Type="http://schemas.openxmlformats.org/officeDocument/2006/relationships/font" Target="fonts/font21.fntdata"/><Relationship Id="rId7" Type="http://schemas.openxmlformats.org/officeDocument/2006/relationships/slide" Target="slides/slide6.xml"/><Relationship Id="rId71" Type="http://schemas.openxmlformats.org/officeDocument/2006/relationships/font" Target="fonts/font3.fntdata"/><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6.fntdata"/><Relationship Id="rId79" Type="http://schemas.openxmlformats.org/officeDocument/2006/relationships/font" Target="fonts/font11.fntdata"/><Relationship Id="rId87" Type="http://schemas.openxmlformats.org/officeDocument/2006/relationships/font" Target="fonts/font19.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4.fntdata"/><Relationship Id="rId90" Type="http://schemas.openxmlformats.org/officeDocument/2006/relationships/font" Target="fonts/font2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80" Type="http://schemas.openxmlformats.org/officeDocument/2006/relationships/font" Target="fonts/font12.fntdata"/><Relationship Id="rId85" Type="http://schemas.openxmlformats.org/officeDocument/2006/relationships/font" Target="fonts/font17.fntdata"/><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font" Target="fonts/font7.fntdata"/><Relationship Id="rId83" Type="http://schemas.openxmlformats.org/officeDocument/2006/relationships/font" Target="fonts/font15.fntdata"/><Relationship Id="rId88" Type="http://schemas.openxmlformats.org/officeDocument/2006/relationships/font" Target="fonts/font20.fntdata"/><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font" Target="fonts/font10.fntdata"/><Relationship Id="rId81" Type="http://schemas.openxmlformats.org/officeDocument/2006/relationships/font" Target="fonts/font13.fntdata"/><Relationship Id="rId86" Type="http://schemas.openxmlformats.org/officeDocument/2006/relationships/font" Target="fonts/font18.fntdata"/><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7868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584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1445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5929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5378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1912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747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8157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9319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2195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4801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7865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3736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61114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1724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6547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9050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53596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22991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729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8188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27155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d206c3cb3_27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d206c3cb3_27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27100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d5a3b4cb58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d5a3b4cb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d5a3b4cb5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d5a3b4cb5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d5a3b4cb5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d5a3b4cb5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d5a3b4cb5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d5a3b4cb5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d5a3b4cb58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d5a3b4cb58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d5a3b4cb58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d5a3b4cb58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d5a3b4cb58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d5a3b4cb58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2216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d5a3b4cb58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d5a3b4cb58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d5a3b4cb58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d5a3b4cb58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d5a3b4cb58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d5a3b4cb58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6" name="Google Shape;776;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77d159c9d1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77d159c9d1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7"/>
        <p:cNvGrpSpPr/>
        <p:nvPr/>
      </p:nvGrpSpPr>
      <p:grpSpPr>
        <a:xfrm>
          <a:off x="0" y="0"/>
          <a:ext cx="0" cy="0"/>
          <a:chOff x="0" y="0"/>
          <a:chExt cx="0" cy="0"/>
        </a:xfrm>
      </p:grpSpPr>
      <p:sp>
        <p:nvSpPr>
          <p:cNvPr id="1678" name="Google Shape;1678;g11422c4bed_147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 name="Google Shape;1679;g11422c4bed_147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4"/>
        <p:cNvGrpSpPr/>
        <p:nvPr/>
      </p:nvGrpSpPr>
      <p:grpSpPr>
        <a:xfrm>
          <a:off x="0" y="0"/>
          <a:ext cx="0" cy="0"/>
          <a:chOff x="0" y="0"/>
          <a:chExt cx="0" cy="0"/>
        </a:xfrm>
      </p:grpSpPr>
      <p:sp>
        <p:nvSpPr>
          <p:cNvPr id="1685" name="Google Shape;1685;g7092887f1d_38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6" name="Google Shape;1686;g7092887f1d_38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481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995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noAutofit/>
          </a:bodyPr>
          <a:lstStyle>
            <a:lvl1pPr marL="457200" lvl="0" indent="-381000" algn="ctr" rtl="0">
              <a:spcBef>
                <a:spcPts val="600"/>
              </a:spcBef>
              <a:spcAft>
                <a:spcPts val="0"/>
              </a:spcAft>
              <a:buSzPts val="2400"/>
              <a:buFont typeface="Lora"/>
              <a:buChar char="◉"/>
              <a:defRPr sz="2400" i="1">
                <a:latin typeface="Lora"/>
                <a:ea typeface="Lora"/>
                <a:cs typeface="Lora"/>
                <a:sym typeface="Lora"/>
              </a:defRPr>
            </a:lvl1pPr>
            <a:lvl2pPr marL="914400" lvl="1" indent="-355600" algn="ctr" rtl="0">
              <a:spcBef>
                <a:spcPts val="0"/>
              </a:spcBef>
              <a:spcAft>
                <a:spcPts val="0"/>
              </a:spcAft>
              <a:buSzPts val="2000"/>
              <a:buFont typeface="Lora"/>
              <a:buChar char="○"/>
              <a:defRPr i="1">
                <a:latin typeface="Lora"/>
                <a:ea typeface="Lora"/>
                <a:cs typeface="Lora"/>
                <a:sym typeface="Lora"/>
              </a:defRPr>
            </a:lvl2pPr>
            <a:lvl3pPr marL="1371600" lvl="2" indent="-355600" algn="ctr" rtl="0">
              <a:spcBef>
                <a:spcPts val="0"/>
              </a:spcBef>
              <a:spcAft>
                <a:spcPts val="0"/>
              </a:spcAft>
              <a:buSzPts val="2000"/>
              <a:buFont typeface="Lora"/>
              <a:buChar char="■"/>
              <a:defRPr i="1">
                <a:latin typeface="Lora"/>
                <a:ea typeface="Lora"/>
                <a:cs typeface="Lora"/>
                <a:sym typeface="Lora"/>
              </a:defRPr>
            </a:lvl3pPr>
            <a:lvl4pPr marL="1828800" lvl="3" indent="-381000" algn="ctr" rtl="0">
              <a:spcBef>
                <a:spcPts val="0"/>
              </a:spcBef>
              <a:spcAft>
                <a:spcPts val="0"/>
              </a:spcAft>
              <a:buSzPts val="2400"/>
              <a:buFont typeface="Lora"/>
              <a:buChar char="●"/>
              <a:defRPr sz="2400" i="1">
                <a:latin typeface="Lora"/>
                <a:ea typeface="Lora"/>
                <a:cs typeface="Lora"/>
                <a:sym typeface="Lora"/>
              </a:defRPr>
            </a:lvl4pPr>
            <a:lvl5pPr marL="2286000" lvl="4" indent="-381000" algn="ctr" rtl="0">
              <a:spcBef>
                <a:spcPts val="0"/>
              </a:spcBef>
              <a:spcAft>
                <a:spcPts val="0"/>
              </a:spcAft>
              <a:buSzPts val="2400"/>
              <a:buFont typeface="Lora"/>
              <a:buChar char="○"/>
              <a:defRPr sz="2400" i="1">
                <a:latin typeface="Lora"/>
                <a:ea typeface="Lora"/>
                <a:cs typeface="Lora"/>
                <a:sym typeface="Lora"/>
              </a:defRPr>
            </a:lvl5pPr>
            <a:lvl6pPr marL="2743200" lvl="5" indent="-381000" algn="ctr" rtl="0">
              <a:spcBef>
                <a:spcPts val="0"/>
              </a:spcBef>
              <a:spcAft>
                <a:spcPts val="0"/>
              </a:spcAft>
              <a:buSzPts val="2400"/>
              <a:buFont typeface="Lora"/>
              <a:buChar char="■"/>
              <a:defRPr sz="2400" i="1">
                <a:latin typeface="Lora"/>
                <a:ea typeface="Lora"/>
                <a:cs typeface="Lora"/>
                <a:sym typeface="Lora"/>
              </a:defRPr>
            </a:lvl6pPr>
            <a:lvl7pPr marL="3200400" lvl="6" indent="-381000" algn="ctr" rtl="0">
              <a:spcBef>
                <a:spcPts val="0"/>
              </a:spcBef>
              <a:spcAft>
                <a:spcPts val="0"/>
              </a:spcAft>
              <a:buSzPts val="2400"/>
              <a:buFont typeface="Lora"/>
              <a:buChar char="●"/>
              <a:defRPr sz="2400" i="1">
                <a:latin typeface="Lora"/>
                <a:ea typeface="Lora"/>
                <a:cs typeface="Lora"/>
                <a:sym typeface="Lora"/>
              </a:defRPr>
            </a:lvl7pPr>
            <a:lvl8pPr marL="3657600" lvl="7" indent="-381000" algn="ctr" rtl="0">
              <a:spcBef>
                <a:spcPts val="0"/>
              </a:spcBef>
              <a:spcAft>
                <a:spcPts val="0"/>
              </a:spcAft>
              <a:buSzPts val="2400"/>
              <a:buFont typeface="Lora"/>
              <a:buChar char="○"/>
              <a:defRPr sz="2400" i="1">
                <a:latin typeface="Lora"/>
                <a:ea typeface="Lora"/>
                <a:cs typeface="Lora"/>
                <a:sym typeface="Lora"/>
              </a:defRPr>
            </a:lvl8pPr>
            <a:lvl9pPr marL="4114800" lvl="8" indent="-381000" algn="ctr">
              <a:spcBef>
                <a:spcPts val="0"/>
              </a:spcBef>
              <a:spcAft>
                <a:spcPts val="0"/>
              </a:spcAft>
              <a:buSzPts val="2400"/>
              <a:buFont typeface="Lora"/>
              <a:buChar char="■"/>
              <a:defRPr sz="2400" i="1">
                <a:latin typeface="Lora"/>
                <a:ea typeface="Lora"/>
                <a:cs typeface="Lora"/>
                <a:sym typeface="Lora"/>
              </a:defRPr>
            </a:lvl9pPr>
          </a:lstStyle>
          <a:p>
            <a:endParaRPr/>
          </a:p>
        </p:txBody>
      </p:sp>
      <p:cxnSp>
        <p:nvCxnSpPr>
          <p:cNvPr id="22" name="Google Shape;22;p4"/>
          <p:cNvCxnSpPr/>
          <p:nvPr/>
        </p:nvCxnSpPr>
        <p:spPr>
          <a:xfrm>
            <a:off x="4584075" y="3676500"/>
            <a:ext cx="0" cy="1480500"/>
          </a:xfrm>
          <a:prstGeom prst="straightConnector1">
            <a:avLst/>
          </a:prstGeom>
          <a:noFill/>
          <a:ln w="9525" cap="flat" cmpd="sng">
            <a:solidFill>
              <a:srgbClr val="CCCCCC"/>
            </a:solidFill>
            <a:prstDash val="solid"/>
            <a:round/>
            <a:headEnd type="none" w="med" len="med"/>
            <a:tailEnd type="none" w="med" len="med"/>
          </a:ln>
        </p:spPr>
      </p:cxnSp>
      <p:sp>
        <p:nvSpPr>
          <p:cNvPr id="23" name="Google Shape;23;p4"/>
          <p:cNvSpPr/>
          <p:nvPr/>
        </p:nvSpPr>
        <p:spPr>
          <a:xfrm>
            <a:off x="428850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p:nvPr/>
        </p:nvSpPr>
        <p:spPr>
          <a:xfrm>
            <a:off x="3593400" y="3412652"/>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Lora"/>
                <a:ea typeface="Lora"/>
                <a:cs typeface="Lora"/>
                <a:sym typeface="Lora"/>
              </a:rPr>
              <a:t>“</a:t>
            </a:r>
            <a:endParaRPr sz="3600" b="1">
              <a:latin typeface="Lora"/>
              <a:ea typeface="Lora"/>
              <a:cs typeface="Lora"/>
              <a:sym typeface="Lora"/>
            </a:endParaRPr>
          </a:p>
        </p:txBody>
      </p:sp>
      <p:sp>
        <p:nvSpPr>
          <p:cNvPr id="25" name="Google Shape;25;p4"/>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3" name="Google Shape;43;p7"/>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4" name="Google Shape;44;p7"/>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5" name="Google Shape;45;p7"/>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6" name="Google Shape;46;p7"/>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7" name="Google Shape;47;p7"/>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7"/>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9" name="Google Shape;49;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9"/>
          <p:cNvSpPr txBox="1">
            <a:spLocks noGrp="1"/>
          </p:cNvSpPr>
          <p:nvPr>
            <p:ph type="body" idx="1"/>
          </p:nvPr>
        </p:nvSpPr>
        <p:spPr>
          <a:xfrm>
            <a:off x="1990450" y="4037375"/>
            <a:ext cx="5163000" cy="519600"/>
          </a:xfrm>
          <a:prstGeom prst="rect">
            <a:avLst/>
          </a:prstGeom>
        </p:spPr>
        <p:txBody>
          <a:bodyPr spcFirstLastPara="1" wrap="square" lIns="91425" tIns="91425" rIns="91425" bIns="91425" anchor="b" anchorCtr="0">
            <a:noAutofit/>
          </a:bodyPr>
          <a:lstStyle>
            <a:lvl1pPr marL="457200" lvl="0" indent="-228600" algn="ctr">
              <a:spcBef>
                <a:spcPts val="360"/>
              </a:spcBef>
              <a:spcAft>
                <a:spcPts val="0"/>
              </a:spcAft>
              <a:buSzPts val="1400"/>
              <a:buFont typeface="Lora"/>
              <a:buNone/>
              <a:defRPr sz="1400" i="1">
                <a:latin typeface="Lora"/>
                <a:ea typeface="Lora"/>
                <a:cs typeface="Lora"/>
                <a:sym typeface="Lora"/>
              </a:defRPr>
            </a:lvl1pPr>
          </a:lstStyle>
          <a:p>
            <a:endParaRPr/>
          </a:p>
        </p:txBody>
      </p:sp>
      <p:cxnSp>
        <p:nvCxnSpPr>
          <p:cNvPr id="58" name="Google Shape;58;p9"/>
          <p:cNvCxnSpPr/>
          <p:nvPr/>
        </p:nvCxnSpPr>
        <p:spPr>
          <a:xfrm>
            <a:off x="-6025" y="4666129"/>
            <a:ext cx="9162000" cy="0"/>
          </a:xfrm>
          <a:prstGeom prst="straightConnector1">
            <a:avLst/>
          </a:prstGeom>
          <a:noFill/>
          <a:ln w="9525" cap="flat" cmpd="sng">
            <a:solidFill>
              <a:srgbClr val="CCCCCC"/>
            </a:solidFill>
            <a:prstDash val="solid"/>
            <a:round/>
            <a:headEnd type="none" w="med" len="med"/>
            <a:tailEnd type="none" w="med" len="med"/>
          </a:ln>
        </p:spPr>
      </p:cxnSp>
      <p:sp>
        <p:nvSpPr>
          <p:cNvPr id="59" name="Google Shape;59;p9"/>
          <p:cNvSpPr/>
          <p:nvPr/>
        </p:nvSpPr>
        <p:spPr>
          <a:xfrm>
            <a:off x="4457400" y="4551496"/>
            <a:ext cx="229200" cy="22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txBox="1">
            <a:spLocks noGrp="1"/>
          </p:cNvSpPr>
          <p:nvPr>
            <p:ph type="sldNum" idx="12"/>
          </p:nvPr>
        </p:nvSpPr>
        <p:spPr>
          <a:xfrm>
            <a:off x="4297650" y="4780700"/>
            <a:ext cx="548700" cy="3627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cxnSp>
        <p:nvCxnSpPr>
          <p:cNvPr id="62" name="Google Shape;62;p10"/>
          <p:cNvCxnSpPr/>
          <p:nvPr/>
        </p:nvCxnSpPr>
        <p:spPr>
          <a:xfrm>
            <a:off x="-6025" y="4513729"/>
            <a:ext cx="9162000" cy="0"/>
          </a:xfrm>
          <a:prstGeom prst="straightConnector1">
            <a:avLst/>
          </a:prstGeom>
          <a:noFill/>
          <a:ln w="9525" cap="flat" cmpd="sng">
            <a:solidFill>
              <a:srgbClr val="CCCCCC"/>
            </a:solidFill>
            <a:prstDash val="solid"/>
            <a:round/>
            <a:headEnd type="none" w="med" len="med"/>
            <a:tailEnd type="none" w="med" len="med"/>
          </a:ln>
        </p:spPr>
      </p:cxnSp>
      <p:sp>
        <p:nvSpPr>
          <p:cNvPr id="63" name="Google Shape;63;p10"/>
          <p:cNvSpPr/>
          <p:nvPr/>
        </p:nvSpPr>
        <p:spPr>
          <a:xfrm>
            <a:off x="4293700" y="4235405"/>
            <a:ext cx="556500" cy="55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0"/>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51.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fontsquirrel.com/fonts/lora" TargetMode="External"/><Relationship Id="rId2" Type="http://schemas.openxmlformats.org/officeDocument/2006/relationships/notesSlide" Target="../notesSlides/notesSlide52.xml"/><Relationship Id="rId1" Type="http://schemas.openxmlformats.org/officeDocument/2006/relationships/slideLayout" Target="../slideLayouts/slideLayout4.xml"/><Relationship Id="rId4" Type="http://schemas.openxmlformats.org/officeDocument/2006/relationships/hyperlink" Target="https://www.fontsquirrel.com/fonts/quattrocento-sans"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60.xml"/><Relationship Id="rId1" Type="http://schemas.openxmlformats.org/officeDocument/2006/relationships/slideLayout" Target="../slideLayouts/slideLayout7.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28.jp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66.xml"/><Relationship Id="rId1" Type="http://schemas.openxmlformats.org/officeDocument/2006/relationships/slideLayout" Target="../slideLayouts/slideLayout10.xml"/><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Century Gothic" panose="020B0502020202020204" pitchFamily="34" charset="0"/>
              </a:rPr>
              <a:t>Red-Black </a:t>
            </a:r>
            <a:r>
              <a:rPr lang="en" dirty="0">
                <a:highlight>
                  <a:schemeClr val="accent1"/>
                </a:highlight>
                <a:latin typeface="Century Gothic" panose="020B0502020202020204" pitchFamily="34" charset="0"/>
              </a:rPr>
              <a:t>Trees</a:t>
            </a:r>
            <a:endParaRPr dirty="0">
              <a:latin typeface="Century Gothic" panose="020B0502020202020204" pitchFamily="34" charset="0"/>
            </a:endParaRPr>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C32926C7-B7D9-DAE2-A1DF-79350BDDD79F}"/>
              </a:ext>
            </a:extLst>
          </p:cNvPr>
          <p:cNvSpPr txBox="1"/>
          <p:nvPr/>
        </p:nvSpPr>
        <p:spPr>
          <a:xfrm>
            <a:off x="6943725" y="3853823"/>
            <a:ext cx="2200275" cy="307777"/>
          </a:xfrm>
          <a:prstGeom prst="rect">
            <a:avLst/>
          </a:prstGeom>
          <a:noFill/>
        </p:spPr>
        <p:txBody>
          <a:bodyPr wrap="square">
            <a:spAutoFit/>
          </a:bodyPr>
          <a:lstStyle/>
          <a:p>
            <a:r>
              <a:rPr lang="en-US" dirty="0">
                <a:latin typeface="Century Gothic" panose="020B0502020202020204" pitchFamily="34" charset="0"/>
                <a:ea typeface="Quattrocento Sans"/>
                <a:cs typeface="Quattrocento Sans"/>
                <a:sym typeface="Quattrocento Sans"/>
              </a:rPr>
              <a:t>Ali Haider [2021-CS-38]</a:t>
            </a:r>
            <a:endParaRPr lang="en-PK"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4155156"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latin typeface="Century Gothic" panose="020B0502020202020204" pitchFamily="34" charset="0"/>
              </a:rPr>
              <a:t>Left Rotation</a:t>
            </a:r>
            <a:endParaRPr sz="2800" dirty="0">
              <a:highlight>
                <a:schemeClr val="accent1"/>
              </a:highlight>
              <a:latin typeface="Century Gothic" panose="020B0502020202020204" pitchFamily="34" charset="0"/>
            </a:endParaRPr>
          </a:p>
        </p:txBody>
      </p:sp>
      <p:sp>
        <p:nvSpPr>
          <p:cNvPr id="125" name="Google Shape;125;p17"/>
          <p:cNvSpPr txBox="1">
            <a:spLocks noGrp="1"/>
          </p:cNvSpPr>
          <p:nvPr>
            <p:ph type="body" idx="1"/>
          </p:nvPr>
        </p:nvSpPr>
        <p:spPr>
          <a:xfrm>
            <a:off x="1381250" y="1616470"/>
            <a:ext cx="2090613"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 </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3" name="TextBox 2">
            <a:extLst>
              <a:ext uri="{FF2B5EF4-FFF2-40B4-BE49-F238E27FC236}">
                <a16:creationId xmlns:a16="http://schemas.microsoft.com/office/drawing/2014/main" id="{0E3A0646-87E4-8FE4-5706-949F152AAAFA}"/>
              </a:ext>
            </a:extLst>
          </p:cNvPr>
          <p:cNvSpPr txBox="1"/>
          <p:nvPr/>
        </p:nvSpPr>
        <p:spPr>
          <a:xfrm>
            <a:off x="1266949" y="1530745"/>
            <a:ext cx="7634164" cy="1323439"/>
          </a:xfrm>
          <a:prstGeom prst="rect">
            <a:avLst/>
          </a:prstGeom>
          <a:noFill/>
        </p:spPr>
        <p:txBody>
          <a:bodyPr wrap="square">
            <a:spAutoFit/>
          </a:bodyPr>
          <a:lstStyle/>
          <a:p>
            <a:r>
              <a:rPr lang="en-US" sz="1600" b="0" i="0" dirty="0">
                <a:effectLst/>
                <a:latin typeface="Century Gothic" panose="020B0502020202020204" pitchFamily="34" charset="0"/>
              </a:rPr>
              <a:t>In left-rotation, the arrangement of the nodes on the right is transformed into the arrangements on the left node.</a:t>
            </a:r>
          </a:p>
          <a:p>
            <a:endParaRPr lang="en-US" sz="1600" dirty="0">
              <a:latin typeface="Century Gothic" panose="020B0502020202020204" pitchFamily="34" charset="0"/>
            </a:endParaRPr>
          </a:p>
          <a:p>
            <a:r>
              <a:rPr lang="en-US" sz="1600" dirty="0">
                <a:latin typeface="Century Gothic" panose="020B0502020202020204" pitchFamily="34" charset="0"/>
              </a:rPr>
              <a:t>1- Let the initial tree be:</a:t>
            </a:r>
          </a:p>
          <a:p>
            <a:endParaRPr lang="en-PK" sz="1600" dirty="0">
              <a:latin typeface="Century Gothic" panose="020B0502020202020204" pitchFamily="34" charset="0"/>
            </a:endParaRPr>
          </a:p>
        </p:txBody>
      </p:sp>
      <p:pic>
        <p:nvPicPr>
          <p:cNvPr id="7" name="Picture 6">
            <a:extLst>
              <a:ext uri="{FF2B5EF4-FFF2-40B4-BE49-F238E27FC236}">
                <a16:creationId xmlns:a16="http://schemas.microsoft.com/office/drawing/2014/main" id="{19FF6B1F-008A-AD35-0227-042905D9992A}"/>
              </a:ext>
            </a:extLst>
          </p:cNvPr>
          <p:cNvPicPr>
            <a:picLocks noChangeAspect="1"/>
          </p:cNvPicPr>
          <p:nvPr/>
        </p:nvPicPr>
        <p:blipFill>
          <a:blip r:embed="rId3"/>
          <a:stretch>
            <a:fillRect/>
          </a:stretch>
        </p:blipFill>
        <p:spPr>
          <a:xfrm>
            <a:off x="3175044" y="2800771"/>
            <a:ext cx="2832849" cy="1334551"/>
          </a:xfrm>
          <a:prstGeom prst="rect">
            <a:avLst/>
          </a:prstGeom>
        </p:spPr>
      </p:pic>
      <p:sp>
        <p:nvSpPr>
          <p:cNvPr id="9" name="TextBox 8">
            <a:extLst>
              <a:ext uri="{FF2B5EF4-FFF2-40B4-BE49-F238E27FC236}">
                <a16:creationId xmlns:a16="http://schemas.microsoft.com/office/drawing/2014/main" id="{D08EDC9C-965A-D125-5715-74F9266DC0DB}"/>
              </a:ext>
            </a:extLst>
          </p:cNvPr>
          <p:cNvSpPr txBox="1"/>
          <p:nvPr/>
        </p:nvSpPr>
        <p:spPr>
          <a:xfrm>
            <a:off x="3967655" y="4268327"/>
            <a:ext cx="4575572" cy="307777"/>
          </a:xfrm>
          <a:prstGeom prst="rect">
            <a:avLst/>
          </a:prstGeom>
          <a:noFill/>
        </p:spPr>
        <p:txBody>
          <a:bodyPr wrap="square">
            <a:spAutoFit/>
          </a:bodyPr>
          <a:lstStyle/>
          <a:p>
            <a:r>
              <a:rPr lang="en-US" b="0" i="0" dirty="0">
                <a:effectLst/>
                <a:latin typeface="Century Gothic" panose="020B0502020202020204" pitchFamily="34" charset="0"/>
              </a:rPr>
              <a:t>Initial Tree</a:t>
            </a:r>
            <a:endParaRPr lang="en-PK" dirty="0">
              <a:latin typeface="Century Gothic" panose="020B0502020202020204" pitchFamily="34" charset="0"/>
            </a:endParaRPr>
          </a:p>
        </p:txBody>
      </p:sp>
    </p:spTree>
    <p:extLst>
      <p:ext uri="{BB962C8B-B14F-4D97-AF65-F5344CB8AC3E}">
        <p14:creationId xmlns:p14="http://schemas.microsoft.com/office/powerpoint/2010/main" val="42775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4155156"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latin typeface="Century Gothic" panose="020B0502020202020204" pitchFamily="34" charset="0"/>
              </a:rPr>
              <a:t>Left Rotation</a:t>
            </a:r>
            <a:endParaRPr sz="2800" dirty="0">
              <a:highlight>
                <a:schemeClr val="accent1"/>
              </a:highlight>
              <a:latin typeface="Century Gothic" panose="020B0502020202020204" pitchFamily="34" charset="0"/>
            </a:endParaRPr>
          </a:p>
        </p:txBody>
      </p:sp>
      <p:sp>
        <p:nvSpPr>
          <p:cNvPr id="125" name="Google Shape;125;p17"/>
          <p:cNvSpPr txBox="1">
            <a:spLocks noGrp="1"/>
          </p:cNvSpPr>
          <p:nvPr>
            <p:ph type="body" idx="1"/>
          </p:nvPr>
        </p:nvSpPr>
        <p:spPr>
          <a:xfrm>
            <a:off x="1381250" y="1616470"/>
            <a:ext cx="2090613"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 </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3" name="TextBox 2">
            <a:extLst>
              <a:ext uri="{FF2B5EF4-FFF2-40B4-BE49-F238E27FC236}">
                <a16:creationId xmlns:a16="http://schemas.microsoft.com/office/drawing/2014/main" id="{0E3A0646-87E4-8FE4-5706-949F152AAAFA}"/>
              </a:ext>
            </a:extLst>
          </p:cNvPr>
          <p:cNvSpPr txBox="1"/>
          <p:nvPr/>
        </p:nvSpPr>
        <p:spPr>
          <a:xfrm>
            <a:off x="1266949" y="1530745"/>
            <a:ext cx="7634164" cy="338554"/>
          </a:xfrm>
          <a:prstGeom prst="rect">
            <a:avLst/>
          </a:prstGeom>
          <a:noFill/>
        </p:spPr>
        <p:txBody>
          <a:bodyPr wrap="square">
            <a:spAutoFit/>
          </a:bodyPr>
          <a:lstStyle/>
          <a:p>
            <a:r>
              <a:rPr lang="en-US" sz="1600" dirty="0">
                <a:latin typeface="Century Gothic" panose="020B0502020202020204" pitchFamily="34" charset="0"/>
              </a:rPr>
              <a:t>2- </a:t>
            </a:r>
            <a:r>
              <a:rPr lang="en-US" sz="1600" b="0" i="0" dirty="0">
                <a:effectLst/>
                <a:latin typeface="Century Gothic" panose="020B0502020202020204" pitchFamily="34" charset="0"/>
              </a:rPr>
              <a:t>If y has a left subtree, assign x as the parent of the left subtree of y</a:t>
            </a:r>
            <a:endParaRPr lang="en-PK" sz="1600" dirty="0">
              <a:latin typeface="Century Gothic" panose="020B0502020202020204" pitchFamily="34" charset="0"/>
            </a:endParaRPr>
          </a:p>
        </p:txBody>
      </p:sp>
      <p:pic>
        <p:nvPicPr>
          <p:cNvPr id="4" name="Picture 3">
            <a:extLst>
              <a:ext uri="{FF2B5EF4-FFF2-40B4-BE49-F238E27FC236}">
                <a16:creationId xmlns:a16="http://schemas.microsoft.com/office/drawing/2014/main" id="{4953B827-7626-66E6-3259-A912832B63D0}"/>
              </a:ext>
            </a:extLst>
          </p:cNvPr>
          <p:cNvPicPr>
            <a:picLocks noChangeAspect="1"/>
          </p:cNvPicPr>
          <p:nvPr/>
        </p:nvPicPr>
        <p:blipFill>
          <a:blip r:embed="rId3"/>
          <a:stretch>
            <a:fillRect/>
          </a:stretch>
        </p:blipFill>
        <p:spPr>
          <a:xfrm>
            <a:off x="2897613" y="2454983"/>
            <a:ext cx="2638793" cy="1219370"/>
          </a:xfrm>
          <a:prstGeom prst="rect">
            <a:avLst/>
          </a:prstGeom>
        </p:spPr>
      </p:pic>
      <p:sp>
        <p:nvSpPr>
          <p:cNvPr id="6" name="TextBox 5">
            <a:extLst>
              <a:ext uri="{FF2B5EF4-FFF2-40B4-BE49-F238E27FC236}">
                <a16:creationId xmlns:a16="http://schemas.microsoft.com/office/drawing/2014/main" id="{445BE161-01D3-20B4-B85C-6B1C76E8367A}"/>
              </a:ext>
            </a:extLst>
          </p:cNvPr>
          <p:cNvSpPr txBox="1"/>
          <p:nvPr/>
        </p:nvSpPr>
        <p:spPr>
          <a:xfrm>
            <a:off x="2552104" y="3893734"/>
            <a:ext cx="4575572" cy="307777"/>
          </a:xfrm>
          <a:prstGeom prst="rect">
            <a:avLst/>
          </a:prstGeom>
          <a:noFill/>
        </p:spPr>
        <p:txBody>
          <a:bodyPr wrap="square">
            <a:spAutoFit/>
          </a:bodyPr>
          <a:lstStyle/>
          <a:p>
            <a:r>
              <a:rPr lang="en-US" b="0" i="0" dirty="0">
                <a:effectLst/>
                <a:latin typeface="Century Gothic" panose="020B0502020202020204" pitchFamily="34" charset="0"/>
              </a:rPr>
              <a:t>Assign x as the parent of the left subtree of y</a:t>
            </a:r>
            <a:endParaRPr lang="en-PK" dirty="0">
              <a:latin typeface="Century Gothic" panose="020B0502020202020204" pitchFamily="34" charset="0"/>
            </a:endParaRPr>
          </a:p>
        </p:txBody>
      </p:sp>
    </p:spTree>
    <p:extLst>
      <p:ext uri="{BB962C8B-B14F-4D97-AF65-F5344CB8AC3E}">
        <p14:creationId xmlns:p14="http://schemas.microsoft.com/office/powerpoint/2010/main" val="57758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4155156"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latin typeface="Century Gothic" panose="020B0502020202020204" pitchFamily="34" charset="0"/>
              </a:rPr>
              <a:t>Left Rotation</a:t>
            </a:r>
            <a:endParaRPr sz="2800" dirty="0">
              <a:highlight>
                <a:schemeClr val="accent1"/>
              </a:highlight>
              <a:latin typeface="Century Gothic" panose="020B0502020202020204" pitchFamily="34" charset="0"/>
            </a:endParaRPr>
          </a:p>
        </p:txBody>
      </p:sp>
      <p:sp>
        <p:nvSpPr>
          <p:cNvPr id="125" name="Google Shape;125;p17"/>
          <p:cNvSpPr txBox="1">
            <a:spLocks noGrp="1"/>
          </p:cNvSpPr>
          <p:nvPr>
            <p:ph type="body" idx="1"/>
          </p:nvPr>
        </p:nvSpPr>
        <p:spPr>
          <a:xfrm>
            <a:off x="1381250" y="1616470"/>
            <a:ext cx="2090613"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 </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3" name="TextBox 2">
            <a:extLst>
              <a:ext uri="{FF2B5EF4-FFF2-40B4-BE49-F238E27FC236}">
                <a16:creationId xmlns:a16="http://schemas.microsoft.com/office/drawing/2014/main" id="{0E3A0646-87E4-8FE4-5706-949F152AAAFA}"/>
              </a:ext>
            </a:extLst>
          </p:cNvPr>
          <p:cNvSpPr txBox="1"/>
          <p:nvPr/>
        </p:nvSpPr>
        <p:spPr>
          <a:xfrm>
            <a:off x="1266949" y="1530745"/>
            <a:ext cx="7634164" cy="830997"/>
          </a:xfrm>
          <a:prstGeom prst="rect">
            <a:avLst/>
          </a:prstGeom>
          <a:noFill/>
        </p:spPr>
        <p:txBody>
          <a:bodyPr wrap="square">
            <a:spAutoFit/>
          </a:bodyPr>
          <a:lstStyle/>
          <a:p>
            <a:r>
              <a:rPr lang="en-US" sz="1600" dirty="0">
                <a:latin typeface="Century Gothic" panose="020B0502020202020204" pitchFamily="34" charset="0"/>
              </a:rPr>
              <a:t>3-If the parent of x is null, make y as a parent of the tree</a:t>
            </a:r>
          </a:p>
          <a:p>
            <a:r>
              <a:rPr lang="en-US" sz="1600" dirty="0">
                <a:latin typeface="Century Gothic" panose="020B0502020202020204" pitchFamily="34" charset="0"/>
              </a:rPr>
              <a:t>4-Else if x is the left child of p, make y as the left child of p.</a:t>
            </a:r>
          </a:p>
          <a:p>
            <a:r>
              <a:rPr lang="en-US" sz="1600" dirty="0">
                <a:latin typeface="Century Gothic" panose="020B0502020202020204" pitchFamily="34" charset="0"/>
              </a:rPr>
              <a:t>5-Else assign y as the right child of p</a:t>
            </a:r>
            <a:endParaRPr lang="en-PK" sz="1600" dirty="0">
              <a:latin typeface="Century Gothic" panose="020B0502020202020204" pitchFamily="34" charset="0"/>
            </a:endParaRPr>
          </a:p>
        </p:txBody>
      </p:sp>
      <p:sp>
        <p:nvSpPr>
          <p:cNvPr id="6" name="TextBox 5">
            <a:extLst>
              <a:ext uri="{FF2B5EF4-FFF2-40B4-BE49-F238E27FC236}">
                <a16:creationId xmlns:a16="http://schemas.microsoft.com/office/drawing/2014/main" id="{445BE161-01D3-20B4-B85C-6B1C76E8367A}"/>
              </a:ext>
            </a:extLst>
          </p:cNvPr>
          <p:cNvSpPr txBox="1"/>
          <p:nvPr/>
        </p:nvSpPr>
        <p:spPr>
          <a:xfrm>
            <a:off x="3059310" y="3939611"/>
            <a:ext cx="4575572" cy="307777"/>
          </a:xfrm>
          <a:prstGeom prst="rect">
            <a:avLst/>
          </a:prstGeom>
          <a:noFill/>
        </p:spPr>
        <p:txBody>
          <a:bodyPr wrap="square">
            <a:spAutoFit/>
          </a:bodyPr>
          <a:lstStyle/>
          <a:p>
            <a:r>
              <a:rPr lang="en-US" dirty="0">
                <a:latin typeface="euclid_circular_a"/>
              </a:rPr>
              <a:t>Change </a:t>
            </a:r>
            <a:r>
              <a:rPr lang="en-US" dirty="0">
                <a:latin typeface="Century Gothic" panose="020B0502020202020204" pitchFamily="34" charset="0"/>
              </a:rPr>
              <a:t>the</a:t>
            </a:r>
            <a:r>
              <a:rPr lang="en-US" dirty="0">
                <a:latin typeface="euclid_circular_a"/>
              </a:rPr>
              <a:t> parent of x to that of y  </a:t>
            </a:r>
            <a:endParaRPr lang="en-PK" dirty="0"/>
          </a:p>
        </p:txBody>
      </p:sp>
      <p:pic>
        <p:nvPicPr>
          <p:cNvPr id="10" name="Picture 9">
            <a:extLst>
              <a:ext uri="{FF2B5EF4-FFF2-40B4-BE49-F238E27FC236}">
                <a16:creationId xmlns:a16="http://schemas.microsoft.com/office/drawing/2014/main" id="{87342C1F-B227-56D1-C8CC-AD3F9B90FF4A}"/>
              </a:ext>
            </a:extLst>
          </p:cNvPr>
          <p:cNvPicPr>
            <a:picLocks noChangeAspect="1"/>
          </p:cNvPicPr>
          <p:nvPr/>
        </p:nvPicPr>
        <p:blipFill>
          <a:blip r:embed="rId3"/>
          <a:stretch>
            <a:fillRect/>
          </a:stretch>
        </p:blipFill>
        <p:spPr>
          <a:xfrm>
            <a:off x="2971199" y="2571749"/>
            <a:ext cx="2872989" cy="1114425"/>
          </a:xfrm>
          <a:prstGeom prst="rect">
            <a:avLst/>
          </a:prstGeom>
        </p:spPr>
      </p:pic>
    </p:spTree>
    <p:extLst>
      <p:ext uri="{BB962C8B-B14F-4D97-AF65-F5344CB8AC3E}">
        <p14:creationId xmlns:p14="http://schemas.microsoft.com/office/powerpoint/2010/main" val="15091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4155156"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latin typeface="Century Gothic" panose="020B0502020202020204" pitchFamily="34" charset="0"/>
              </a:rPr>
              <a:t>Left Rotation</a:t>
            </a:r>
            <a:endParaRPr sz="2800" dirty="0">
              <a:highlight>
                <a:schemeClr val="accent1"/>
              </a:highlight>
              <a:latin typeface="Century Gothic" panose="020B0502020202020204" pitchFamily="34" charset="0"/>
            </a:endParaRPr>
          </a:p>
        </p:txBody>
      </p:sp>
      <p:sp>
        <p:nvSpPr>
          <p:cNvPr id="125" name="Google Shape;125;p17"/>
          <p:cNvSpPr txBox="1">
            <a:spLocks noGrp="1"/>
          </p:cNvSpPr>
          <p:nvPr>
            <p:ph type="body" idx="1"/>
          </p:nvPr>
        </p:nvSpPr>
        <p:spPr>
          <a:xfrm>
            <a:off x="1381250" y="1616470"/>
            <a:ext cx="2090613"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 </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TextBox 2">
            <a:extLst>
              <a:ext uri="{FF2B5EF4-FFF2-40B4-BE49-F238E27FC236}">
                <a16:creationId xmlns:a16="http://schemas.microsoft.com/office/drawing/2014/main" id="{0E3A0646-87E4-8FE4-5706-949F152AAAFA}"/>
              </a:ext>
            </a:extLst>
          </p:cNvPr>
          <p:cNvSpPr txBox="1"/>
          <p:nvPr/>
        </p:nvSpPr>
        <p:spPr>
          <a:xfrm>
            <a:off x="1266949" y="1530745"/>
            <a:ext cx="7634164" cy="338554"/>
          </a:xfrm>
          <a:prstGeom prst="rect">
            <a:avLst/>
          </a:prstGeom>
          <a:noFill/>
        </p:spPr>
        <p:txBody>
          <a:bodyPr wrap="square">
            <a:spAutoFit/>
          </a:bodyPr>
          <a:lstStyle/>
          <a:p>
            <a:r>
              <a:rPr lang="en-US" sz="1600" dirty="0">
                <a:latin typeface="Century Gothic" panose="020B0502020202020204" pitchFamily="34" charset="0"/>
              </a:rPr>
              <a:t>6-Make y as a parent of x</a:t>
            </a:r>
          </a:p>
        </p:txBody>
      </p:sp>
      <p:sp>
        <p:nvSpPr>
          <p:cNvPr id="6" name="TextBox 5">
            <a:extLst>
              <a:ext uri="{FF2B5EF4-FFF2-40B4-BE49-F238E27FC236}">
                <a16:creationId xmlns:a16="http://schemas.microsoft.com/office/drawing/2014/main" id="{445BE161-01D3-20B4-B85C-6B1C76E8367A}"/>
              </a:ext>
            </a:extLst>
          </p:cNvPr>
          <p:cNvSpPr txBox="1"/>
          <p:nvPr/>
        </p:nvSpPr>
        <p:spPr>
          <a:xfrm>
            <a:off x="3187178" y="3833232"/>
            <a:ext cx="4575572" cy="307777"/>
          </a:xfrm>
          <a:prstGeom prst="rect">
            <a:avLst/>
          </a:prstGeom>
          <a:noFill/>
        </p:spPr>
        <p:txBody>
          <a:bodyPr wrap="square">
            <a:spAutoFit/>
          </a:bodyPr>
          <a:lstStyle/>
          <a:p>
            <a:r>
              <a:rPr lang="en-US" dirty="0">
                <a:latin typeface="Century Gothic" panose="020B0502020202020204" pitchFamily="34" charset="0"/>
              </a:rPr>
              <a:t>Assign y as the parent of x</a:t>
            </a:r>
            <a:endParaRPr lang="en-PK" dirty="0">
              <a:latin typeface="Century Gothic" panose="020B0502020202020204" pitchFamily="34" charset="0"/>
            </a:endParaRPr>
          </a:p>
        </p:txBody>
      </p:sp>
      <p:pic>
        <p:nvPicPr>
          <p:cNvPr id="4" name="Picture 3">
            <a:extLst>
              <a:ext uri="{FF2B5EF4-FFF2-40B4-BE49-F238E27FC236}">
                <a16:creationId xmlns:a16="http://schemas.microsoft.com/office/drawing/2014/main" id="{9D4A1B7C-7F06-F154-4698-F8CA1C5E9A66}"/>
              </a:ext>
            </a:extLst>
          </p:cNvPr>
          <p:cNvPicPr>
            <a:picLocks noChangeAspect="1"/>
          </p:cNvPicPr>
          <p:nvPr/>
        </p:nvPicPr>
        <p:blipFill>
          <a:blip r:embed="rId3"/>
          <a:stretch>
            <a:fillRect/>
          </a:stretch>
        </p:blipFill>
        <p:spPr>
          <a:xfrm>
            <a:off x="3316513" y="2433113"/>
            <a:ext cx="2110923" cy="1120237"/>
          </a:xfrm>
          <a:prstGeom prst="rect">
            <a:avLst/>
          </a:prstGeom>
        </p:spPr>
      </p:pic>
    </p:spTree>
    <p:extLst>
      <p:ext uri="{BB962C8B-B14F-4D97-AF65-F5344CB8AC3E}">
        <p14:creationId xmlns:p14="http://schemas.microsoft.com/office/powerpoint/2010/main" val="87296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4155156"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latin typeface="Century Gothic" panose="020B0502020202020204" pitchFamily="34" charset="0"/>
              </a:rPr>
              <a:t>Left Rotation</a:t>
            </a:r>
            <a:endParaRPr sz="2800" dirty="0">
              <a:highlight>
                <a:schemeClr val="accent1"/>
              </a:highlight>
              <a:latin typeface="Century Gothic" panose="020B0502020202020204" pitchFamily="34" charset="0"/>
            </a:endParaRPr>
          </a:p>
        </p:txBody>
      </p:sp>
      <p:sp>
        <p:nvSpPr>
          <p:cNvPr id="125" name="Google Shape;125;p17"/>
          <p:cNvSpPr txBox="1">
            <a:spLocks noGrp="1"/>
          </p:cNvSpPr>
          <p:nvPr>
            <p:ph type="body" idx="1"/>
          </p:nvPr>
        </p:nvSpPr>
        <p:spPr>
          <a:xfrm>
            <a:off x="1381250" y="1616470"/>
            <a:ext cx="2090613"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 </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3" name="TextBox 2">
            <a:extLst>
              <a:ext uri="{FF2B5EF4-FFF2-40B4-BE49-F238E27FC236}">
                <a16:creationId xmlns:a16="http://schemas.microsoft.com/office/drawing/2014/main" id="{0E3A0646-87E4-8FE4-5706-949F152AAAFA}"/>
              </a:ext>
            </a:extLst>
          </p:cNvPr>
          <p:cNvSpPr txBox="1"/>
          <p:nvPr/>
        </p:nvSpPr>
        <p:spPr>
          <a:xfrm>
            <a:off x="1183413" y="1523602"/>
            <a:ext cx="7634164" cy="338554"/>
          </a:xfrm>
          <a:prstGeom prst="rect">
            <a:avLst/>
          </a:prstGeom>
          <a:noFill/>
        </p:spPr>
        <p:txBody>
          <a:bodyPr wrap="square">
            <a:spAutoFit/>
          </a:bodyPr>
          <a:lstStyle/>
          <a:p>
            <a:r>
              <a:rPr lang="en-US" sz="1600" b="1" dirty="0">
                <a:latin typeface="Century Gothic" panose="020B0502020202020204" pitchFamily="34" charset="0"/>
              </a:rPr>
              <a:t>Pseudo Code</a:t>
            </a:r>
          </a:p>
        </p:txBody>
      </p:sp>
      <p:pic>
        <p:nvPicPr>
          <p:cNvPr id="5" name="Picture 4">
            <a:extLst>
              <a:ext uri="{FF2B5EF4-FFF2-40B4-BE49-F238E27FC236}">
                <a16:creationId xmlns:a16="http://schemas.microsoft.com/office/drawing/2014/main" id="{528BFA5B-DF74-6283-853D-13FBD15BE023}"/>
              </a:ext>
            </a:extLst>
          </p:cNvPr>
          <p:cNvPicPr>
            <a:picLocks noChangeAspect="1"/>
          </p:cNvPicPr>
          <p:nvPr/>
        </p:nvPicPr>
        <p:blipFill>
          <a:blip r:embed="rId3"/>
          <a:stretch>
            <a:fillRect/>
          </a:stretch>
        </p:blipFill>
        <p:spPr>
          <a:xfrm>
            <a:off x="1501877" y="1862156"/>
            <a:ext cx="5513286" cy="2705907"/>
          </a:xfrm>
          <a:prstGeom prst="rect">
            <a:avLst/>
          </a:prstGeom>
        </p:spPr>
      </p:pic>
    </p:spTree>
    <p:extLst>
      <p:ext uri="{BB962C8B-B14F-4D97-AF65-F5344CB8AC3E}">
        <p14:creationId xmlns:p14="http://schemas.microsoft.com/office/powerpoint/2010/main" val="319564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4155156"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latin typeface="Century Gothic" panose="020B0502020202020204" pitchFamily="34" charset="0"/>
              </a:rPr>
              <a:t>Right Rotation</a:t>
            </a:r>
            <a:endParaRPr sz="2800" dirty="0">
              <a:highlight>
                <a:schemeClr val="accent1"/>
              </a:highlight>
              <a:latin typeface="Century Gothic" panose="020B0502020202020204" pitchFamily="34" charset="0"/>
            </a:endParaRPr>
          </a:p>
        </p:txBody>
      </p:sp>
      <p:sp>
        <p:nvSpPr>
          <p:cNvPr id="125" name="Google Shape;125;p17"/>
          <p:cNvSpPr txBox="1">
            <a:spLocks noGrp="1"/>
          </p:cNvSpPr>
          <p:nvPr>
            <p:ph type="body" idx="1"/>
          </p:nvPr>
        </p:nvSpPr>
        <p:spPr>
          <a:xfrm>
            <a:off x="1381250" y="1616470"/>
            <a:ext cx="2090613"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 </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3" name="TextBox 2">
            <a:extLst>
              <a:ext uri="{FF2B5EF4-FFF2-40B4-BE49-F238E27FC236}">
                <a16:creationId xmlns:a16="http://schemas.microsoft.com/office/drawing/2014/main" id="{0E3A0646-87E4-8FE4-5706-949F152AAAFA}"/>
              </a:ext>
            </a:extLst>
          </p:cNvPr>
          <p:cNvSpPr txBox="1"/>
          <p:nvPr/>
        </p:nvSpPr>
        <p:spPr>
          <a:xfrm>
            <a:off x="1266949" y="1530745"/>
            <a:ext cx="7634164" cy="1323439"/>
          </a:xfrm>
          <a:prstGeom prst="rect">
            <a:avLst/>
          </a:prstGeom>
          <a:noFill/>
        </p:spPr>
        <p:txBody>
          <a:bodyPr wrap="square">
            <a:spAutoFit/>
          </a:bodyPr>
          <a:lstStyle/>
          <a:p>
            <a:r>
              <a:rPr lang="en-US" sz="1600" b="0" i="0" dirty="0">
                <a:effectLst/>
                <a:latin typeface="Century Gothic" panose="020B0502020202020204" pitchFamily="34" charset="0"/>
              </a:rPr>
              <a:t>In right-rotation, the arrangement of the nodes on the left is transformed into the arrangements on the right node.</a:t>
            </a:r>
          </a:p>
          <a:p>
            <a:endParaRPr lang="en-US" sz="1600" dirty="0">
              <a:latin typeface="Century Gothic" panose="020B0502020202020204" pitchFamily="34" charset="0"/>
            </a:endParaRPr>
          </a:p>
          <a:p>
            <a:r>
              <a:rPr lang="en-US" sz="1600" dirty="0">
                <a:latin typeface="Century Gothic" panose="020B0502020202020204" pitchFamily="34" charset="0"/>
              </a:rPr>
              <a:t>1- Let the initial tree be:</a:t>
            </a:r>
          </a:p>
          <a:p>
            <a:endParaRPr lang="en-PK" sz="1600" dirty="0">
              <a:latin typeface="Century Gothic" panose="020B0502020202020204" pitchFamily="34" charset="0"/>
            </a:endParaRPr>
          </a:p>
        </p:txBody>
      </p:sp>
      <p:sp>
        <p:nvSpPr>
          <p:cNvPr id="9" name="TextBox 8">
            <a:extLst>
              <a:ext uri="{FF2B5EF4-FFF2-40B4-BE49-F238E27FC236}">
                <a16:creationId xmlns:a16="http://schemas.microsoft.com/office/drawing/2014/main" id="{D08EDC9C-965A-D125-5715-74F9266DC0DB}"/>
              </a:ext>
            </a:extLst>
          </p:cNvPr>
          <p:cNvSpPr txBox="1"/>
          <p:nvPr/>
        </p:nvSpPr>
        <p:spPr>
          <a:xfrm>
            <a:off x="3967655" y="4268327"/>
            <a:ext cx="4575572" cy="307777"/>
          </a:xfrm>
          <a:prstGeom prst="rect">
            <a:avLst/>
          </a:prstGeom>
          <a:noFill/>
        </p:spPr>
        <p:txBody>
          <a:bodyPr wrap="square">
            <a:spAutoFit/>
          </a:bodyPr>
          <a:lstStyle/>
          <a:p>
            <a:r>
              <a:rPr lang="en-US" b="0" i="0" dirty="0">
                <a:effectLst/>
                <a:latin typeface="Century Gothic" panose="020B0502020202020204" pitchFamily="34" charset="0"/>
              </a:rPr>
              <a:t>Initial Tree</a:t>
            </a:r>
            <a:endParaRPr lang="en-PK" dirty="0">
              <a:latin typeface="Century Gothic" panose="020B0502020202020204" pitchFamily="34" charset="0"/>
            </a:endParaRPr>
          </a:p>
        </p:txBody>
      </p:sp>
      <p:pic>
        <p:nvPicPr>
          <p:cNvPr id="4" name="Picture 3">
            <a:extLst>
              <a:ext uri="{FF2B5EF4-FFF2-40B4-BE49-F238E27FC236}">
                <a16:creationId xmlns:a16="http://schemas.microsoft.com/office/drawing/2014/main" id="{93B6FC16-8829-C6EE-8085-EEB0B7613214}"/>
              </a:ext>
            </a:extLst>
          </p:cNvPr>
          <p:cNvPicPr>
            <a:picLocks noChangeAspect="1"/>
          </p:cNvPicPr>
          <p:nvPr/>
        </p:nvPicPr>
        <p:blipFill>
          <a:blip r:embed="rId3"/>
          <a:stretch>
            <a:fillRect/>
          </a:stretch>
        </p:blipFill>
        <p:spPr>
          <a:xfrm>
            <a:off x="3450432" y="2731073"/>
            <a:ext cx="2110923" cy="1200329"/>
          </a:xfrm>
          <a:prstGeom prst="rect">
            <a:avLst/>
          </a:prstGeom>
        </p:spPr>
      </p:pic>
    </p:spTree>
    <p:extLst>
      <p:ext uri="{BB962C8B-B14F-4D97-AF65-F5344CB8AC3E}">
        <p14:creationId xmlns:p14="http://schemas.microsoft.com/office/powerpoint/2010/main" val="34632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4155156"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latin typeface="Century Gothic" panose="020B0502020202020204" pitchFamily="34" charset="0"/>
              </a:rPr>
              <a:t>Right Rotation</a:t>
            </a:r>
            <a:endParaRPr sz="2800" dirty="0">
              <a:highlight>
                <a:schemeClr val="accent1"/>
              </a:highlight>
              <a:latin typeface="Century Gothic" panose="020B0502020202020204" pitchFamily="34" charset="0"/>
            </a:endParaRPr>
          </a:p>
        </p:txBody>
      </p:sp>
      <p:sp>
        <p:nvSpPr>
          <p:cNvPr id="125" name="Google Shape;125;p17"/>
          <p:cNvSpPr txBox="1">
            <a:spLocks noGrp="1"/>
          </p:cNvSpPr>
          <p:nvPr>
            <p:ph type="body" idx="1"/>
          </p:nvPr>
        </p:nvSpPr>
        <p:spPr>
          <a:xfrm>
            <a:off x="1381250" y="1616470"/>
            <a:ext cx="2090613"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 </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3" name="TextBox 2">
            <a:extLst>
              <a:ext uri="{FF2B5EF4-FFF2-40B4-BE49-F238E27FC236}">
                <a16:creationId xmlns:a16="http://schemas.microsoft.com/office/drawing/2014/main" id="{0E3A0646-87E4-8FE4-5706-949F152AAAFA}"/>
              </a:ext>
            </a:extLst>
          </p:cNvPr>
          <p:cNvSpPr txBox="1"/>
          <p:nvPr/>
        </p:nvSpPr>
        <p:spPr>
          <a:xfrm>
            <a:off x="1266949" y="1530745"/>
            <a:ext cx="7634164" cy="338554"/>
          </a:xfrm>
          <a:prstGeom prst="rect">
            <a:avLst/>
          </a:prstGeom>
          <a:noFill/>
        </p:spPr>
        <p:txBody>
          <a:bodyPr wrap="square">
            <a:spAutoFit/>
          </a:bodyPr>
          <a:lstStyle/>
          <a:p>
            <a:r>
              <a:rPr lang="en-US" sz="1600" dirty="0">
                <a:latin typeface="Century Gothic" panose="020B0502020202020204" pitchFamily="34" charset="0"/>
              </a:rPr>
              <a:t>2- </a:t>
            </a:r>
            <a:r>
              <a:rPr lang="en-US" sz="1600" b="0" i="0" dirty="0">
                <a:effectLst/>
                <a:latin typeface="Century Gothic" panose="020B0502020202020204" pitchFamily="34" charset="0"/>
              </a:rPr>
              <a:t>If x has a right subtree, assign y as the parent of the right subtree of x</a:t>
            </a:r>
            <a:endParaRPr lang="en-PK" sz="1600" dirty="0">
              <a:latin typeface="Century Gothic" panose="020B0502020202020204" pitchFamily="34" charset="0"/>
            </a:endParaRPr>
          </a:p>
        </p:txBody>
      </p:sp>
      <p:sp>
        <p:nvSpPr>
          <p:cNvPr id="6" name="TextBox 5">
            <a:extLst>
              <a:ext uri="{FF2B5EF4-FFF2-40B4-BE49-F238E27FC236}">
                <a16:creationId xmlns:a16="http://schemas.microsoft.com/office/drawing/2014/main" id="{445BE161-01D3-20B4-B85C-6B1C76E8367A}"/>
              </a:ext>
            </a:extLst>
          </p:cNvPr>
          <p:cNvSpPr txBox="1"/>
          <p:nvPr/>
        </p:nvSpPr>
        <p:spPr>
          <a:xfrm>
            <a:off x="2552104" y="3893734"/>
            <a:ext cx="4575572" cy="307777"/>
          </a:xfrm>
          <a:prstGeom prst="rect">
            <a:avLst/>
          </a:prstGeom>
          <a:noFill/>
        </p:spPr>
        <p:txBody>
          <a:bodyPr wrap="square">
            <a:spAutoFit/>
          </a:bodyPr>
          <a:lstStyle/>
          <a:p>
            <a:r>
              <a:rPr lang="en-US" b="0" i="0" dirty="0">
                <a:effectLst/>
                <a:latin typeface="Century Gothic" panose="020B0502020202020204" pitchFamily="34" charset="0"/>
              </a:rPr>
              <a:t>Assign y as the parent of the </a:t>
            </a:r>
            <a:r>
              <a:rPr lang="en-US" dirty="0">
                <a:latin typeface="Century Gothic" panose="020B0502020202020204" pitchFamily="34" charset="0"/>
              </a:rPr>
              <a:t>right</a:t>
            </a:r>
            <a:r>
              <a:rPr lang="en-US" b="0" i="0" dirty="0">
                <a:effectLst/>
                <a:latin typeface="Century Gothic" panose="020B0502020202020204" pitchFamily="34" charset="0"/>
              </a:rPr>
              <a:t> subtree of x</a:t>
            </a:r>
            <a:endParaRPr lang="en-PK" dirty="0">
              <a:latin typeface="Century Gothic" panose="020B0502020202020204" pitchFamily="34" charset="0"/>
            </a:endParaRPr>
          </a:p>
        </p:txBody>
      </p:sp>
      <p:pic>
        <p:nvPicPr>
          <p:cNvPr id="5" name="Picture 4">
            <a:extLst>
              <a:ext uri="{FF2B5EF4-FFF2-40B4-BE49-F238E27FC236}">
                <a16:creationId xmlns:a16="http://schemas.microsoft.com/office/drawing/2014/main" id="{9D27EDA2-5169-4BFF-8E58-FA76F72D56BF}"/>
              </a:ext>
            </a:extLst>
          </p:cNvPr>
          <p:cNvPicPr>
            <a:picLocks noChangeAspect="1"/>
          </p:cNvPicPr>
          <p:nvPr/>
        </p:nvPicPr>
        <p:blipFill>
          <a:blip r:embed="rId3"/>
          <a:stretch>
            <a:fillRect/>
          </a:stretch>
        </p:blipFill>
        <p:spPr>
          <a:xfrm>
            <a:off x="3028383" y="2364005"/>
            <a:ext cx="2807946" cy="1300739"/>
          </a:xfrm>
          <a:prstGeom prst="rect">
            <a:avLst/>
          </a:prstGeom>
        </p:spPr>
      </p:pic>
    </p:spTree>
    <p:extLst>
      <p:ext uri="{BB962C8B-B14F-4D97-AF65-F5344CB8AC3E}">
        <p14:creationId xmlns:p14="http://schemas.microsoft.com/office/powerpoint/2010/main" val="317380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4155156"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latin typeface="Century Gothic" panose="020B0502020202020204" pitchFamily="34" charset="0"/>
              </a:rPr>
              <a:t>Right Rotation</a:t>
            </a:r>
            <a:endParaRPr sz="2800" dirty="0">
              <a:highlight>
                <a:schemeClr val="accent1"/>
              </a:highlight>
              <a:latin typeface="Century Gothic" panose="020B0502020202020204" pitchFamily="34" charset="0"/>
            </a:endParaRPr>
          </a:p>
        </p:txBody>
      </p:sp>
      <p:sp>
        <p:nvSpPr>
          <p:cNvPr id="125" name="Google Shape;125;p17"/>
          <p:cNvSpPr txBox="1">
            <a:spLocks noGrp="1"/>
          </p:cNvSpPr>
          <p:nvPr>
            <p:ph type="body" idx="1"/>
          </p:nvPr>
        </p:nvSpPr>
        <p:spPr>
          <a:xfrm>
            <a:off x="1381250" y="1616470"/>
            <a:ext cx="2090613"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 </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3" name="TextBox 2">
            <a:extLst>
              <a:ext uri="{FF2B5EF4-FFF2-40B4-BE49-F238E27FC236}">
                <a16:creationId xmlns:a16="http://schemas.microsoft.com/office/drawing/2014/main" id="{0E3A0646-87E4-8FE4-5706-949F152AAAFA}"/>
              </a:ext>
            </a:extLst>
          </p:cNvPr>
          <p:cNvSpPr txBox="1"/>
          <p:nvPr/>
        </p:nvSpPr>
        <p:spPr>
          <a:xfrm>
            <a:off x="1266949" y="1530745"/>
            <a:ext cx="7634164" cy="830997"/>
          </a:xfrm>
          <a:prstGeom prst="rect">
            <a:avLst/>
          </a:prstGeom>
          <a:noFill/>
        </p:spPr>
        <p:txBody>
          <a:bodyPr wrap="square">
            <a:spAutoFit/>
          </a:bodyPr>
          <a:lstStyle/>
          <a:p>
            <a:r>
              <a:rPr lang="en-US" sz="1600" dirty="0">
                <a:latin typeface="Century Gothic" panose="020B0502020202020204" pitchFamily="34" charset="0"/>
              </a:rPr>
              <a:t>3-If the parent of y is null, make x as a parent of the tree</a:t>
            </a:r>
          </a:p>
          <a:p>
            <a:r>
              <a:rPr lang="en-US" sz="1600" dirty="0">
                <a:latin typeface="Century Gothic" panose="020B0502020202020204" pitchFamily="34" charset="0"/>
              </a:rPr>
              <a:t>4-Else if y is the right child of p, make x as the right child of p.</a:t>
            </a:r>
          </a:p>
          <a:p>
            <a:r>
              <a:rPr lang="en-US" sz="1600" dirty="0">
                <a:latin typeface="Century Gothic" panose="020B0502020202020204" pitchFamily="34" charset="0"/>
              </a:rPr>
              <a:t>5-Else assign x as the left child of p</a:t>
            </a:r>
            <a:endParaRPr lang="en-PK" sz="1600" dirty="0">
              <a:latin typeface="Century Gothic" panose="020B0502020202020204" pitchFamily="34" charset="0"/>
            </a:endParaRPr>
          </a:p>
        </p:txBody>
      </p:sp>
      <p:sp>
        <p:nvSpPr>
          <p:cNvPr id="6" name="TextBox 5">
            <a:extLst>
              <a:ext uri="{FF2B5EF4-FFF2-40B4-BE49-F238E27FC236}">
                <a16:creationId xmlns:a16="http://schemas.microsoft.com/office/drawing/2014/main" id="{445BE161-01D3-20B4-B85C-6B1C76E8367A}"/>
              </a:ext>
            </a:extLst>
          </p:cNvPr>
          <p:cNvSpPr txBox="1"/>
          <p:nvPr/>
        </p:nvSpPr>
        <p:spPr>
          <a:xfrm>
            <a:off x="2930723" y="3950755"/>
            <a:ext cx="4575572" cy="307777"/>
          </a:xfrm>
          <a:prstGeom prst="rect">
            <a:avLst/>
          </a:prstGeom>
          <a:noFill/>
        </p:spPr>
        <p:txBody>
          <a:bodyPr wrap="square">
            <a:spAutoFit/>
          </a:bodyPr>
          <a:lstStyle/>
          <a:p>
            <a:r>
              <a:rPr lang="en-US" dirty="0">
                <a:latin typeface="euclid_circular_a"/>
              </a:rPr>
              <a:t>Change </a:t>
            </a:r>
            <a:r>
              <a:rPr lang="en-US" dirty="0">
                <a:latin typeface="Century Gothic" panose="020B0502020202020204" pitchFamily="34" charset="0"/>
              </a:rPr>
              <a:t>the</a:t>
            </a:r>
            <a:r>
              <a:rPr lang="en-US" dirty="0">
                <a:latin typeface="euclid_circular_a"/>
              </a:rPr>
              <a:t> parent of y as the parent of y  </a:t>
            </a:r>
            <a:endParaRPr lang="en-PK" dirty="0"/>
          </a:p>
        </p:txBody>
      </p:sp>
      <p:pic>
        <p:nvPicPr>
          <p:cNvPr id="4" name="Picture 3">
            <a:extLst>
              <a:ext uri="{FF2B5EF4-FFF2-40B4-BE49-F238E27FC236}">
                <a16:creationId xmlns:a16="http://schemas.microsoft.com/office/drawing/2014/main" id="{1DFA5D97-3195-7F74-A687-0379704342AD}"/>
              </a:ext>
            </a:extLst>
          </p:cNvPr>
          <p:cNvPicPr>
            <a:picLocks noChangeAspect="1"/>
          </p:cNvPicPr>
          <p:nvPr/>
        </p:nvPicPr>
        <p:blipFill>
          <a:blip r:embed="rId3"/>
          <a:stretch>
            <a:fillRect/>
          </a:stretch>
        </p:blipFill>
        <p:spPr>
          <a:xfrm>
            <a:off x="3059310" y="2691691"/>
            <a:ext cx="2713117" cy="1058777"/>
          </a:xfrm>
          <a:prstGeom prst="rect">
            <a:avLst/>
          </a:prstGeom>
        </p:spPr>
      </p:pic>
    </p:spTree>
    <p:extLst>
      <p:ext uri="{BB962C8B-B14F-4D97-AF65-F5344CB8AC3E}">
        <p14:creationId xmlns:p14="http://schemas.microsoft.com/office/powerpoint/2010/main" val="205515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4155156"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latin typeface="Century Gothic" panose="020B0502020202020204" pitchFamily="34" charset="0"/>
              </a:rPr>
              <a:t>Right Rotation</a:t>
            </a:r>
            <a:endParaRPr sz="2800" dirty="0">
              <a:highlight>
                <a:schemeClr val="accent1"/>
              </a:highlight>
              <a:latin typeface="Century Gothic" panose="020B0502020202020204" pitchFamily="34" charset="0"/>
            </a:endParaRPr>
          </a:p>
        </p:txBody>
      </p:sp>
      <p:sp>
        <p:nvSpPr>
          <p:cNvPr id="125" name="Google Shape;125;p17"/>
          <p:cNvSpPr txBox="1">
            <a:spLocks noGrp="1"/>
          </p:cNvSpPr>
          <p:nvPr>
            <p:ph type="body" idx="1"/>
          </p:nvPr>
        </p:nvSpPr>
        <p:spPr>
          <a:xfrm>
            <a:off x="1381250" y="1616470"/>
            <a:ext cx="2090613"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 </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3" name="TextBox 2">
            <a:extLst>
              <a:ext uri="{FF2B5EF4-FFF2-40B4-BE49-F238E27FC236}">
                <a16:creationId xmlns:a16="http://schemas.microsoft.com/office/drawing/2014/main" id="{0E3A0646-87E4-8FE4-5706-949F152AAAFA}"/>
              </a:ext>
            </a:extLst>
          </p:cNvPr>
          <p:cNvSpPr txBox="1"/>
          <p:nvPr/>
        </p:nvSpPr>
        <p:spPr>
          <a:xfrm>
            <a:off x="1266949" y="1530745"/>
            <a:ext cx="7634164" cy="338554"/>
          </a:xfrm>
          <a:prstGeom prst="rect">
            <a:avLst/>
          </a:prstGeom>
          <a:noFill/>
        </p:spPr>
        <p:txBody>
          <a:bodyPr wrap="square">
            <a:spAutoFit/>
          </a:bodyPr>
          <a:lstStyle/>
          <a:p>
            <a:r>
              <a:rPr lang="en-US" sz="1600" dirty="0">
                <a:latin typeface="Century Gothic" panose="020B0502020202020204" pitchFamily="34" charset="0"/>
              </a:rPr>
              <a:t>6-Make x as a parent of y</a:t>
            </a:r>
          </a:p>
        </p:txBody>
      </p:sp>
      <p:sp>
        <p:nvSpPr>
          <p:cNvPr id="6" name="TextBox 5">
            <a:extLst>
              <a:ext uri="{FF2B5EF4-FFF2-40B4-BE49-F238E27FC236}">
                <a16:creationId xmlns:a16="http://schemas.microsoft.com/office/drawing/2014/main" id="{445BE161-01D3-20B4-B85C-6B1C76E8367A}"/>
              </a:ext>
            </a:extLst>
          </p:cNvPr>
          <p:cNvSpPr txBox="1"/>
          <p:nvPr/>
        </p:nvSpPr>
        <p:spPr>
          <a:xfrm>
            <a:off x="3187178" y="3833232"/>
            <a:ext cx="4575572" cy="307777"/>
          </a:xfrm>
          <a:prstGeom prst="rect">
            <a:avLst/>
          </a:prstGeom>
          <a:noFill/>
        </p:spPr>
        <p:txBody>
          <a:bodyPr wrap="square">
            <a:spAutoFit/>
          </a:bodyPr>
          <a:lstStyle/>
          <a:p>
            <a:r>
              <a:rPr lang="en-US" dirty="0">
                <a:latin typeface="Century Gothic" panose="020B0502020202020204" pitchFamily="34" charset="0"/>
              </a:rPr>
              <a:t>Assign x as the parent of y</a:t>
            </a:r>
            <a:endParaRPr lang="en-PK" dirty="0">
              <a:latin typeface="Century Gothic" panose="020B0502020202020204" pitchFamily="34" charset="0"/>
            </a:endParaRPr>
          </a:p>
        </p:txBody>
      </p:sp>
      <p:pic>
        <p:nvPicPr>
          <p:cNvPr id="5" name="Picture 4">
            <a:extLst>
              <a:ext uri="{FF2B5EF4-FFF2-40B4-BE49-F238E27FC236}">
                <a16:creationId xmlns:a16="http://schemas.microsoft.com/office/drawing/2014/main" id="{8082F53C-86D6-420F-6EE5-3015EF27ED5A}"/>
              </a:ext>
            </a:extLst>
          </p:cNvPr>
          <p:cNvPicPr>
            <a:picLocks noChangeAspect="1"/>
          </p:cNvPicPr>
          <p:nvPr/>
        </p:nvPicPr>
        <p:blipFill>
          <a:blip r:embed="rId3"/>
          <a:stretch>
            <a:fillRect/>
          </a:stretch>
        </p:blipFill>
        <p:spPr>
          <a:xfrm>
            <a:off x="3293005" y="2471911"/>
            <a:ext cx="2324301" cy="1188823"/>
          </a:xfrm>
          <a:prstGeom prst="rect">
            <a:avLst/>
          </a:prstGeom>
        </p:spPr>
      </p:pic>
    </p:spTree>
    <p:extLst>
      <p:ext uri="{BB962C8B-B14F-4D97-AF65-F5344CB8AC3E}">
        <p14:creationId xmlns:p14="http://schemas.microsoft.com/office/powerpoint/2010/main" val="1310657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4155156"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latin typeface="Century Gothic" panose="020B0502020202020204" pitchFamily="34" charset="0"/>
              </a:rPr>
              <a:t>Right Rotation</a:t>
            </a:r>
            <a:endParaRPr sz="2800" dirty="0">
              <a:highlight>
                <a:schemeClr val="accent1"/>
              </a:highlight>
              <a:latin typeface="Century Gothic" panose="020B0502020202020204" pitchFamily="34" charset="0"/>
            </a:endParaRPr>
          </a:p>
        </p:txBody>
      </p:sp>
      <p:sp>
        <p:nvSpPr>
          <p:cNvPr id="125" name="Google Shape;125;p17"/>
          <p:cNvSpPr txBox="1">
            <a:spLocks noGrp="1"/>
          </p:cNvSpPr>
          <p:nvPr>
            <p:ph type="body" idx="1"/>
          </p:nvPr>
        </p:nvSpPr>
        <p:spPr>
          <a:xfrm>
            <a:off x="1381250" y="1616470"/>
            <a:ext cx="2090613"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 </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3" name="TextBox 2">
            <a:extLst>
              <a:ext uri="{FF2B5EF4-FFF2-40B4-BE49-F238E27FC236}">
                <a16:creationId xmlns:a16="http://schemas.microsoft.com/office/drawing/2014/main" id="{0E3A0646-87E4-8FE4-5706-949F152AAAFA}"/>
              </a:ext>
            </a:extLst>
          </p:cNvPr>
          <p:cNvSpPr txBox="1"/>
          <p:nvPr/>
        </p:nvSpPr>
        <p:spPr>
          <a:xfrm>
            <a:off x="1183413" y="1523602"/>
            <a:ext cx="7634164" cy="338554"/>
          </a:xfrm>
          <a:prstGeom prst="rect">
            <a:avLst/>
          </a:prstGeom>
          <a:noFill/>
        </p:spPr>
        <p:txBody>
          <a:bodyPr wrap="square">
            <a:spAutoFit/>
          </a:bodyPr>
          <a:lstStyle/>
          <a:p>
            <a:r>
              <a:rPr lang="en-US" sz="1600" b="1" dirty="0">
                <a:latin typeface="Century Gothic" panose="020B0502020202020204" pitchFamily="34" charset="0"/>
              </a:rPr>
              <a:t>Pseudo Code</a:t>
            </a:r>
          </a:p>
        </p:txBody>
      </p:sp>
      <p:pic>
        <p:nvPicPr>
          <p:cNvPr id="4" name="Picture 3" descr="Text&#10;&#10;Description automatically generated">
            <a:extLst>
              <a:ext uri="{FF2B5EF4-FFF2-40B4-BE49-F238E27FC236}">
                <a16:creationId xmlns:a16="http://schemas.microsoft.com/office/drawing/2014/main" id="{5DD817CB-C5A2-04B1-27C8-A9327F127E12}"/>
              </a:ext>
            </a:extLst>
          </p:cNvPr>
          <p:cNvPicPr>
            <a:picLocks noChangeAspect="1"/>
          </p:cNvPicPr>
          <p:nvPr/>
        </p:nvPicPr>
        <p:blipFill>
          <a:blip r:embed="rId3"/>
          <a:stretch>
            <a:fillRect/>
          </a:stretch>
        </p:blipFill>
        <p:spPr>
          <a:xfrm>
            <a:off x="2033663" y="1907840"/>
            <a:ext cx="3481311" cy="2529459"/>
          </a:xfrm>
          <a:prstGeom prst="rect">
            <a:avLst/>
          </a:prstGeom>
        </p:spPr>
      </p:pic>
    </p:spTree>
    <p:extLst>
      <p:ext uri="{BB962C8B-B14F-4D97-AF65-F5344CB8AC3E}">
        <p14:creationId xmlns:p14="http://schemas.microsoft.com/office/powerpoint/2010/main" val="307965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3"/>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Century Gothic" panose="020B0502020202020204" pitchFamily="34" charset="0"/>
              </a:rPr>
              <a:t>Introduction</a:t>
            </a:r>
            <a:endParaRPr dirty="0">
              <a:latin typeface="Century Gothic" panose="020B0502020202020204" pitchFamily="34" charset="0"/>
            </a:endParaRPr>
          </a:p>
        </p:txBody>
      </p:sp>
      <p:grpSp>
        <p:nvGrpSpPr>
          <p:cNvPr id="87" name="Google Shape;87;p13"/>
          <p:cNvGrpSpPr/>
          <p:nvPr/>
        </p:nvGrpSpPr>
        <p:grpSpPr>
          <a:xfrm>
            <a:off x="916458" y="1019750"/>
            <a:ext cx="214625" cy="214625"/>
            <a:chOff x="2594050" y="1631825"/>
            <a:chExt cx="439625" cy="439625"/>
          </a:xfrm>
        </p:grpSpPr>
        <p:sp>
          <p:nvSpPr>
            <p:cNvPr id="88" name="Google Shape;88;p1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Gothic" panose="020B0502020202020204" pitchFamily="34" charset="0"/>
              </a:endParaRPr>
            </a:p>
          </p:txBody>
        </p:sp>
        <p:sp>
          <p:nvSpPr>
            <p:cNvPr id="89" name="Google Shape;89;p1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Gothic" panose="020B0502020202020204" pitchFamily="34" charset="0"/>
              </a:endParaRPr>
            </a:p>
          </p:txBody>
        </p:sp>
        <p:sp>
          <p:nvSpPr>
            <p:cNvPr id="90" name="Google Shape;90;p1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Gothic" panose="020B0502020202020204" pitchFamily="34" charset="0"/>
              </a:endParaRPr>
            </a:p>
          </p:txBody>
        </p:sp>
        <p:sp>
          <p:nvSpPr>
            <p:cNvPr id="91" name="Google Shape;91;p1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Gothic" panose="020B0502020202020204" pitchFamily="34" charset="0"/>
              </a:endParaRPr>
            </a:p>
          </p:txBody>
        </p:sp>
      </p:grpSp>
      <p:sp>
        <p:nvSpPr>
          <p:cNvPr id="92" name="Google Shape;92;p13"/>
          <p:cNvSpPr txBox="1"/>
          <p:nvPr/>
        </p:nvSpPr>
        <p:spPr>
          <a:xfrm>
            <a:off x="1381250" y="1578150"/>
            <a:ext cx="3226800" cy="2458068"/>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600" b="1" dirty="0">
                <a:highlight>
                  <a:schemeClr val="accent1"/>
                </a:highlight>
                <a:latin typeface="Century Gothic" panose="020B0502020202020204" pitchFamily="34" charset="0"/>
                <a:ea typeface="Quattrocento Sans"/>
                <a:cs typeface="Quattrocento Sans"/>
                <a:sym typeface="Quattrocento Sans"/>
              </a:rPr>
              <a:t>Why Red-Black Trees?</a:t>
            </a:r>
            <a:endParaRPr sz="1600" dirty="0">
              <a:highlight>
                <a:schemeClr val="accent1"/>
              </a:highlight>
              <a:latin typeface="Century Gothic" panose="020B0502020202020204" pitchFamily="34" charset="0"/>
              <a:ea typeface="Quattrocento Sans"/>
              <a:cs typeface="Quattrocento Sans"/>
              <a:sym typeface="Quattrocento Sans"/>
            </a:endParaRPr>
          </a:p>
          <a:p>
            <a:pPr marL="0" lvl="0" indent="0" algn="l" rtl="0">
              <a:spcBef>
                <a:spcPts val="600"/>
              </a:spcBef>
              <a:spcAft>
                <a:spcPts val="0"/>
              </a:spcAft>
              <a:buClr>
                <a:schemeClr val="dk1"/>
              </a:buClr>
              <a:buSzPts val="1100"/>
              <a:buFont typeface="Arial"/>
              <a:buNone/>
            </a:pPr>
            <a:r>
              <a:rPr lang="en-US" dirty="0">
                <a:latin typeface="Century Gothic" panose="020B0502020202020204" pitchFamily="34" charset="0"/>
                <a:ea typeface="Quattrocento Sans"/>
                <a:cs typeface="Quattrocento Sans"/>
                <a:sym typeface="Quattrocento Sans"/>
              </a:rPr>
              <a:t>We have studied that worst time complexity of searching in Binary Search is the height of the tree (0(h)).</a:t>
            </a:r>
            <a:endParaRPr dirty="0">
              <a:latin typeface="Century Gothic" panose="020B0502020202020204" pitchFamily="34" charset="0"/>
              <a:ea typeface="Quattrocento Sans"/>
              <a:cs typeface="Quattrocento Sans"/>
              <a:sym typeface="Quattrocento Sans"/>
            </a:endParaRPr>
          </a:p>
          <a:p>
            <a:pPr marL="0" lvl="0" indent="0" algn="l" rtl="0">
              <a:spcBef>
                <a:spcPts val="600"/>
              </a:spcBef>
              <a:spcAft>
                <a:spcPts val="0"/>
              </a:spcAft>
              <a:buClr>
                <a:schemeClr val="dk1"/>
              </a:buClr>
              <a:buSzPts val="1100"/>
              <a:buFont typeface="Arial"/>
              <a:buNone/>
            </a:pPr>
            <a:r>
              <a:rPr lang="en-US" dirty="0">
                <a:latin typeface="Century Gothic" panose="020B0502020202020204" pitchFamily="34" charset="0"/>
                <a:ea typeface="Quattrocento Sans"/>
                <a:cs typeface="Quattrocento Sans"/>
                <a:sym typeface="Quattrocento Sans"/>
              </a:rPr>
              <a:t>For Example, if data is given in sorted order, the BST will be skewed BST and time complexity will be length of the data.</a:t>
            </a:r>
            <a:endParaRPr dirty="0">
              <a:latin typeface="Century Gothic" panose="020B0502020202020204" pitchFamily="34" charset="0"/>
              <a:ea typeface="Quattrocento Sans"/>
              <a:cs typeface="Quattrocento Sans"/>
              <a:sym typeface="Quattrocento Sans"/>
            </a:endParaRPr>
          </a:p>
          <a:p>
            <a:pPr marL="0" lvl="0" indent="0" algn="l" rtl="0">
              <a:spcBef>
                <a:spcPts val="600"/>
              </a:spcBef>
              <a:spcAft>
                <a:spcPts val="0"/>
              </a:spcAft>
              <a:buNone/>
            </a:pPr>
            <a:endParaRPr sz="1200" dirty="0">
              <a:latin typeface="Century Gothic" panose="020B0502020202020204" pitchFamily="34" charset="0"/>
              <a:ea typeface="Quattrocento Sans"/>
              <a:cs typeface="Quattrocento Sans"/>
              <a:sym typeface="Quattrocento Sans"/>
            </a:endParaRPr>
          </a:p>
        </p:txBody>
      </p:sp>
      <p:sp>
        <p:nvSpPr>
          <p:cNvPr id="93" name="Google Shape;93;p13"/>
          <p:cNvSpPr txBox="1"/>
          <p:nvPr/>
        </p:nvSpPr>
        <p:spPr>
          <a:xfrm>
            <a:off x="5044602" y="1578149"/>
            <a:ext cx="3367500" cy="2458069"/>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dirty="0">
                <a:highlight>
                  <a:schemeClr val="accent1"/>
                </a:highlight>
                <a:latin typeface="Century Gothic" panose="020B0502020202020204" pitchFamily="34" charset="0"/>
                <a:ea typeface="Quattrocento Sans"/>
                <a:cs typeface="Quattrocento Sans"/>
                <a:sym typeface="Quattrocento Sans"/>
              </a:rPr>
              <a:t>Input: </a:t>
            </a:r>
            <a:r>
              <a:rPr lang="en-US" dirty="0">
                <a:latin typeface="Century Gothic" panose="020B0502020202020204" pitchFamily="34" charset="0"/>
                <a:ea typeface="Quattrocento Sans"/>
                <a:cs typeface="Quattrocento Sans"/>
                <a:sym typeface="Quattrocento Sans"/>
              </a:rPr>
              <a:t> [3,4,6,7,9,10,11,12,14]</a:t>
            </a:r>
          </a:p>
          <a:p>
            <a:pPr marL="0" lvl="0" indent="0" algn="l" rtl="0">
              <a:spcBef>
                <a:spcPts val="600"/>
              </a:spcBef>
              <a:spcAft>
                <a:spcPts val="0"/>
              </a:spcAft>
              <a:buNone/>
            </a:pPr>
            <a:r>
              <a:rPr lang="en-US" sz="1200" dirty="0">
                <a:latin typeface="Century Gothic" panose="020B0502020202020204" pitchFamily="34" charset="0"/>
                <a:ea typeface="Quattrocento Sans"/>
                <a:cs typeface="Quattrocento Sans"/>
                <a:sym typeface="Quattrocento Sans"/>
              </a:rPr>
              <a:t>	</a:t>
            </a:r>
          </a:p>
          <a:p>
            <a:pPr marL="0" lvl="0" indent="0" algn="l" rtl="0">
              <a:spcBef>
                <a:spcPts val="600"/>
              </a:spcBef>
              <a:spcAft>
                <a:spcPts val="0"/>
              </a:spcAft>
              <a:buNone/>
            </a:pPr>
            <a:r>
              <a:rPr lang="en-US" sz="1200" dirty="0">
                <a:latin typeface="Century Gothic" panose="020B0502020202020204" pitchFamily="34" charset="0"/>
                <a:ea typeface="Quattrocento Sans"/>
                <a:cs typeface="Quattrocento Sans"/>
                <a:sym typeface="Quattrocento Sans"/>
              </a:rPr>
              <a:t>	               </a:t>
            </a:r>
          </a:p>
          <a:p>
            <a:pPr marL="0" lvl="0" indent="0" algn="l" rtl="0">
              <a:spcBef>
                <a:spcPts val="600"/>
              </a:spcBef>
              <a:spcAft>
                <a:spcPts val="0"/>
              </a:spcAft>
              <a:buNone/>
            </a:pPr>
            <a:endParaRPr lang="en-US" sz="1200" b="1" dirty="0">
              <a:latin typeface="Century Gothic" panose="020B0502020202020204" pitchFamily="34" charset="0"/>
              <a:ea typeface="Quattrocento Sans"/>
              <a:cs typeface="Quattrocento Sans"/>
              <a:sym typeface="Quattrocento Sans"/>
            </a:endParaRPr>
          </a:p>
          <a:p>
            <a:pPr marL="0" lvl="0" indent="0" algn="l" rtl="0">
              <a:spcBef>
                <a:spcPts val="600"/>
              </a:spcBef>
              <a:spcAft>
                <a:spcPts val="0"/>
              </a:spcAft>
              <a:buNone/>
            </a:pPr>
            <a:r>
              <a:rPr lang="en-US" sz="1200" b="1" dirty="0">
                <a:latin typeface="Century Gothic" panose="020B0502020202020204" pitchFamily="34" charset="0"/>
                <a:ea typeface="Quattrocento Sans"/>
                <a:cs typeface="Quattrocento Sans"/>
                <a:sym typeface="Quattrocento Sans"/>
              </a:rPr>
              <a:t>                                     Time Complexity:0(n)</a:t>
            </a:r>
            <a:r>
              <a:rPr lang="en-US" sz="1200" dirty="0">
                <a:latin typeface="Century Gothic" panose="020B0502020202020204" pitchFamily="34" charset="0"/>
                <a:ea typeface="Quattrocento Sans"/>
                <a:cs typeface="Quattrocento Sans"/>
                <a:sym typeface="Quattrocento Sans"/>
              </a:rPr>
              <a:t> 	</a:t>
            </a:r>
          </a:p>
          <a:p>
            <a:pPr marL="0" lvl="0" indent="0" algn="l" rtl="0">
              <a:spcBef>
                <a:spcPts val="600"/>
              </a:spcBef>
              <a:spcAft>
                <a:spcPts val="0"/>
              </a:spcAft>
              <a:buNone/>
            </a:pPr>
            <a:r>
              <a:rPr lang="en-US" sz="1200" dirty="0">
                <a:latin typeface="Century Gothic" panose="020B0502020202020204" pitchFamily="34" charset="0"/>
                <a:ea typeface="Quattrocento Sans"/>
                <a:cs typeface="Quattrocento Sans"/>
                <a:sym typeface="Quattrocento Sans"/>
              </a:rPr>
              <a:t>		</a:t>
            </a:r>
          </a:p>
          <a:p>
            <a:pPr marL="0" lvl="0" indent="0" algn="l" rtl="0">
              <a:spcBef>
                <a:spcPts val="600"/>
              </a:spcBef>
              <a:spcAft>
                <a:spcPts val="0"/>
              </a:spcAft>
              <a:buNone/>
            </a:pPr>
            <a:r>
              <a:rPr lang="en-US" sz="1200" dirty="0">
                <a:latin typeface="Century Gothic" panose="020B0502020202020204" pitchFamily="34" charset="0"/>
                <a:ea typeface="Quattrocento Sans"/>
                <a:cs typeface="Quattrocento Sans"/>
                <a:sym typeface="Quattrocento Sans"/>
              </a:rPr>
              <a:t>		</a:t>
            </a:r>
          </a:p>
          <a:p>
            <a:pPr marL="0" lvl="0" indent="0" algn="l" rtl="0">
              <a:spcBef>
                <a:spcPts val="600"/>
              </a:spcBef>
              <a:spcAft>
                <a:spcPts val="0"/>
              </a:spcAft>
              <a:buNone/>
            </a:pPr>
            <a:r>
              <a:rPr lang="en-US" sz="1200" dirty="0">
                <a:highlight>
                  <a:schemeClr val="accent1"/>
                </a:highlight>
                <a:latin typeface="Century Gothic" panose="020B0502020202020204" pitchFamily="34" charset="0"/>
                <a:ea typeface="Quattrocento Sans"/>
                <a:cs typeface="Quattrocento Sans"/>
                <a:sym typeface="Quattrocento Sans"/>
              </a:rPr>
              <a:t>	          </a:t>
            </a:r>
          </a:p>
          <a:p>
            <a:pPr marL="0" lvl="0" indent="0" algn="l" rtl="0">
              <a:spcBef>
                <a:spcPts val="600"/>
              </a:spcBef>
              <a:spcAft>
                <a:spcPts val="0"/>
              </a:spcAft>
              <a:buNone/>
            </a:pPr>
            <a:r>
              <a:rPr lang="en-US" sz="1200" dirty="0">
                <a:highlight>
                  <a:schemeClr val="accent1"/>
                </a:highlight>
                <a:latin typeface="Century Gothic" panose="020B0502020202020204" pitchFamily="34" charset="0"/>
                <a:ea typeface="Quattrocento Sans"/>
                <a:cs typeface="Quattrocento Sans"/>
                <a:sym typeface="Quattrocento Sans"/>
              </a:rPr>
              <a:t>                                           </a:t>
            </a:r>
            <a:endParaRPr sz="1200" dirty="0">
              <a:highlight>
                <a:schemeClr val="accent1"/>
              </a:highlight>
              <a:latin typeface="Century Gothic" panose="020B0502020202020204" pitchFamily="34" charset="0"/>
              <a:ea typeface="Quattrocento Sans"/>
              <a:cs typeface="Quattrocento Sans"/>
              <a:sym typeface="Quattrocento Sans"/>
            </a:endParaRPr>
          </a:p>
        </p:txBody>
      </p:sp>
      <p:sp>
        <p:nvSpPr>
          <p:cNvPr id="94" name="Google Shape;94;p13"/>
          <p:cNvSpPr txBox="1"/>
          <p:nvPr/>
        </p:nvSpPr>
        <p:spPr>
          <a:xfrm>
            <a:off x="916458" y="3557518"/>
            <a:ext cx="7846200" cy="668823"/>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endParaRPr sz="1100" i="1" dirty="0">
              <a:latin typeface="Century Gothic" panose="020B0502020202020204" pitchFamily="34" charset="0"/>
              <a:ea typeface="Lora"/>
              <a:cs typeface="Lora"/>
              <a:sym typeface="Lora"/>
            </a:endParaRPr>
          </a:p>
          <a:p>
            <a:pPr>
              <a:spcBef>
                <a:spcPts val="1000"/>
              </a:spcBef>
              <a:spcAft>
                <a:spcPts val="1000"/>
              </a:spcAft>
            </a:pPr>
            <a:r>
              <a:rPr lang="en-US" sz="1800" b="1" dirty="0">
                <a:latin typeface="Century Gothic" panose="020B0502020202020204" pitchFamily="34" charset="0"/>
                <a:ea typeface="Quattrocento Sans"/>
                <a:cs typeface="Quattrocento Sans"/>
                <a:sym typeface="Quattrocento Sans"/>
              </a:rPr>
              <a:t>       </a:t>
            </a:r>
            <a:r>
              <a:rPr lang="en-US" sz="2000" b="1" dirty="0">
                <a:latin typeface="Century Gothic" panose="020B0502020202020204" pitchFamily="34" charset="0"/>
                <a:ea typeface="Quattrocento Sans"/>
                <a:cs typeface="Quattrocento Sans"/>
                <a:sym typeface="Quattrocento Sans"/>
              </a:rPr>
              <a:t>So,</a:t>
            </a:r>
            <a:r>
              <a:rPr lang="en-US" sz="1800" b="1" dirty="0">
                <a:latin typeface="Century Gothic" panose="020B0502020202020204" pitchFamily="34" charset="0"/>
                <a:ea typeface="Quattrocento Sans"/>
                <a:cs typeface="Quattrocento Sans"/>
                <a:sym typeface="Quattrocento Sans"/>
              </a:rPr>
              <a:t> </a:t>
            </a:r>
            <a:r>
              <a:rPr lang="en-US" sz="2000" b="1" dirty="0">
                <a:latin typeface="Century Gothic" panose="020B0502020202020204" pitchFamily="34" charset="0"/>
                <a:ea typeface="Quattrocento Sans"/>
                <a:cs typeface="Quattrocento Sans"/>
                <a:sym typeface="Quattrocento Sans"/>
              </a:rPr>
              <a:t>there</a:t>
            </a:r>
            <a:r>
              <a:rPr lang="en-US" sz="1800" b="1" dirty="0">
                <a:latin typeface="Century Gothic" panose="020B0502020202020204" pitchFamily="34" charset="0"/>
                <a:ea typeface="Quattrocento Sans"/>
                <a:cs typeface="Quattrocento Sans"/>
                <a:sym typeface="Quattrocento Sans"/>
              </a:rPr>
              <a:t> is no difference in Binary Search Tree and Linked List.</a:t>
            </a:r>
          </a:p>
          <a:p>
            <a:pPr marL="0" lvl="0" indent="0" algn="l" rtl="0">
              <a:spcBef>
                <a:spcPts val="1000"/>
              </a:spcBef>
              <a:spcAft>
                <a:spcPts val="1000"/>
              </a:spcAft>
              <a:buNone/>
            </a:pPr>
            <a:endParaRPr sz="1100" i="1" dirty="0">
              <a:latin typeface="Century Gothic" panose="020B0502020202020204" pitchFamily="34" charset="0"/>
              <a:ea typeface="Lora"/>
              <a:cs typeface="Lora"/>
              <a:sym typeface="Lora"/>
            </a:endParaRPr>
          </a:p>
        </p:txBody>
      </p:sp>
      <p:sp>
        <p:nvSpPr>
          <p:cNvPr id="95" name="Google Shape;95;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Century Gothic" panose="020B0502020202020204" pitchFamily="34" charset="0"/>
              </a:rPr>
              <a:t>2</a:t>
            </a:fld>
            <a:endParaRPr>
              <a:latin typeface="Century Gothic" panose="020B0502020202020204" pitchFamily="34" charset="0"/>
            </a:endParaRPr>
          </a:p>
        </p:txBody>
      </p:sp>
      <p:pic>
        <p:nvPicPr>
          <p:cNvPr id="5" name="Picture 4" descr="A picture containing text, blackboard&#10;&#10;Description automatically generated">
            <a:extLst>
              <a:ext uri="{FF2B5EF4-FFF2-40B4-BE49-F238E27FC236}">
                <a16:creationId xmlns:a16="http://schemas.microsoft.com/office/drawing/2014/main" id="{E763F74B-2374-8DE5-A159-0163D418CF4E}"/>
              </a:ext>
            </a:extLst>
          </p:cNvPr>
          <p:cNvPicPr>
            <a:picLocks noChangeAspect="1"/>
          </p:cNvPicPr>
          <p:nvPr/>
        </p:nvPicPr>
        <p:blipFill>
          <a:blip r:embed="rId3"/>
          <a:stretch>
            <a:fillRect/>
          </a:stretch>
        </p:blipFill>
        <p:spPr>
          <a:xfrm>
            <a:off x="5259650" y="2326876"/>
            <a:ext cx="2341300" cy="14959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xEl>
                                              <p:pRg st="2" end="2"/>
                                            </p:txEl>
                                          </p:spTgt>
                                        </p:tgtEl>
                                        <p:attrNameLst>
                                          <p:attrName>style.visibility</p:attrName>
                                        </p:attrNameLst>
                                      </p:cBhvr>
                                      <p:to>
                                        <p:strVal val="visible"/>
                                      </p:to>
                                    </p:set>
                                    <p:animEffect transition="in" filter="fade">
                                      <p:cBhvr>
                                        <p:cTn id="7" dur="500"/>
                                        <p:tgtEl>
                                          <p:spTgt spid="9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
                                            <p:txEl>
                                              <p:pRg st="0" end="0"/>
                                            </p:txEl>
                                          </p:spTgt>
                                        </p:tgtEl>
                                        <p:attrNameLst>
                                          <p:attrName>style.visibility</p:attrName>
                                        </p:attrNameLst>
                                      </p:cBhvr>
                                      <p:to>
                                        <p:strVal val="visible"/>
                                      </p:to>
                                    </p:set>
                                    <p:animEffect transition="in" filter="fade">
                                      <p:cBhvr>
                                        <p:cTn id="12" dur="500"/>
                                        <p:tgtEl>
                                          <p:spTgt spid="9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3">
                                            <p:txEl>
                                              <p:pRg st="4" end="4"/>
                                            </p:txEl>
                                          </p:spTgt>
                                        </p:tgtEl>
                                        <p:attrNameLst>
                                          <p:attrName>style.visibility</p:attrName>
                                        </p:attrNameLst>
                                      </p:cBhvr>
                                      <p:to>
                                        <p:strVal val="visible"/>
                                      </p:to>
                                    </p:set>
                                    <p:animEffect transition="in" filter="fade">
                                      <p:cBhvr>
                                        <p:cTn id="22" dur="500"/>
                                        <p:tgtEl>
                                          <p:spTgt spid="9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
                                            <p:txEl>
                                              <p:pRg st="1" end="1"/>
                                            </p:txEl>
                                          </p:spTgt>
                                        </p:tgtEl>
                                        <p:attrNameLst>
                                          <p:attrName>style.visibility</p:attrName>
                                        </p:attrNameLst>
                                      </p:cBhvr>
                                      <p:to>
                                        <p:strVal val="visible"/>
                                      </p:to>
                                    </p:set>
                                    <p:animEffect transition="in" filter="fade">
                                      <p:cBhvr>
                                        <p:cTn id="27" dur="500"/>
                                        <p:tgtEl>
                                          <p:spTgt spid="9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4155156"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latin typeface="Century Gothic" panose="020B0502020202020204" pitchFamily="34" charset="0"/>
              </a:rPr>
              <a:t>Insertion in RB-Trees</a:t>
            </a:r>
            <a:endParaRPr sz="2800" dirty="0">
              <a:highlight>
                <a:schemeClr val="accent1"/>
              </a:highlight>
              <a:latin typeface="Century Gothic" panose="020B0502020202020204" pitchFamily="34" charset="0"/>
            </a:endParaRPr>
          </a:p>
        </p:txBody>
      </p:sp>
      <p:sp>
        <p:nvSpPr>
          <p:cNvPr id="125" name="Google Shape;125;p17"/>
          <p:cNvSpPr txBox="1">
            <a:spLocks noGrp="1"/>
          </p:cNvSpPr>
          <p:nvPr>
            <p:ph type="body" idx="1"/>
          </p:nvPr>
        </p:nvSpPr>
        <p:spPr>
          <a:xfrm>
            <a:off x="1381250" y="1616470"/>
            <a:ext cx="2090613"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 </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5" name="TextBox 4">
            <a:extLst>
              <a:ext uri="{FF2B5EF4-FFF2-40B4-BE49-F238E27FC236}">
                <a16:creationId xmlns:a16="http://schemas.microsoft.com/office/drawing/2014/main" id="{C1CEDA34-2E66-FCDE-2BF4-00EA65B6474C}"/>
              </a:ext>
            </a:extLst>
          </p:cNvPr>
          <p:cNvSpPr txBox="1"/>
          <p:nvPr/>
        </p:nvSpPr>
        <p:spPr>
          <a:xfrm>
            <a:off x="1381250" y="1616470"/>
            <a:ext cx="6912644" cy="1815882"/>
          </a:xfrm>
          <a:prstGeom prst="rect">
            <a:avLst/>
          </a:prstGeom>
          <a:noFill/>
        </p:spPr>
        <p:txBody>
          <a:bodyPr wrap="square">
            <a:spAutoFit/>
          </a:bodyPr>
          <a:lstStyle/>
          <a:p>
            <a:pPr algn="just"/>
            <a:r>
              <a:rPr lang="en-US" sz="1600" b="0" i="0" dirty="0">
                <a:effectLst/>
                <a:latin typeface="Century Gothic" panose="020B0502020202020204" pitchFamily="34" charset="0"/>
              </a:rPr>
              <a:t>While inserting a new node, the new node is always inserted as a RED node. After insertion of a new node, if the tree is violating the properties of the red-black tree then, we do the following operations.</a:t>
            </a:r>
          </a:p>
          <a:p>
            <a:endParaRPr lang="en-US" sz="1600" b="0" i="0" dirty="0">
              <a:effectLst/>
              <a:latin typeface="Century Gothic" panose="020B0502020202020204" pitchFamily="34" charset="0"/>
            </a:endParaRPr>
          </a:p>
          <a:p>
            <a:r>
              <a:rPr lang="en-US" sz="1600" dirty="0">
                <a:latin typeface="Century Gothic" panose="020B0502020202020204" pitchFamily="34" charset="0"/>
              </a:rPr>
              <a:t>1-Recolor</a:t>
            </a:r>
            <a:endParaRPr lang="en-PK" sz="1600" dirty="0">
              <a:latin typeface="Century Gothic" panose="020B0502020202020204" pitchFamily="34" charset="0"/>
            </a:endParaRPr>
          </a:p>
          <a:p>
            <a:r>
              <a:rPr lang="en-US" sz="1600" dirty="0">
                <a:latin typeface="Century Gothic" panose="020B0502020202020204" pitchFamily="34" charset="0"/>
              </a:rPr>
              <a:t>2-Rotations</a:t>
            </a:r>
          </a:p>
        </p:txBody>
      </p:sp>
    </p:spTree>
    <p:extLst>
      <p:ext uri="{BB962C8B-B14F-4D97-AF65-F5344CB8AC3E}">
        <p14:creationId xmlns:p14="http://schemas.microsoft.com/office/powerpoint/2010/main" val="342930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4155156"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latin typeface="Century Gothic" panose="020B0502020202020204" pitchFamily="34" charset="0"/>
              </a:rPr>
              <a:t>Algorithm for Insertion</a:t>
            </a:r>
            <a:endParaRPr sz="2800" dirty="0">
              <a:highlight>
                <a:schemeClr val="accent1"/>
              </a:highlight>
              <a:latin typeface="Century Gothic" panose="020B0502020202020204" pitchFamily="34" charset="0"/>
            </a:endParaRPr>
          </a:p>
        </p:txBody>
      </p:sp>
      <p:sp>
        <p:nvSpPr>
          <p:cNvPr id="125" name="Google Shape;125;p17"/>
          <p:cNvSpPr txBox="1">
            <a:spLocks noGrp="1"/>
          </p:cNvSpPr>
          <p:nvPr>
            <p:ph type="body" idx="1"/>
          </p:nvPr>
        </p:nvSpPr>
        <p:spPr>
          <a:xfrm>
            <a:off x="1381250" y="1616470"/>
            <a:ext cx="2090613"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 </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7" name="TextBox 6">
            <a:extLst>
              <a:ext uri="{FF2B5EF4-FFF2-40B4-BE49-F238E27FC236}">
                <a16:creationId xmlns:a16="http://schemas.microsoft.com/office/drawing/2014/main" id="{9ABC0B3E-2824-0C36-726D-ED61FC9B371D}"/>
              </a:ext>
            </a:extLst>
          </p:cNvPr>
          <p:cNvSpPr txBox="1"/>
          <p:nvPr/>
        </p:nvSpPr>
        <p:spPr>
          <a:xfrm>
            <a:off x="916458" y="1369413"/>
            <a:ext cx="8376797" cy="5293757"/>
          </a:xfrm>
          <a:prstGeom prst="rect">
            <a:avLst/>
          </a:prstGeom>
          <a:noFill/>
        </p:spPr>
        <p:txBody>
          <a:bodyPr wrap="square">
            <a:spAutoFit/>
          </a:bodyPr>
          <a:lstStyle/>
          <a:p>
            <a:pPr marR="0" lvl="0" algn="l" defTabSz="914400" rtl="0" eaLnBrk="0" fontAlgn="base" latinLnBrk="0" hangingPunct="0">
              <a:lnSpc>
                <a:spcPct val="150000"/>
              </a:lnSpc>
              <a:spcBef>
                <a:spcPct val="0"/>
              </a:spcBef>
              <a:spcAft>
                <a:spcPct val="0"/>
              </a:spcAft>
              <a:buClrTx/>
              <a:buSzTx/>
              <a:tabLst/>
            </a:pPr>
            <a:r>
              <a:rPr kumimoji="0" lang="en-US" altLang="en-PK" b="0" i="0" u="none" strike="noStrike" cap="none" normalizeH="0" baseline="0" dirty="0">
                <a:ln>
                  <a:noFill/>
                </a:ln>
                <a:solidFill>
                  <a:schemeClr val="tx1"/>
                </a:solidFill>
                <a:effectLst/>
                <a:latin typeface="Century Gothic" panose="020B0502020202020204" pitchFamily="34" charset="0"/>
              </a:rPr>
              <a:t>1- </a:t>
            </a:r>
            <a:r>
              <a:rPr kumimoji="0" lang="en-PK" altLang="en-PK" b="0" i="0" u="none" strike="noStrike" cap="none" normalizeH="0" baseline="0" dirty="0">
                <a:ln>
                  <a:noFill/>
                </a:ln>
                <a:solidFill>
                  <a:schemeClr val="tx1"/>
                </a:solidFill>
                <a:effectLst/>
                <a:latin typeface="Century Gothic" panose="020B0502020202020204" pitchFamily="34" charset="0"/>
              </a:rPr>
              <a:t>Let y be the leaf (i.e.. NIL) and x be the root of the tree.</a:t>
            </a:r>
            <a:endParaRPr kumimoji="0" lang="en-US" altLang="en-PK" b="0" i="0" u="none" strike="noStrike" cap="none" normalizeH="0" baseline="0" dirty="0">
              <a:ln>
                <a:noFill/>
              </a:ln>
              <a:solidFill>
                <a:schemeClr val="tx1"/>
              </a:solidFill>
              <a:effectLst/>
              <a:latin typeface="Century Gothic" panose="020B0502020202020204" pitchFamily="34" charset="0"/>
            </a:endParaRPr>
          </a:p>
          <a:p>
            <a:pPr eaLnBrk="0" fontAlgn="base" hangingPunct="0">
              <a:spcBef>
                <a:spcPct val="0"/>
              </a:spcBef>
              <a:spcAft>
                <a:spcPct val="0"/>
              </a:spcAft>
              <a:buClrTx/>
            </a:pPr>
            <a:r>
              <a:rPr kumimoji="0" lang="en-US" altLang="en-PK" b="0" i="0" u="none" strike="noStrike" cap="none" normalizeH="0" baseline="0" dirty="0">
                <a:ln>
                  <a:noFill/>
                </a:ln>
                <a:solidFill>
                  <a:schemeClr val="tx1"/>
                </a:solidFill>
                <a:effectLst/>
                <a:latin typeface="Century Gothic" panose="020B0502020202020204" pitchFamily="34" charset="0"/>
              </a:rPr>
              <a:t>2- </a:t>
            </a:r>
            <a:r>
              <a:rPr kumimoji="0" lang="en-PK" altLang="en-PK" b="0" i="0" u="none" strike="noStrike" cap="none" normalizeH="0" baseline="0" dirty="0">
                <a:ln>
                  <a:noFill/>
                </a:ln>
                <a:solidFill>
                  <a:schemeClr val="tx1"/>
                </a:solidFill>
                <a:effectLst/>
                <a:latin typeface="Century Gothic" panose="020B0502020202020204" pitchFamily="34" charset="0"/>
              </a:rPr>
              <a:t>Check if the tree is empty (i.e.. whether x is NIL). If yes, insert</a:t>
            </a:r>
            <a:r>
              <a:rPr kumimoji="0" lang="en-US" altLang="en-PK" b="0" i="0" u="none" strike="noStrike" cap="none" normalizeH="0" baseline="0" dirty="0">
                <a:ln>
                  <a:noFill/>
                </a:ln>
                <a:solidFill>
                  <a:schemeClr val="tx1"/>
                </a:solidFill>
                <a:effectLst/>
                <a:latin typeface="Century Gothic" panose="020B0502020202020204" pitchFamily="34" charset="0"/>
              </a:rPr>
              <a:t>,</a:t>
            </a:r>
            <a:r>
              <a:rPr kumimoji="0" lang="en-PK" altLang="en-PK" b="0" i="0" u="none" strike="noStrike" cap="none" normalizeH="0" baseline="0" dirty="0">
                <a:ln>
                  <a:noFill/>
                </a:ln>
                <a:solidFill>
                  <a:schemeClr val="tx1"/>
                </a:solidFill>
                <a:effectLst/>
                <a:latin typeface="Century Gothic" panose="020B0502020202020204" pitchFamily="34" charset="0"/>
              </a:rPr>
              <a:t>newNode as a root node and </a:t>
            </a:r>
            <a:r>
              <a:rPr kumimoji="0" lang="en-US" altLang="en-PK" b="0" i="0" u="none" strike="noStrike" cap="none" normalizeH="0" baseline="0" dirty="0">
                <a:ln>
                  <a:noFill/>
                </a:ln>
                <a:solidFill>
                  <a:schemeClr val="tx1"/>
                </a:solidFill>
                <a:effectLst/>
                <a:latin typeface="Century Gothic" panose="020B0502020202020204" pitchFamily="34" charset="0"/>
              </a:rPr>
              <a:t>                             </a:t>
            </a:r>
            <a:r>
              <a:rPr kumimoji="0" lang="en-PK" altLang="en-PK" b="0" i="0" u="none" strike="noStrike" cap="none" normalizeH="0" baseline="0" dirty="0" err="1">
                <a:ln>
                  <a:noFill/>
                </a:ln>
                <a:solidFill>
                  <a:schemeClr val="tx1"/>
                </a:solidFill>
                <a:effectLst/>
                <a:latin typeface="Century Gothic" panose="020B0502020202020204" pitchFamily="34" charset="0"/>
              </a:rPr>
              <a:t>colo</a:t>
            </a:r>
            <a:r>
              <a:rPr kumimoji="0" lang="en-US" altLang="en-PK" b="0" i="0" u="none" strike="noStrike" cap="none" normalizeH="0" baseline="0" dirty="0" err="1">
                <a:ln>
                  <a:noFill/>
                </a:ln>
                <a:solidFill>
                  <a:schemeClr val="tx1"/>
                </a:solidFill>
                <a:effectLst/>
                <a:latin typeface="Century Gothic" panose="020B0502020202020204" pitchFamily="34" charset="0"/>
              </a:rPr>
              <a:t>ur</a:t>
            </a:r>
            <a:r>
              <a:rPr kumimoji="0" lang="en-PK" altLang="en-PK" b="0" i="0" u="none" strike="noStrike" cap="none" normalizeH="0" baseline="0" dirty="0">
                <a:ln>
                  <a:noFill/>
                </a:ln>
                <a:solidFill>
                  <a:schemeClr val="tx1"/>
                </a:solidFill>
                <a:effectLst/>
                <a:latin typeface="Century Gothic" panose="020B0502020202020204" pitchFamily="34" charset="0"/>
              </a:rPr>
              <a:t> it black.</a:t>
            </a:r>
            <a:endParaRPr kumimoji="0" lang="en-US" altLang="en-PK" b="0" i="0" u="none" strike="noStrike" cap="none" normalizeH="0" baseline="0" dirty="0">
              <a:ln>
                <a:noFill/>
              </a:ln>
              <a:solidFill>
                <a:schemeClr val="tx1"/>
              </a:solidFill>
              <a:effectLst/>
              <a:latin typeface="Century Gothic" panose="020B0502020202020204" pitchFamily="34" charset="0"/>
            </a:endParaRPr>
          </a:p>
          <a:p>
            <a:pPr marR="0" lvl="0" algn="l" defTabSz="914400" rtl="0" eaLnBrk="0" fontAlgn="base" latinLnBrk="0" hangingPunct="0">
              <a:lnSpc>
                <a:spcPct val="150000"/>
              </a:lnSpc>
              <a:spcBef>
                <a:spcPct val="0"/>
              </a:spcBef>
              <a:spcAft>
                <a:spcPct val="0"/>
              </a:spcAft>
              <a:buClrTx/>
              <a:buSzTx/>
              <a:tabLst/>
            </a:pPr>
            <a:r>
              <a:rPr kumimoji="0" lang="en-US" altLang="en-PK" b="0" i="0" u="none" strike="noStrike" cap="none" normalizeH="0" baseline="0" dirty="0">
                <a:ln>
                  <a:noFill/>
                </a:ln>
                <a:solidFill>
                  <a:schemeClr val="tx1"/>
                </a:solidFill>
                <a:effectLst/>
                <a:latin typeface="Century Gothic" panose="020B0502020202020204" pitchFamily="34" charset="0"/>
              </a:rPr>
              <a:t>3-</a:t>
            </a:r>
            <a:r>
              <a:rPr kumimoji="0" lang="en-PK" altLang="en-PK" b="0" i="0" u="none" strike="noStrike" cap="none" normalizeH="0" baseline="0" dirty="0">
                <a:ln>
                  <a:noFill/>
                </a:ln>
                <a:solidFill>
                  <a:schemeClr val="tx1"/>
                </a:solidFill>
                <a:effectLst/>
                <a:latin typeface="Century Gothic" panose="020B0502020202020204" pitchFamily="34" charset="0"/>
              </a:rPr>
              <a:t>Else, repeat steps following steps until leaf (NIL) is reached.</a:t>
            </a:r>
          </a:p>
          <a:p>
            <a:pPr marR="0" lvl="0" algn="l" defTabSz="914400" rtl="0" eaLnBrk="0" fontAlgn="base" latinLnBrk="0" hangingPunct="0">
              <a:spcBef>
                <a:spcPct val="0"/>
              </a:spcBef>
              <a:spcAft>
                <a:spcPct val="0"/>
              </a:spcAft>
              <a:buClrTx/>
              <a:buSzTx/>
              <a:tabLst/>
            </a:pPr>
            <a:r>
              <a:rPr kumimoji="0" lang="en-US" altLang="en-PK" b="0" i="0" u="none" strike="noStrike" cap="none" normalizeH="0" baseline="0" dirty="0">
                <a:ln>
                  <a:noFill/>
                </a:ln>
                <a:solidFill>
                  <a:schemeClr val="tx1"/>
                </a:solidFill>
                <a:effectLst/>
                <a:latin typeface="Century Gothic" panose="020B0502020202020204" pitchFamily="34" charset="0"/>
              </a:rPr>
              <a:t>       a- </a:t>
            </a:r>
            <a:r>
              <a:rPr kumimoji="0" lang="en-PK" altLang="en-PK" b="0" i="0" u="none" strike="noStrike" cap="none" normalizeH="0" baseline="0" dirty="0">
                <a:ln>
                  <a:noFill/>
                </a:ln>
                <a:solidFill>
                  <a:schemeClr val="tx1"/>
                </a:solidFill>
                <a:effectLst/>
                <a:latin typeface="Century Gothic" panose="020B0502020202020204" pitchFamily="34" charset="0"/>
              </a:rPr>
              <a:t>Compare newKey with rootKey.</a:t>
            </a:r>
          </a:p>
          <a:p>
            <a:pPr marR="0" lvl="0" algn="l" defTabSz="914400" rtl="0" eaLnBrk="0" fontAlgn="base" latinLnBrk="0" hangingPunct="0">
              <a:spcBef>
                <a:spcPct val="0"/>
              </a:spcBef>
              <a:spcAft>
                <a:spcPct val="0"/>
              </a:spcAft>
              <a:buClrTx/>
              <a:buSzTx/>
              <a:tabLst/>
            </a:pPr>
            <a:r>
              <a:rPr kumimoji="0" lang="en-US" altLang="en-PK" b="0" i="0" u="none" strike="noStrike" cap="none" normalizeH="0" baseline="0" dirty="0">
                <a:ln>
                  <a:noFill/>
                </a:ln>
                <a:solidFill>
                  <a:schemeClr val="tx1"/>
                </a:solidFill>
                <a:effectLst/>
                <a:latin typeface="Century Gothic" panose="020B0502020202020204" pitchFamily="34" charset="0"/>
              </a:rPr>
              <a:t>       b- </a:t>
            </a:r>
            <a:r>
              <a:rPr kumimoji="0" lang="en-PK" altLang="en-PK" b="0" i="0" u="none" strike="noStrike" cap="none" normalizeH="0" baseline="0" dirty="0">
                <a:ln>
                  <a:noFill/>
                </a:ln>
                <a:solidFill>
                  <a:schemeClr val="tx1"/>
                </a:solidFill>
                <a:effectLst/>
                <a:latin typeface="Century Gothic" panose="020B0502020202020204" pitchFamily="34" charset="0"/>
              </a:rPr>
              <a:t>If newKey is greater than rootKey, traverse through the right subtree.</a:t>
            </a:r>
          </a:p>
          <a:p>
            <a:pPr marR="0" lvl="0" algn="l" defTabSz="914400" rtl="0" eaLnBrk="0" fontAlgn="base" latinLnBrk="0" hangingPunct="0">
              <a:spcBef>
                <a:spcPct val="0"/>
              </a:spcBef>
              <a:spcAft>
                <a:spcPct val="0"/>
              </a:spcAft>
              <a:buClrTx/>
              <a:buSzTx/>
              <a:tabLst/>
            </a:pPr>
            <a:r>
              <a:rPr kumimoji="0" lang="en-US" altLang="en-PK" b="0" i="0" u="none" strike="noStrike" cap="none" normalizeH="0" baseline="0" dirty="0">
                <a:ln>
                  <a:noFill/>
                </a:ln>
                <a:solidFill>
                  <a:schemeClr val="tx1"/>
                </a:solidFill>
                <a:effectLst/>
                <a:latin typeface="Century Gothic" panose="020B0502020202020204" pitchFamily="34" charset="0"/>
              </a:rPr>
              <a:t>       c- </a:t>
            </a:r>
            <a:r>
              <a:rPr kumimoji="0" lang="en-PK" altLang="en-PK" b="0" i="0" u="none" strike="noStrike" cap="none" normalizeH="0" baseline="0" dirty="0">
                <a:ln>
                  <a:noFill/>
                </a:ln>
                <a:solidFill>
                  <a:schemeClr val="tx1"/>
                </a:solidFill>
                <a:effectLst/>
                <a:latin typeface="Century Gothic" panose="020B0502020202020204" pitchFamily="34" charset="0"/>
              </a:rPr>
              <a:t>Else traverse through the left subtree.</a:t>
            </a:r>
            <a:endParaRPr kumimoji="0" lang="en-US" altLang="en-PK" b="0" i="0" u="none" strike="noStrike" cap="none" normalizeH="0" baseline="0" dirty="0">
              <a:ln>
                <a:noFill/>
              </a:ln>
              <a:solidFill>
                <a:schemeClr val="tx1"/>
              </a:solidFill>
              <a:effectLst/>
              <a:latin typeface="Century Gothic" panose="020B0502020202020204" pitchFamily="34" charset="0"/>
            </a:endParaRPr>
          </a:p>
          <a:p>
            <a:pPr eaLnBrk="0" fontAlgn="base" hangingPunct="0">
              <a:lnSpc>
                <a:spcPct val="150000"/>
              </a:lnSpc>
              <a:spcBef>
                <a:spcPct val="0"/>
              </a:spcBef>
              <a:spcAft>
                <a:spcPct val="0"/>
              </a:spcAft>
              <a:buClrTx/>
            </a:pPr>
            <a:r>
              <a:rPr kumimoji="0" lang="en-US" altLang="en-PK" b="0" i="0" u="none" strike="noStrike" cap="none" normalizeH="0" baseline="0" dirty="0">
                <a:ln>
                  <a:noFill/>
                </a:ln>
                <a:solidFill>
                  <a:schemeClr val="tx1"/>
                </a:solidFill>
                <a:effectLst/>
                <a:latin typeface="Century Gothic" panose="020B0502020202020204" pitchFamily="34" charset="0"/>
              </a:rPr>
              <a:t>4- </a:t>
            </a:r>
            <a:r>
              <a:rPr kumimoji="0" lang="en-PK" altLang="en-PK" b="0" i="0" u="none" strike="noStrike" cap="none" normalizeH="0" baseline="0" dirty="0">
                <a:ln>
                  <a:noFill/>
                </a:ln>
                <a:solidFill>
                  <a:schemeClr val="tx1"/>
                </a:solidFill>
                <a:effectLst/>
                <a:latin typeface="Century Gothic" panose="020B0502020202020204" pitchFamily="34" charset="0"/>
              </a:rPr>
              <a:t>Assign the parent of the leaf as a parent of newNode.</a:t>
            </a:r>
            <a:endParaRPr kumimoji="0" lang="en-US" altLang="en-PK" b="0" i="0" u="none" strike="noStrike" cap="none" normalizeH="0" baseline="0" dirty="0">
              <a:ln>
                <a:noFill/>
              </a:ln>
              <a:solidFill>
                <a:schemeClr val="tx1"/>
              </a:solidFill>
              <a:effectLst/>
              <a:latin typeface="Century Gothic" panose="020B0502020202020204" pitchFamily="34" charset="0"/>
            </a:endParaRPr>
          </a:p>
          <a:p>
            <a:pPr marR="0" lvl="0" algn="l" defTabSz="914400" rtl="0" eaLnBrk="0" fontAlgn="base" latinLnBrk="0" hangingPunct="0">
              <a:lnSpc>
                <a:spcPct val="150000"/>
              </a:lnSpc>
              <a:spcBef>
                <a:spcPct val="0"/>
              </a:spcBef>
              <a:spcAft>
                <a:spcPct val="0"/>
              </a:spcAft>
              <a:buClrTx/>
              <a:buSzTx/>
              <a:tabLst/>
            </a:pPr>
            <a:r>
              <a:rPr kumimoji="0" lang="en-US" altLang="en-PK" b="0" i="0" u="none" strike="noStrike" cap="none" normalizeH="0" baseline="0" dirty="0">
                <a:ln>
                  <a:noFill/>
                </a:ln>
                <a:solidFill>
                  <a:schemeClr val="tx1"/>
                </a:solidFill>
                <a:effectLst/>
                <a:latin typeface="Century Gothic" panose="020B0502020202020204" pitchFamily="34" charset="0"/>
              </a:rPr>
              <a:t>5- </a:t>
            </a:r>
            <a:r>
              <a:rPr kumimoji="0" lang="en-PK" altLang="en-PK" b="0" i="0" u="none" strike="noStrike" cap="none" normalizeH="0" baseline="0" dirty="0">
                <a:ln>
                  <a:noFill/>
                </a:ln>
                <a:solidFill>
                  <a:schemeClr val="tx1"/>
                </a:solidFill>
                <a:effectLst/>
                <a:latin typeface="Century Gothic" panose="020B0502020202020204" pitchFamily="34" charset="0"/>
              </a:rPr>
              <a:t>If leafKey is greater than newKey, make newNode as rightChild.</a:t>
            </a:r>
          </a:p>
          <a:p>
            <a:pPr marR="0" lvl="0" algn="l" defTabSz="914400" rtl="0" eaLnBrk="0" fontAlgn="base" latinLnBrk="0" hangingPunct="0">
              <a:lnSpc>
                <a:spcPct val="150000"/>
              </a:lnSpc>
              <a:spcBef>
                <a:spcPct val="0"/>
              </a:spcBef>
              <a:spcAft>
                <a:spcPct val="0"/>
              </a:spcAft>
              <a:buClrTx/>
              <a:buSzTx/>
              <a:tabLst/>
            </a:pPr>
            <a:r>
              <a:rPr lang="en-US" altLang="en-PK" dirty="0">
                <a:solidFill>
                  <a:schemeClr val="tx1"/>
                </a:solidFill>
                <a:latin typeface="Century Gothic" panose="020B0502020202020204" pitchFamily="34" charset="0"/>
              </a:rPr>
              <a:t>6- </a:t>
            </a:r>
            <a:r>
              <a:rPr kumimoji="0" lang="en-PK" altLang="en-PK" b="0" i="0" u="none" strike="noStrike" cap="none" normalizeH="0" baseline="0" dirty="0">
                <a:ln>
                  <a:noFill/>
                </a:ln>
                <a:solidFill>
                  <a:schemeClr val="tx1"/>
                </a:solidFill>
                <a:effectLst/>
                <a:latin typeface="Century Gothic" panose="020B0502020202020204" pitchFamily="34" charset="0"/>
              </a:rPr>
              <a:t>Else, make newNode as leftChild.</a:t>
            </a:r>
            <a:endParaRPr kumimoji="0" lang="en-US" altLang="en-PK" b="0" i="0" u="none" strike="noStrike" cap="none" normalizeH="0" baseline="0" dirty="0">
              <a:ln>
                <a:noFill/>
              </a:ln>
              <a:solidFill>
                <a:schemeClr val="tx1"/>
              </a:solidFill>
              <a:effectLst/>
              <a:latin typeface="Century Gothic" panose="020B0502020202020204" pitchFamily="34" charset="0"/>
            </a:endParaRPr>
          </a:p>
          <a:p>
            <a:pPr marR="0" lvl="0" algn="l" defTabSz="914400" rtl="0" eaLnBrk="0" fontAlgn="base" latinLnBrk="0" hangingPunct="0">
              <a:lnSpc>
                <a:spcPct val="150000"/>
              </a:lnSpc>
              <a:spcBef>
                <a:spcPct val="0"/>
              </a:spcBef>
              <a:spcAft>
                <a:spcPct val="0"/>
              </a:spcAft>
              <a:buClrTx/>
              <a:buSzTx/>
              <a:tabLst/>
            </a:pPr>
            <a:r>
              <a:rPr lang="en-US" altLang="en-PK" dirty="0">
                <a:solidFill>
                  <a:schemeClr val="tx1"/>
                </a:solidFill>
                <a:latin typeface="Century Gothic" panose="020B0502020202020204" pitchFamily="34" charset="0"/>
              </a:rPr>
              <a:t>7</a:t>
            </a:r>
            <a:r>
              <a:rPr kumimoji="0" lang="en-US" altLang="en-PK" b="0" i="0" u="none" strike="noStrike" cap="none" normalizeH="0" baseline="0" dirty="0">
                <a:ln>
                  <a:noFill/>
                </a:ln>
                <a:solidFill>
                  <a:schemeClr val="tx1"/>
                </a:solidFill>
                <a:effectLst/>
                <a:latin typeface="Century Gothic" panose="020B0502020202020204" pitchFamily="34" charset="0"/>
              </a:rPr>
              <a:t>- </a:t>
            </a:r>
            <a:r>
              <a:rPr kumimoji="0" lang="en-PK" altLang="en-PK" b="0" i="0" u="none" strike="noStrike" cap="none" normalizeH="0" baseline="0" dirty="0">
                <a:ln>
                  <a:noFill/>
                </a:ln>
                <a:solidFill>
                  <a:schemeClr val="tx1"/>
                </a:solidFill>
                <a:effectLst/>
                <a:latin typeface="Century Gothic" panose="020B0502020202020204" pitchFamily="34" charset="0"/>
              </a:rPr>
              <a:t>Assign NULL to the left and rightChild of newNode.</a:t>
            </a:r>
          </a:p>
          <a:p>
            <a:pPr marR="0" lvl="0" algn="l" defTabSz="914400" rtl="0" eaLnBrk="0" fontAlgn="base" latinLnBrk="0" hangingPunct="0">
              <a:lnSpc>
                <a:spcPct val="150000"/>
              </a:lnSpc>
              <a:spcBef>
                <a:spcPct val="0"/>
              </a:spcBef>
              <a:spcAft>
                <a:spcPct val="0"/>
              </a:spcAft>
              <a:buClrTx/>
              <a:buSzTx/>
              <a:tabLst/>
            </a:pPr>
            <a:r>
              <a:rPr lang="en-US" altLang="en-PK" dirty="0">
                <a:solidFill>
                  <a:schemeClr val="tx1"/>
                </a:solidFill>
                <a:latin typeface="Century Gothic" panose="020B0502020202020204" pitchFamily="34" charset="0"/>
              </a:rPr>
              <a:t>8</a:t>
            </a:r>
            <a:r>
              <a:rPr kumimoji="0" lang="en-US" altLang="en-PK" b="0" i="0" u="none" strike="noStrike" cap="none" normalizeH="0" baseline="0" dirty="0">
                <a:ln>
                  <a:noFill/>
                </a:ln>
                <a:solidFill>
                  <a:schemeClr val="tx1"/>
                </a:solidFill>
                <a:effectLst/>
                <a:latin typeface="Century Gothic" panose="020B0502020202020204" pitchFamily="34" charset="0"/>
              </a:rPr>
              <a:t>- </a:t>
            </a:r>
            <a:r>
              <a:rPr kumimoji="0" lang="en-PK" altLang="en-PK" b="0" i="0" u="none" strike="noStrike" cap="none" normalizeH="0" baseline="0" dirty="0">
                <a:ln>
                  <a:noFill/>
                </a:ln>
                <a:solidFill>
                  <a:schemeClr val="tx1"/>
                </a:solidFill>
                <a:effectLst/>
                <a:latin typeface="Century Gothic" panose="020B0502020202020204" pitchFamily="34" charset="0"/>
              </a:rPr>
              <a:t>Assign RED colour to newNode.</a:t>
            </a:r>
          </a:p>
          <a:p>
            <a:pPr marR="0" lvl="0" algn="l" defTabSz="914400" rtl="0" eaLnBrk="0" fontAlgn="base" latinLnBrk="0" hangingPunct="0">
              <a:lnSpc>
                <a:spcPct val="150000"/>
              </a:lnSpc>
              <a:spcBef>
                <a:spcPct val="0"/>
              </a:spcBef>
              <a:spcAft>
                <a:spcPct val="0"/>
              </a:spcAft>
              <a:buClrTx/>
              <a:buSzTx/>
              <a:tabLst/>
            </a:pPr>
            <a:r>
              <a:rPr kumimoji="0" lang="en-US" altLang="en-PK" b="0" i="0" u="none" strike="noStrike" cap="none" normalizeH="0" baseline="0" dirty="0">
                <a:ln>
                  <a:noFill/>
                </a:ln>
                <a:solidFill>
                  <a:schemeClr val="tx1"/>
                </a:solidFill>
                <a:effectLst/>
                <a:latin typeface="Century Gothic" panose="020B0502020202020204" pitchFamily="34" charset="0"/>
              </a:rPr>
              <a:t>9- </a:t>
            </a:r>
            <a:r>
              <a:rPr kumimoji="0" lang="en-PK" altLang="en-PK" b="0" i="0" u="none" strike="noStrike" cap="none" normalizeH="0" baseline="0" dirty="0">
                <a:ln>
                  <a:noFill/>
                </a:ln>
                <a:solidFill>
                  <a:schemeClr val="tx1"/>
                </a:solidFill>
                <a:effectLst/>
                <a:latin typeface="Century Gothic" panose="020B0502020202020204" pitchFamily="34" charset="0"/>
              </a:rPr>
              <a:t>Call InsertFix-algorithm to maintain the property of red-black tree if violated.</a:t>
            </a:r>
            <a:br>
              <a:rPr kumimoji="0" lang="en-PK" altLang="en-PK" sz="700" b="0" i="0" u="none" strike="noStrike" cap="none" normalizeH="0" baseline="0" dirty="0">
                <a:ln>
                  <a:noFill/>
                </a:ln>
                <a:solidFill>
                  <a:schemeClr val="tx1"/>
                </a:solidFill>
                <a:effectLst/>
              </a:rPr>
            </a:br>
            <a:endParaRPr kumimoji="0" lang="en-PK" altLang="en-PK"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PK" altLang="en-PK" sz="1400" b="0" i="0" u="none" strike="noStrike" cap="none" normalizeH="0" baseline="0" dirty="0">
              <a:ln>
                <a:noFill/>
              </a:ln>
              <a:solidFill>
                <a:schemeClr val="tx1"/>
              </a:solidFill>
              <a:effectLst/>
              <a:latin typeface="euclid_circular_a"/>
            </a:endParaRPr>
          </a:p>
          <a:p>
            <a:pPr eaLnBrk="0" fontAlgn="base" hangingPunct="0">
              <a:spcBef>
                <a:spcPct val="0"/>
              </a:spcBef>
              <a:spcAft>
                <a:spcPct val="0"/>
              </a:spcAft>
              <a:buClrTx/>
            </a:pPr>
            <a:endParaRPr kumimoji="0" lang="en-PK" altLang="en-PK" sz="1400" b="0" i="0" u="none" strike="noStrike" cap="none" normalizeH="0" baseline="0" dirty="0">
              <a:ln>
                <a:noFill/>
              </a:ln>
              <a:solidFill>
                <a:schemeClr val="tx1"/>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tabLst/>
            </a:pPr>
            <a:endParaRPr kumimoji="0" lang="en-PK" altLang="en-PK" sz="1400" b="0" i="0" u="none" strike="noStrike" cap="none" normalizeH="0" baseline="0" dirty="0">
              <a:ln>
                <a:noFill/>
              </a:ln>
              <a:solidFill>
                <a:schemeClr val="tx1"/>
              </a:solidFill>
              <a:effectLst/>
              <a:latin typeface="euclid_circular_a"/>
            </a:endParaRPr>
          </a:p>
          <a:p>
            <a:pPr eaLnBrk="0" fontAlgn="base" hangingPunct="0">
              <a:spcBef>
                <a:spcPct val="0"/>
              </a:spcBef>
              <a:spcAft>
                <a:spcPct val="0"/>
              </a:spcAft>
              <a:buClrTx/>
            </a:pPr>
            <a:endParaRPr kumimoji="0" lang="en-PK" altLang="en-PK" sz="1400" b="0" i="0" u="none" strike="noStrike" cap="none" normalizeH="0" baseline="0" dirty="0">
              <a:ln>
                <a:noFill/>
              </a:ln>
              <a:solidFill>
                <a:schemeClr val="tx1"/>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tabLst/>
            </a:pPr>
            <a:endParaRPr kumimoji="0" lang="en-PK" altLang="en-PK" sz="1400" b="0" i="0" u="none" strike="noStrike" cap="none" normalizeH="0" baseline="0" dirty="0">
              <a:ln>
                <a:noFill/>
              </a:ln>
              <a:solidFill>
                <a:schemeClr val="tx1"/>
              </a:solidFill>
              <a:effectLst/>
              <a:latin typeface="euclid_circular_a"/>
            </a:endParaRPr>
          </a:p>
        </p:txBody>
      </p:sp>
    </p:spTree>
    <p:extLst>
      <p:ext uri="{BB962C8B-B14F-4D97-AF65-F5344CB8AC3E}">
        <p14:creationId xmlns:p14="http://schemas.microsoft.com/office/powerpoint/2010/main" val="252593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500"/>
                                        <p:tgtEl>
                                          <p:spTgt spid="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fade">
                                      <p:cBhvr>
                                        <p:cTn id="41" dur="500"/>
                                        <p:tgtEl>
                                          <p:spTgt spid="7">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
                                            <p:txEl>
                                              <p:pRg st="9" end="9"/>
                                            </p:txEl>
                                          </p:spTgt>
                                        </p:tgtEl>
                                        <p:attrNameLst>
                                          <p:attrName>style.visibility</p:attrName>
                                        </p:attrNameLst>
                                      </p:cBhvr>
                                      <p:to>
                                        <p:strVal val="visible"/>
                                      </p:to>
                                    </p:set>
                                    <p:animEffect transition="in" filter="fade">
                                      <p:cBhvr>
                                        <p:cTn id="46" dur="500"/>
                                        <p:tgtEl>
                                          <p:spTgt spid="7">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animEffect transition="in" filter="fade">
                                      <p:cBhvr>
                                        <p:cTn id="51" dur="500"/>
                                        <p:tgtEl>
                                          <p:spTgt spid="7">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7">
                                            <p:txEl>
                                              <p:pRg st="11" end="11"/>
                                            </p:txEl>
                                          </p:spTgt>
                                        </p:tgtEl>
                                        <p:attrNameLst>
                                          <p:attrName>style.visibility</p:attrName>
                                        </p:attrNameLst>
                                      </p:cBhvr>
                                      <p:to>
                                        <p:strVal val="visible"/>
                                      </p:to>
                                    </p:set>
                                    <p:animEffect transition="in" filter="fade">
                                      <p:cBhvr>
                                        <p:cTn id="56"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4155156"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latin typeface="Century Gothic" panose="020B0502020202020204" pitchFamily="34" charset="0"/>
              </a:rPr>
              <a:t>Insertion in RB-Trees</a:t>
            </a:r>
            <a:endParaRPr sz="2800" dirty="0">
              <a:highlight>
                <a:schemeClr val="accent1"/>
              </a:highlight>
              <a:latin typeface="Century Gothic" panose="020B0502020202020204" pitchFamily="34" charset="0"/>
            </a:endParaRPr>
          </a:p>
        </p:txBody>
      </p:sp>
      <p:sp>
        <p:nvSpPr>
          <p:cNvPr id="125" name="Google Shape;125;p17"/>
          <p:cNvSpPr txBox="1">
            <a:spLocks noGrp="1"/>
          </p:cNvSpPr>
          <p:nvPr>
            <p:ph type="body" idx="1"/>
          </p:nvPr>
        </p:nvSpPr>
        <p:spPr>
          <a:xfrm>
            <a:off x="1381250" y="1616470"/>
            <a:ext cx="2090613"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 </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3" name="TextBox 2">
            <a:extLst>
              <a:ext uri="{FF2B5EF4-FFF2-40B4-BE49-F238E27FC236}">
                <a16:creationId xmlns:a16="http://schemas.microsoft.com/office/drawing/2014/main" id="{0E3A0646-87E4-8FE4-5706-949F152AAAFA}"/>
              </a:ext>
            </a:extLst>
          </p:cNvPr>
          <p:cNvSpPr txBox="1"/>
          <p:nvPr/>
        </p:nvSpPr>
        <p:spPr>
          <a:xfrm>
            <a:off x="1183413" y="1523602"/>
            <a:ext cx="7634164" cy="338554"/>
          </a:xfrm>
          <a:prstGeom prst="rect">
            <a:avLst/>
          </a:prstGeom>
          <a:noFill/>
        </p:spPr>
        <p:txBody>
          <a:bodyPr wrap="square">
            <a:spAutoFit/>
          </a:bodyPr>
          <a:lstStyle/>
          <a:p>
            <a:r>
              <a:rPr lang="en-US" sz="1600" b="1" dirty="0">
                <a:latin typeface="Century Gothic" panose="020B0502020202020204" pitchFamily="34" charset="0"/>
              </a:rPr>
              <a:t>Pseudo Code</a:t>
            </a:r>
          </a:p>
        </p:txBody>
      </p:sp>
      <p:pic>
        <p:nvPicPr>
          <p:cNvPr id="5" name="Picture 4">
            <a:extLst>
              <a:ext uri="{FF2B5EF4-FFF2-40B4-BE49-F238E27FC236}">
                <a16:creationId xmlns:a16="http://schemas.microsoft.com/office/drawing/2014/main" id="{C1DB2C43-A2E1-4EF8-184C-D6AF9B9B09EC}"/>
              </a:ext>
            </a:extLst>
          </p:cNvPr>
          <p:cNvPicPr>
            <a:picLocks noChangeAspect="1"/>
          </p:cNvPicPr>
          <p:nvPr/>
        </p:nvPicPr>
        <p:blipFill>
          <a:blip r:embed="rId3"/>
          <a:stretch>
            <a:fillRect/>
          </a:stretch>
        </p:blipFill>
        <p:spPr>
          <a:xfrm>
            <a:off x="1751034" y="1823816"/>
            <a:ext cx="3578204" cy="3122835"/>
          </a:xfrm>
          <a:prstGeom prst="rect">
            <a:avLst/>
          </a:prstGeom>
        </p:spPr>
      </p:pic>
    </p:spTree>
    <p:extLst>
      <p:ext uri="{BB962C8B-B14F-4D97-AF65-F5344CB8AC3E}">
        <p14:creationId xmlns:p14="http://schemas.microsoft.com/office/powerpoint/2010/main" val="67919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4155156"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latin typeface="Century Gothic" panose="020B0502020202020204" pitchFamily="34" charset="0"/>
              </a:rPr>
              <a:t>Algorithm for Insertion</a:t>
            </a:r>
            <a:endParaRPr sz="2800" dirty="0">
              <a:highlight>
                <a:schemeClr val="accent1"/>
              </a:highlight>
              <a:latin typeface="Century Gothic" panose="020B0502020202020204" pitchFamily="34" charset="0"/>
            </a:endParaRPr>
          </a:p>
        </p:txBody>
      </p:sp>
      <p:sp>
        <p:nvSpPr>
          <p:cNvPr id="125" name="Google Shape;125;p17"/>
          <p:cNvSpPr txBox="1">
            <a:spLocks noGrp="1"/>
          </p:cNvSpPr>
          <p:nvPr>
            <p:ph type="body" idx="1"/>
          </p:nvPr>
        </p:nvSpPr>
        <p:spPr>
          <a:xfrm>
            <a:off x="1381250" y="1616470"/>
            <a:ext cx="2090613"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 </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5" name="TextBox 4">
            <a:extLst>
              <a:ext uri="{FF2B5EF4-FFF2-40B4-BE49-F238E27FC236}">
                <a16:creationId xmlns:a16="http://schemas.microsoft.com/office/drawing/2014/main" id="{21BA904A-D151-0D8C-EA06-2A033BCD3D57}"/>
              </a:ext>
            </a:extLst>
          </p:cNvPr>
          <p:cNvSpPr txBox="1"/>
          <p:nvPr/>
        </p:nvSpPr>
        <p:spPr>
          <a:xfrm>
            <a:off x="1437680" y="1462581"/>
            <a:ext cx="5968601" cy="307777"/>
          </a:xfrm>
          <a:prstGeom prst="rect">
            <a:avLst/>
          </a:prstGeom>
          <a:noFill/>
        </p:spPr>
        <p:txBody>
          <a:bodyPr wrap="square">
            <a:spAutoFit/>
          </a:bodyPr>
          <a:lstStyle/>
          <a:p>
            <a:pPr algn="l"/>
            <a:r>
              <a:rPr lang="en-US" b="1" i="0" dirty="0">
                <a:solidFill>
                  <a:schemeClr val="tx1"/>
                </a:solidFill>
                <a:effectLst/>
                <a:latin typeface="Century Gothic" panose="020B0502020202020204" pitchFamily="34" charset="0"/>
              </a:rPr>
              <a:t>Algorithm to maintain red-black property after insertion</a:t>
            </a:r>
          </a:p>
        </p:txBody>
      </p:sp>
      <p:sp>
        <p:nvSpPr>
          <p:cNvPr id="8" name="TextBox 7">
            <a:extLst>
              <a:ext uri="{FF2B5EF4-FFF2-40B4-BE49-F238E27FC236}">
                <a16:creationId xmlns:a16="http://schemas.microsoft.com/office/drawing/2014/main" id="{B41ECAA2-6D72-3E50-0E51-47F7FED848AF}"/>
              </a:ext>
            </a:extLst>
          </p:cNvPr>
          <p:cNvSpPr txBox="1"/>
          <p:nvPr/>
        </p:nvSpPr>
        <p:spPr>
          <a:xfrm>
            <a:off x="1737718" y="1747339"/>
            <a:ext cx="5398888" cy="307777"/>
          </a:xfrm>
          <a:prstGeom prst="rect">
            <a:avLst/>
          </a:prstGeom>
          <a:noFill/>
        </p:spPr>
        <p:txBody>
          <a:bodyPr wrap="square">
            <a:spAutoFit/>
          </a:bodyPr>
          <a:lstStyle/>
          <a:p>
            <a:pPr algn="l">
              <a:buFont typeface="+mj-lt"/>
              <a:buAutoNum type="arabicPeriod"/>
            </a:pPr>
            <a:r>
              <a:rPr lang="en-US" b="0" i="0" dirty="0">
                <a:effectLst/>
                <a:latin typeface="Century Gothic" panose="020B0502020202020204" pitchFamily="34" charset="0"/>
              </a:rPr>
              <a:t>Do the following while the parent of newNode p is RED</a:t>
            </a:r>
            <a:r>
              <a:rPr lang="en-US" b="0" i="0" dirty="0">
                <a:effectLst/>
                <a:latin typeface="Century" panose="02040604050505020304" pitchFamily="18" charset="0"/>
              </a:rPr>
              <a:t>.</a:t>
            </a:r>
          </a:p>
        </p:txBody>
      </p:sp>
      <p:sp>
        <p:nvSpPr>
          <p:cNvPr id="10" name="TextBox 9">
            <a:extLst>
              <a:ext uri="{FF2B5EF4-FFF2-40B4-BE49-F238E27FC236}">
                <a16:creationId xmlns:a16="http://schemas.microsoft.com/office/drawing/2014/main" id="{468F256E-B86C-FE3A-41F6-1B94CC3E54BC}"/>
              </a:ext>
            </a:extLst>
          </p:cNvPr>
          <p:cNvSpPr txBox="1"/>
          <p:nvPr/>
        </p:nvSpPr>
        <p:spPr>
          <a:xfrm>
            <a:off x="1737717" y="2055116"/>
            <a:ext cx="7354209" cy="2893100"/>
          </a:xfrm>
          <a:prstGeom prst="rect">
            <a:avLst/>
          </a:prstGeom>
          <a:noFill/>
        </p:spPr>
        <p:txBody>
          <a:bodyPr wrap="square">
            <a:spAutoFit/>
          </a:bodyPr>
          <a:lstStyle/>
          <a:p>
            <a:r>
              <a:rPr lang="en-US" b="0" i="0" dirty="0">
                <a:effectLst/>
                <a:latin typeface="Century Gothic" panose="020B0502020202020204" pitchFamily="34" charset="0"/>
              </a:rPr>
              <a:t>2.If p is the left child of </a:t>
            </a:r>
            <a:r>
              <a:rPr lang="en-US" b="0" i="0" dirty="0" err="1">
                <a:effectLst/>
                <a:latin typeface="Century Gothic" panose="020B0502020202020204" pitchFamily="34" charset="0"/>
              </a:rPr>
              <a:t>grandParent</a:t>
            </a:r>
            <a:r>
              <a:rPr lang="en-US" b="0" i="0" dirty="0">
                <a:effectLst/>
                <a:latin typeface="Century Gothic" panose="020B0502020202020204" pitchFamily="34" charset="0"/>
              </a:rPr>
              <a:t> </a:t>
            </a:r>
            <a:r>
              <a:rPr lang="en-US" b="0" i="0" dirty="0" err="1">
                <a:effectLst/>
                <a:latin typeface="Century Gothic" panose="020B0502020202020204" pitchFamily="34" charset="0"/>
              </a:rPr>
              <a:t>gP</a:t>
            </a:r>
            <a:r>
              <a:rPr lang="en-US" b="0" i="0" dirty="0">
                <a:effectLst/>
                <a:latin typeface="Century Gothic" panose="020B0502020202020204" pitchFamily="34" charset="0"/>
              </a:rPr>
              <a:t> of z, do the following</a:t>
            </a:r>
          </a:p>
          <a:p>
            <a:pPr lvl="2"/>
            <a:r>
              <a:rPr lang="en-US" b="1" dirty="0">
                <a:latin typeface="Century Gothic" panose="020B0502020202020204" pitchFamily="34" charset="0"/>
              </a:rPr>
              <a:t>        </a:t>
            </a:r>
            <a:r>
              <a:rPr lang="en-US" b="1" i="0" dirty="0">
                <a:effectLst/>
                <a:latin typeface="Century Gothic" panose="020B0502020202020204" pitchFamily="34" charset="0"/>
              </a:rPr>
              <a:t>Case-I:</a:t>
            </a:r>
          </a:p>
          <a:p>
            <a:pPr lvl="2"/>
            <a:r>
              <a:rPr lang="en-US" b="0" i="0" dirty="0">
                <a:effectLst/>
                <a:latin typeface="Century Gothic" panose="020B0502020202020204" pitchFamily="34" charset="0"/>
              </a:rPr>
              <a:t>         a. If the color of the right child of </a:t>
            </a:r>
            <a:r>
              <a:rPr lang="en-US" b="0" i="0" dirty="0" err="1">
                <a:effectLst/>
                <a:latin typeface="Century Gothic" panose="020B0502020202020204" pitchFamily="34" charset="0"/>
              </a:rPr>
              <a:t>gP</a:t>
            </a:r>
            <a:r>
              <a:rPr lang="en-US" b="0" i="0" dirty="0">
                <a:effectLst/>
                <a:latin typeface="Century Gothic" panose="020B0502020202020204" pitchFamily="34" charset="0"/>
              </a:rPr>
              <a:t> of z is RED, set the color of both the</a:t>
            </a:r>
          </a:p>
          <a:p>
            <a:pPr lvl="2"/>
            <a:r>
              <a:rPr lang="en-US" b="0" i="0" dirty="0">
                <a:effectLst/>
                <a:latin typeface="Century Gothic" panose="020B0502020202020204" pitchFamily="34" charset="0"/>
              </a:rPr>
              <a:t> 	children of </a:t>
            </a:r>
            <a:r>
              <a:rPr lang="en-US" b="0" i="0" dirty="0" err="1">
                <a:effectLst/>
                <a:latin typeface="Century Gothic" panose="020B0502020202020204" pitchFamily="34" charset="0"/>
              </a:rPr>
              <a:t>gP</a:t>
            </a:r>
            <a:r>
              <a:rPr lang="en-US" b="0" i="0" dirty="0">
                <a:effectLst/>
                <a:latin typeface="Century Gothic" panose="020B0502020202020204" pitchFamily="34" charset="0"/>
              </a:rPr>
              <a:t> as     	BLACK and the color of </a:t>
            </a:r>
            <a:r>
              <a:rPr lang="en-US" b="0" i="0" dirty="0" err="1">
                <a:effectLst/>
                <a:latin typeface="Century Gothic" panose="020B0502020202020204" pitchFamily="34" charset="0"/>
              </a:rPr>
              <a:t>gP</a:t>
            </a:r>
            <a:r>
              <a:rPr lang="en-US" b="0" i="0" dirty="0">
                <a:effectLst/>
                <a:latin typeface="Century Gothic" panose="020B0502020202020204" pitchFamily="34" charset="0"/>
              </a:rPr>
              <a:t> as RED.</a:t>
            </a:r>
          </a:p>
          <a:p>
            <a:pPr lvl="2"/>
            <a:r>
              <a:rPr lang="en-US" dirty="0">
                <a:latin typeface="Century Gothic" panose="020B0502020202020204" pitchFamily="34" charset="0"/>
              </a:rPr>
              <a:t>         </a:t>
            </a:r>
            <a:r>
              <a:rPr lang="en-US" b="0" i="0" dirty="0">
                <a:effectLst/>
                <a:latin typeface="Century Gothic" panose="020B0502020202020204" pitchFamily="34" charset="0"/>
              </a:rPr>
              <a:t>b. Assign </a:t>
            </a:r>
            <a:r>
              <a:rPr lang="en-US" b="0" i="0" dirty="0" err="1">
                <a:effectLst/>
                <a:latin typeface="Century Gothic" panose="020B0502020202020204" pitchFamily="34" charset="0"/>
              </a:rPr>
              <a:t>gP</a:t>
            </a:r>
            <a:r>
              <a:rPr lang="en-US" b="0" i="0" dirty="0">
                <a:effectLst/>
                <a:latin typeface="Century Gothic" panose="020B0502020202020204" pitchFamily="34" charset="0"/>
              </a:rPr>
              <a:t> to newNode.</a:t>
            </a:r>
          </a:p>
          <a:p>
            <a:pPr lvl="2"/>
            <a:r>
              <a:rPr lang="en-US" b="1" i="0" dirty="0">
                <a:effectLst/>
                <a:latin typeface="Century Gothic" panose="020B0502020202020204" pitchFamily="34" charset="0"/>
              </a:rPr>
              <a:t>       Case-II:</a:t>
            </a:r>
            <a:endParaRPr lang="en-US" dirty="0">
              <a:latin typeface="Century Gothic" panose="020B0502020202020204" pitchFamily="34" charset="0"/>
            </a:endParaRPr>
          </a:p>
          <a:p>
            <a:pPr lvl="2"/>
            <a:r>
              <a:rPr lang="en-US" b="0" i="0" dirty="0">
                <a:effectLst/>
                <a:latin typeface="Century Gothic" panose="020B0502020202020204" pitchFamily="34" charset="0"/>
              </a:rPr>
              <a:t>         c. Else if newNode is the right child of p then, assign p to newNode.</a:t>
            </a:r>
          </a:p>
          <a:p>
            <a:pPr lvl="2"/>
            <a:r>
              <a:rPr lang="en-US" b="0" i="0" dirty="0">
                <a:effectLst/>
                <a:latin typeface="Century Gothic" panose="020B0502020202020204" pitchFamily="34" charset="0"/>
              </a:rPr>
              <a:t>         d. Left-Rotate newNode.</a:t>
            </a:r>
          </a:p>
          <a:p>
            <a:pPr lvl="2"/>
            <a:r>
              <a:rPr lang="en-US" b="1" i="0" dirty="0">
                <a:effectLst/>
                <a:latin typeface="Century Gothic" panose="020B0502020202020204" pitchFamily="34" charset="0"/>
              </a:rPr>
              <a:t>       Case-III:</a:t>
            </a:r>
            <a:endParaRPr lang="en-US" b="0" i="0" dirty="0">
              <a:effectLst/>
              <a:latin typeface="Century Gothic" panose="020B0502020202020204" pitchFamily="34" charset="0"/>
            </a:endParaRPr>
          </a:p>
          <a:p>
            <a:pPr lvl="2"/>
            <a:r>
              <a:rPr lang="en-US" b="0" i="0" dirty="0">
                <a:effectLst/>
                <a:latin typeface="Century Gothic" panose="020B0502020202020204" pitchFamily="34" charset="0"/>
              </a:rPr>
              <a:t>         e. Set color of p as BLACK and color of </a:t>
            </a:r>
            <a:r>
              <a:rPr lang="en-US" b="0" i="0" dirty="0" err="1">
                <a:effectLst/>
                <a:latin typeface="Century Gothic" panose="020B0502020202020204" pitchFamily="34" charset="0"/>
              </a:rPr>
              <a:t>gP</a:t>
            </a:r>
            <a:r>
              <a:rPr lang="en-US" b="0" i="0" dirty="0">
                <a:effectLst/>
                <a:latin typeface="Century Gothic" panose="020B0502020202020204" pitchFamily="34" charset="0"/>
              </a:rPr>
              <a:t> as RED.</a:t>
            </a:r>
          </a:p>
          <a:p>
            <a:pPr lvl="2"/>
            <a:r>
              <a:rPr lang="en-US" b="0" i="0" dirty="0">
                <a:effectLst/>
                <a:latin typeface="Century Gothic" panose="020B0502020202020204" pitchFamily="34" charset="0"/>
              </a:rPr>
              <a:t>         f. Right-Rotate </a:t>
            </a:r>
            <a:r>
              <a:rPr lang="en-US" b="0" i="0" dirty="0" err="1">
                <a:effectLst/>
                <a:latin typeface="Century Gothic" panose="020B0502020202020204" pitchFamily="34" charset="0"/>
              </a:rPr>
              <a:t>gP</a:t>
            </a:r>
            <a:r>
              <a:rPr lang="en-US" b="0" i="0" dirty="0">
                <a:effectLst/>
                <a:latin typeface="Century Gothic" panose="020B0502020202020204" pitchFamily="34" charset="0"/>
              </a:rPr>
              <a:t>.</a:t>
            </a:r>
          </a:p>
          <a:p>
            <a:pPr algn="l"/>
            <a:endParaRPr lang="en-US" b="0" i="0" dirty="0">
              <a:effectLst/>
              <a:latin typeface="euclid_circular_a"/>
            </a:endParaRPr>
          </a:p>
          <a:p>
            <a:endParaRPr lang="en-PK" dirty="0"/>
          </a:p>
        </p:txBody>
      </p:sp>
    </p:spTree>
    <p:extLst>
      <p:ext uri="{BB962C8B-B14F-4D97-AF65-F5344CB8AC3E}">
        <p14:creationId xmlns:p14="http://schemas.microsoft.com/office/powerpoint/2010/main" val="413948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4155156"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latin typeface="Century Gothic" panose="020B0502020202020204" pitchFamily="34" charset="0"/>
              </a:rPr>
              <a:t>Algorithm for Insertion</a:t>
            </a:r>
            <a:endParaRPr sz="2800" dirty="0">
              <a:highlight>
                <a:schemeClr val="accent1"/>
              </a:highlight>
              <a:latin typeface="Century Gothic" panose="020B0502020202020204" pitchFamily="34" charset="0"/>
            </a:endParaRPr>
          </a:p>
        </p:txBody>
      </p:sp>
      <p:sp>
        <p:nvSpPr>
          <p:cNvPr id="125" name="Google Shape;125;p17"/>
          <p:cNvSpPr txBox="1">
            <a:spLocks noGrp="1"/>
          </p:cNvSpPr>
          <p:nvPr>
            <p:ph type="body" idx="1"/>
          </p:nvPr>
        </p:nvSpPr>
        <p:spPr>
          <a:xfrm>
            <a:off x="1381250" y="1616470"/>
            <a:ext cx="2090613"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latin typeface="Century Gothic" panose="020B0502020202020204" pitchFamily="34" charset="0"/>
              </a:rPr>
              <a:t> </a:t>
            </a:r>
            <a:endParaRPr dirty="0">
              <a:latin typeface="Century Gothic" panose="020B0502020202020204" pitchFamily="34" charset="0"/>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Gothic" panose="020B0502020202020204" pitchFamily="34" charset="0"/>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Gothic" panose="020B0502020202020204" pitchFamily="34" charset="0"/>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Gothic" panose="020B0502020202020204" pitchFamily="34" charset="0"/>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Gothic" panose="020B0502020202020204" pitchFamily="34" charset="0"/>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Century Gothic" panose="020B0502020202020204" pitchFamily="34" charset="0"/>
              </a:rPr>
              <a:t>24</a:t>
            </a:fld>
            <a:endParaRPr>
              <a:latin typeface="Century Gothic" panose="020B0502020202020204" pitchFamily="34" charset="0"/>
            </a:endParaRPr>
          </a:p>
        </p:txBody>
      </p:sp>
      <p:sp>
        <p:nvSpPr>
          <p:cNvPr id="5" name="TextBox 4">
            <a:extLst>
              <a:ext uri="{FF2B5EF4-FFF2-40B4-BE49-F238E27FC236}">
                <a16:creationId xmlns:a16="http://schemas.microsoft.com/office/drawing/2014/main" id="{21BA904A-D151-0D8C-EA06-2A033BCD3D57}"/>
              </a:ext>
            </a:extLst>
          </p:cNvPr>
          <p:cNvSpPr txBox="1"/>
          <p:nvPr/>
        </p:nvSpPr>
        <p:spPr>
          <a:xfrm>
            <a:off x="1437680" y="1462581"/>
            <a:ext cx="5972893" cy="307777"/>
          </a:xfrm>
          <a:prstGeom prst="rect">
            <a:avLst/>
          </a:prstGeom>
          <a:noFill/>
        </p:spPr>
        <p:txBody>
          <a:bodyPr wrap="square">
            <a:spAutoFit/>
          </a:bodyPr>
          <a:lstStyle/>
          <a:p>
            <a:pPr algn="l"/>
            <a:r>
              <a:rPr lang="en-US" b="1" i="0" dirty="0">
                <a:solidFill>
                  <a:schemeClr val="tx1"/>
                </a:solidFill>
                <a:effectLst/>
                <a:latin typeface="Century Gothic" panose="020B0502020202020204" pitchFamily="34" charset="0"/>
              </a:rPr>
              <a:t>Algorithm to maintain red-black property after insertion</a:t>
            </a:r>
          </a:p>
        </p:txBody>
      </p:sp>
      <p:sp>
        <p:nvSpPr>
          <p:cNvPr id="3" name="TextBox 2">
            <a:extLst>
              <a:ext uri="{FF2B5EF4-FFF2-40B4-BE49-F238E27FC236}">
                <a16:creationId xmlns:a16="http://schemas.microsoft.com/office/drawing/2014/main" id="{F9E87027-402A-EB94-EE7E-08E438D98BD1}"/>
              </a:ext>
            </a:extLst>
          </p:cNvPr>
          <p:cNvSpPr txBox="1"/>
          <p:nvPr/>
        </p:nvSpPr>
        <p:spPr>
          <a:xfrm>
            <a:off x="1733426" y="1878716"/>
            <a:ext cx="4636294" cy="307777"/>
          </a:xfrm>
          <a:prstGeom prst="rect">
            <a:avLst/>
          </a:prstGeom>
          <a:noFill/>
        </p:spPr>
        <p:txBody>
          <a:bodyPr wrap="square">
            <a:spAutoFit/>
          </a:bodyPr>
          <a:lstStyle/>
          <a:p>
            <a:r>
              <a:rPr lang="en-US" b="0" i="0" dirty="0">
                <a:effectLst/>
                <a:latin typeface="Century Gothic" panose="020B0502020202020204" pitchFamily="34" charset="0"/>
              </a:rPr>
              <a:t>3. Else, do the following.</a:t>
            </a:r>
            <a:endParaRPr lang="en-PK" dirty="0">
              <a:latin typeface="Century Gothic" panose="020B0502020202020204" pitchFamily="34" charset="0"/>
            </a:endParaRPr>
          </a:p>
        </p:txBody>
      </p:sp>
      <p:sp>
        <p:nvSpPr>
          <p:cNvPr id="6" name="TextBox 5">
            <a:extLst>
              <a:ext uri="{FF2B5EF4-FFF2-40B4-BE49-F238E27FC236}">
                <a16:creationId xmlns:a16="http://schemas.microsoft.com/office/drawing/2014/main" id="{BAD3B4AF-5906-0FE1-3579-C616367B3A02}"/>
              </a:ext>
            </a:extLst>
          </p:cNvPr>
          <p:cNvSpPr txBox="1"/>
          <p:nvPr/>
        </p:nvSpPr>
        <p:spPr>
          <a:xfrm>
            <a:off x="2036861" y="2101698"/>
            <a:ext cx="6999089" cy="1815882"/>
          </a:xfrm>
          <a:prstGeom prst="rect">
            <a:avLst/>
          </a:prstGeom>
          <a:noFill/>
        </p:spPr>
        <p:txBody>
          <a:bodyPr wrap="square">
            <a:spAutoFit/>
          </a:bodyPr>
          <a:lstStyle/>
          <a:p>
            <a:pPr algn="l">
              <a:buFont typeface="+mj-lt"/>
              <a:buAutoNum type="alphaLcPeriod"/>
            </a:pPr>
            <a:r>
              <a:rPr lang="en-US" b="0" i="0" dirty="0">
                <a:effectLst/>
                <a:latin typeface="Century Gothic" panose="020B0502020202020204" pitchFamily="34" charset="0"/>
              </a:rPr>
              <a:t> If the color of the left child of </a:t>
            </a:r>
            <a:r>
              <a:rPr lang="en-US" b="0" i="0" dirty="0" err="1">
                <a:effectLst/>
                <a:latin typeface="Century Gothic" panose="020B0502020202020204" pitchFamily="34" charset="0"/>
              </a:rPr>
              <a:t>gP</a:t>
            </a:r>
            <a:r>
              <a:rPr lang="en-US" b="0" i="0" dirty="0">
                <a:effectLst/>
                <a:latin typeface="Century Gothic" panose="020B0502020202020204" pitchFamily="34" charset="0"/>
              </a:rPr>
              <a:t> of z is RED, set the color of both the children of </a:t>
            </a:r>
            <a:r>
              <a:rPr lang="en-US" b="0" i="0" dirty="0" err="1">
                <a:effectLst/>
                <a:latin typeface="Century Gothic" panose="020B0502020202020204" pitchFamily="34" charset="0"/>
              </a:rPr>
              <a:t>gP</a:t>
            </a:r>
            <a:r>
              <a:rPr lang="en-US" b="0" i="0" dirty="0">
                <a:effectLst/>
                <a:latin typeface="Century Gothic" panose="020B0502020202020204" pitchFamily="34" charset="0"/>
              </a:rPr>
              <a:t> as</a:t>
            </a:r>
          </a:p>
          <a:p>
            <a:pPr algn="l"/>
            <a:r>
              <a:rPr lang="en-US" dirty="0">
                <a:latin typeface="Century Gothic" panose="020B0502020202020204" pitchFamily="34" charset="0"/>
              </a:rPr>
              <a:t>  </a:t>
            </a:r>
            <a:r>
              <a:rPr lang="en-US" b="0" i="0" dirty="0">
                <a:effectLst/>
                <a:latin typeface="Century Gothic" panose="020B0502020202020204" pitchFamily="34" charset="0"/>
              </a:rPr>
              <a:t>  </a:t>
            </a:r>
            <a:r>
              <a:rPr lang="en-US" dirty="0">
                <a:latin typeface="Century Gothic" panose="020B0502020202020204" pitchFamily="34" charset="0"/>
              </a:rPr>
              <a:t>BL</a:t>
            </a:r>
            <a:r>
              <a:rPr lang="en-US" b="0" i="0" dirty="0">
                <a:effectLst/>
                <a:latin typeface="Century Gothic" panose="020B0502020202020204" pitchFamily="34" charset="0"/>
              </a:rPr>
              <a:t>ACK and the color of </a:t>
            </a:r>
            <a:r>
              <a:rPr lang="en-US" b="0" i="0" dirty="0" err="1">
                <a:effectLst/>
                <a:latin typeface="Century Gothic" panose="020B0502020202020204" pitchFamily="34" charset="0"/>
              </a:rPr>
              <a:t>gP</a:t>
            </a:r>
            <a:r>
              <a:rPr lang="en-US" b="0" i="0" dirty="0">
                <a:effectLst/>
                <a:latin typeface="Century Gothic" panose="020B0502020202020204" pitchFamily="34" charset="0"/>
              </a:rPr>
              <a:t> as RED.</a:t>
            </a:r>
          </a:p>
          <a:p>
            <a:pPr algn="l"/>
            <a:r>
              <a:rPr lang="en-US" b="0" i="0" dirty="0">
                <a:effectLst/>
                <a:latin typeface="Century Gothic" panose="020B0502020202020204" pitchFamily="34" charset="0"/>
              </a:rPr>
              <a:t>b. Assign </a:t>
            </a:r>
            <a:r>
              <a:rPr lang="en-US" b="0" i="0" dirty="0" err="1">
                <a:effectLst/>
                <a:latin typeface="Century Gothic" panose="020B0502020202020204" pitchFamily="34" charset="0"/>
              </a:rPr>
              <a:t>gP</a:t>
            </a:r>
            <a:r>
              <a:rPr lang="en-US" b="0" i="0" dirty="0">
                <a:effectLst/>
                <a:latin typeface="Century Gothic" panose="020B0502020202020204" pitchFamily="34" charset="0"/>
              </a:rPr>
              <a:t> to newNode.</a:t>
            </a:r>
          </a:p>
          <a:p>
            <a:pPr algn="l"/>
            <a:r>
              <a:rPr lang="en-US" b="0" i="0" dirty="0">
                <a:effectLst/>
                <a:latin typeface="Century Gothic" panose="020B0502020202020204" pitchFamily="34" charset="0"/>
              </a:rPr>
              <a:t>c. Else if newNode is the left child of p then, assign p to newNode and Right-Rotate newNode</a:t>
            </a:r>
          </a:p>
          <a:p>
            <a:pPr algn="l"/>
            <a:r>
              <a:rPr lang="en-US" dirty="0">
                <a:latin typeface="Century Gothic" panose="020B0502020202020204" pitchFamily="34" charset="0"/>
              </a:rPr>
              <a:t>d. </a:t>
            </a:r>
            <a:r>
              <a:rPr lang="en-US" b="0" i="0" dirty="0">
                <a:effectLst/>
                <a:latin typeface="Century Gothic" panose="020B0502020202020204" pitchFamily="34" charset="0"/>
              </a:rPr>
              <a:t>Set color of p as BLACK and color of </a:t>
            </a:r>
            <a:r>
              <a:rPr lang="en-US" b="0" i="0" dirty="0" err="1">
                <a:effectLst/>
                <a:latin typeface="Century Gothic" panose="020B0502020202020204" pitchFamily="34" charset="0"/>
              </a:rPr>
              <a:t>gP</a:t>
            </a:r>
            <a:r>
              <a:rPr lang="en-US" b="0" i="0" dirty="0">
                <a:effectLst/>
                <a:latin typeface="Century Gothic" panose="020B0502020202020204" pitchFamily="34" charset="0"/>
              </a:rPr>
              <a:t> as RED.</a:t>
            </a:r>
          </a:p>
          <a:p>
            <a:pPr algn="l"/>
            <a:r>
              <a:rPr lang="en-US" b="0" i="0" dirty="0">
                <a:effectLst/>
                <a:latin typeface="Century Gothic" panose="020B0502020202020204" pitchFamily="34" charset="0"/>
              </a:rPr>
              <a:t>e. Left-Rotate </a:t>
            </a:r>
            <a:r>
              <a:rPr lang="en-US" b="0" i="0" dirty="0" err="1">
                <a:effectLst/>
                <a:latin typeface="Century Gothic" panose="020B0502020202020204" pitchFamily="34" charset="0"/>
              </a:rPr>
              <a:t>gP</a:t>
            </a:r>
            <a:r>
              <a:rPr lang="en-US" b="0" i="0" dirty="0">
                <a:effectLst/>
                <a:latin typeface="Century Gothic" panose="020B0502020202020204" pitchFamily="34" charset="0"/>
              </a:rPr>
              <a:t>.</a:t>
            </a:r>
          </a:p>
        </p:txBody>
      </p:sp>
      <p:sp>
        <p:nvSpPr>
          <p:cNvPr id="9" name="TextBox 8">
            <a:extLst>
              <a:ext uri="{FF2B5EF4-FFF2-40B4-BE49-F238E27FC236}">
                <a16:creationId xmlns:a16="http://schemas.microsoft.com/office/drawing/2014/main" id="{8045D5FA-1226-8DBE-C04E-44E1A54D4665}"/>
              </a:ext>
            </a:extLst>
          </p:cNvPr>
          <p:cNvSpPr txBox="1"/>
          <p:nvPr/>
        </p:nvSpPr>
        <p:spPr>
          <a:xfrm>
            <a:off x="1794148" y="3924885"/>
            <a:ext cx="4575572" cy="307777"/>
          </a:xfrm>
          <a:prstGeom prst="rect">
            <a:avLst/>
          </a:prstGeom>
          <a:noFill/>
        </p:spPr>
        <p:txBody>
          <a:bodyPr wrap="square">
            <a:spAutoFit/>
          </a:bodyPr>
          <a:lstStyle/>
          <a:p>
            <a:pPr algn="l"/>
            <a:r>
              <a:rPr lang="en-US" b="0" i="0" dirty="0">
                <a:effectLst/>
                <a:latin typeface="Century Gothic" panose="020B0502020202020204" pitchFamily="34" charset="0"/>
              </a:rPr>
              <a:t>4. Set the root of the tree as BLACK.</a:t>
            </a:r>
          </a:p>
        </p:txBody>
      </p:sp>
    </p:spTree>
    <p:extLst>
      <p:ext uri="{BB962C8B-B14F-4D97-AF65-F5344CB8AC3E}">
        <p14:creationId xmlns:p14="http://schemas.microsoft.com/office/powerpoint/2010/main" val="249669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4155156"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latin typeface="Century Gothic" panose="020B0502020202020204" pitchFamily="34" charset="0"/>
              </a:rPr>
              <a:t>Insertion in RB-Trees</a:t>
            </a:r>
            <a:endParaRPr sz="2800" dirty="0">
              <a:highlight>
                <a:schemeClr val="accent1"/>
              </a:highlight>
              <a:latin typeface="Century Gothic" panose="020B0502020202020204" pitchFamily="34" charset="0"/>
            </a:endParaRPr>
          </a:p>
        </p:txBody>
      </p:sp>
      <p:sp>
        <p:nvSpPr>
          <p:cNvPr id="125" name="Google Shape;125;p17"/>
          <p:cNvSpPr txBox="1">
            <a:spLocks noGrp="1"/>
          </p:cNvSpPr>
          <p:nvPr>
            <p:ph type="body" idx="1"/>
          </p:nvPr>
        </p:nvSpPr>
        <p:spPr>
          <a:xfrm>
            <a:off x="1381250" y="1616470"/>
            <a:ext cx="2090613"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 </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3" name="TextBox 2">
            <a:extLst>
              <a:ext uri="{FF2B5EF4-FFF2-40B4-BE49-F238E27FC236}">
                <a16:creationId xmlns:a16="http://schemas.microsoft.com/office/drawing/2014/main" id="{0E3A0646-87E4-8FE4-5706-949F152AAAFA}"/>
              </a:ext>
            </a:extLst>
          </p:cNvPr>
          <p:cNvSpPr txBox="1"/>
          <p:nvPr/>
        </p:nvSpPr>
        <p:spPr>
          <a:xfrm>
            <a:off x="1183413" y="1523602"/>
            <a:ext cx="7634164" cy="584775"/>
          </a:xfrm>
          <a:prstGeom prst="rect">
            <a:avLst/>
          </a:prstGeom>
          <a:noFill/>
        </p:spPr>
        <p:txBody>
          <a:bodyPr wrap="square">
            <a:spAutoFit/>
          </a:bodyPr>
          <a:lstStyle/>
          <a:p>
            <a:r>
              <a:rPr lang="en-US" sz="1600" b="1" dirty="0">
                <a:latin typeface="Century Gothic" panose="020B0502020202020204" pitchFamily="34" charset="0"/>
              </a:rPr>
              <a:t>Pseudo Code of </a:t>
            </a:r>
            <a:r>
              <a:rPr lang="en-US" sz="1600" b="1" i="0" dirty="0">
                <a:solidFill>
                  <a:schemeClr val="tx1"/>
                </a:solidFill>
                <a:effectLst/>
                <a:latin typeface="Century Gothic" panose="020B0502020202020204" pitchFamily="34" charset="0"/>
              </a:rPr>
              <a:t>maintaining red-black property after insertion</a:t>
            </a:r>
          </a:p>
          <a:p>
            <a:endParaRPr lang="en-US" sz="1600" b="1" dirty="0">
              <a:latin typeface="Century Gothic" panose="020B0502020202020204" pitchFamily="34" charset="0"/>
            </a:endParaRPr>
          </a:p>
        </p:txBody>
      </p:sp>
      <p:pic>
        <p:nvPicPr>
          <p:cNvPr id="4" name="Picture 3">
            <a:extLst>
              <a:ext uri="{FF2B5EF4-FFF2-40B4-BE49-F238E27FC236}">
                <a16:creationId xmlns:a16="http://schemas.microsoft.com/office/drawing/2014/main" id="{845CE46A-8D40-B295-783F-578A1A708741}"/>
              </a:ext>
            </a:extLst>
          </p:cNvPr>
          <p:cNvPicPr>
            <a:picLocks noChangeAspect="1"/>
          </p:cNvPicPr>
          <p:nvPr/>
        </p:nvPicPr>
        <p:blipFill>
          <a:blip r:embed="rId3"/>
          <a:stretch>
            <a:fillRect/>
          </a:stretch>
        </p:blipFill>
        <p:spPr>
          <a:xfrm>
            <a:off x="1704258" y="1843088"/>
            <a:ext cx="5610942" cy="2978450"/>
          </a:xfrm>
          <a:prstGeom prst="rect">
            <a:avLst/>
          </a:prstGeom>
        </p:spPr>
      </p:pic>
    </p:spTree>
    <p:extLst>
      <p:ext uri="{BB962C8B-B14F-4D97-AF65-F5344CB8AC3E}">
        <p14:creationId xmlns:p14="http://schemas.microsoft.com/office/powerpoint/2010/main" val="199974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4155156"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Century Gothic" panose="020B0502020202020204" pitchFamily="34" charset="0"/>
              </a:rPr>
              <a:t>Insertion In AVL Trees</a:t>
            </a:r>
            <a:endParaRPr dirty="0">
              <a:highlight>
                <a:schemeClr val="accent1"/>
              </a:highlight>
              <a:latin typeface="Century Gothic" panose="020B0502020202020204" pitchFamily="34" charset="0"/>
            </a:endParaRPr>
          </a:p>
        </p:txBody>
      </p:sp>
      <p:sp>
        <p:nvSpPr>
          <p:cNvPr id="125" name="Google Shape;125;p17"/>
          <p:cNvSpPr txBox="1">
            <a:spLocks noGrp="1"/>
          </p:cNvSpPr>
          <p:nvPr>
            <p:ph type="body" idx="1"/>
          </p:nvPr>
        </p:nvSpPr>
        <p:spPr>
          <a:xfrm>
            <a:off x="1381250" y="1616470"/>
            <a:ext cx="2090613"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 </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4" name="TextBox 3">
            <a:extLst>
              <a:ext uri="{FF2B5EF4-FFF2-40B4-BE49-F238E27FC236}">
                <a16:creationId xmlns:a16="http://schemas.microsoft.com/office/drawing/2014/main" id="{520FFF49-F3C9-A430-91C9-419DAA60E2CC}"/>
              </a:ext>
            </a:extLst>
          </p:cNvPr>
          <p:cNvSpPr txBox="1"/>
          <p:nvPr/>
        </p:nvSpPr>
        <p:spPr>
          <a:xfrm>
            <a:off x="806196" y="1778794"/>
            <a:ext cx="7908131" cy="2308324"/>
          </a:xfrm>
          <a:prstGeom prst="rect">
            <a:avLst/>
          </a:prstGeom>
          <a:noFill/>
        </p:spPr>
        <p:txBody>
          <a:bodyPr wrap="square" rtlCol="0">
            <a:spAutoFit/>
          </a:bodyPr>
          <a:lstStyle/>
          <a:p>
            <a:r>
              <a:rPr lang="en-US" sz="1600" b="1" dirty="0">
                <a:highlight>
                  <a:schemeClr val="accent1"/>
                </a:highlight>
                <a:latin typeface="Century Gothic" panose="020B0502020202020204" pitchFamily="34" charset="0"/>
                <a:ea typeface="Quattrocento Sans"/>
                <a:cs typeface="Quattrocento Sans"/>
                <a:sym typeface="Quattrocento Sans"/>
              </a:rPr>
              <a:t>Step 1: </a:t>
            </a:r>
            <a:r>
              <a:rPr lang="en-US" sz="1600" b="0" i="0" dirty="0">
                <a:solidFill>
                  <a:srgbClr val="292929"/>
                </a:solidFill>
                <a:effectLst/>
                <a:latin typeface="Century Gothic" panose="020B0502020202020204" pitchFamily="34" charset="0"/>
              </a:rPr>
              <a:t>Insert the new element into the tree using Binary Search Tree 	insertion logic.</a:t>
            </a:r>
            <a:br>
              <a:rPr lang="en-US" sz="1600" dirty="0">
                <a:latin typeface="Century Gothic" panose="020B0502020202020204" pitchFamily="34" charset="0"/>
              </a:rPr>
            </a:br>
            <a:r>
              <a:rPr lang="en-US" sz="1600" b="1" dirty="0">
                <a:highlight>
                  <a:schemeClr val="accent1"/>
                </a:highlight>
                <a:latin typeface="Century Gothic" panose="020B0502020202020204" pitchFamily="34" charset="0"/>
                <a:ea typeface="Quattrocento Sans"/>
                <a:cs typeface="Quattrocento Sans"/>
                <a:sym typeface="Quattrocento Sans"/>
              </a:rPr>
              <a:t>Step 2: </a:t>
            </a:r>
            <a:r>
              <a:rPr lang="en-US" sz="1600" b="0" i="0" dirty="0">
                <a:solidFill>
                  <a:srgbClr val="292929"/>
                </a:solidFill>
                <a:effectLst/>
                <a:latin typeface="Century Gothic" panose="020B0502020202020204" pitchFamily="34" charset="0"/>
              </a:rPr>
              <a:t>After insertion, check the Balance Factor of every node.</a:t>
            </a:r>
          </a:p>
          <a:p>
            <a:br>
              <a:rPr lang="en-US" sz="1600" dirty="0">
                <a:latin typeface="Century Gothic" panose="020B0502020202020204" pitchFamily="34" charset="0"/>
              </a:rPr>
            </a:br>
            <a:r>
              <a:rPr lang="en-US" sz="1600" b="1" dirty="0">
                <a:highlight>
                  <a:schemeClr val="accent1"/>
                </a:highlight>
                <a:latin typeface="Century Gothic" panose="020B0502020202020204" pitchFamily="34" charset="0"/>
                <a:ea typeface="Quattrocento Sans"/>
                <a:cs typeface="Quattrocento Sans"/>
                <a:sym typeface="Quattrocento Sans"/>
              </a:rPr>
              <a:t>Step 3: </a:t>
            </a:r>
            <a:r>
              <a:rPr lang="en-US" sz="1600" b="0" i="0" dirty="0">
                <a:solidFill>
                  <a:srgbClr val="292929"/>
                </a:solidFill>
                <a:effectLst/>
                <a:latin typeface="Century Gothic" panose="020B0502020202020204" pitchFamily="34" charset="0"/>
              </a:rPr>
              <a:t>If the Balance Factor of every node is 0 or 1 or -1 then go for next 	operation.</a:t>
            </a:r>
          </a:p>
          <a:p>
            <a:r>
              <a:rPr lang="en-US" sz="1600" b="1" dirty="0">
                <a:highlight>
                  <a:schemeClr val="accent1"/>
                </a:highlight>
                <a:latin typeface="Century Gothic" panose="020B0502020202020204" pitchFamily="34" charset="0"/>
                <a:ea typeface="Quattrocento Sans"/>
                <a:cs typeface="Quattrocento Sans"/>
                <a:sym typeface="Quattrocento Sans"/>
              </a:rPr>
              <a:t>Step 4: </a:t>
            </a:r>
            <a:r>
              <a:rPr lang="en-US" sz="1600" b="0" i="0" dirty="0">
                <a:solidFill>
                  <a:srgbClr val="292929"/>
                </a:solidFill>
                <a:effectLst/>
                <a:latin typeface="Century Gothic" panose="020B0502020202020204" pitchFamily="34" charset="0"/>
              </a:rPr>
              <a:t>If the Balance Factor of any node is other than 0 or 1 or -1 then tree 	is said to be imbalanced. Then perform the suitable Rotation to 	make it balanced. And go for next operation.</a:t>
            </a:r>
            <a:endParaRPr lang="en-PK" sz="1600" dirty="0">
              <a:latin typeface="Century Gothic" panose="020B0502020202020204" pitchFamily="34" charset="0"/>
            </a:endParaRPr>
          </a:p>
        </p:txBody>
      </p:sp>
    </p:spTree>
    <p:extLst>
      <p:ext uri="{BB962C8B-B14F-4D97-AF65-F5344CB8AC3E}">
        <p14:creationId xmlns:p14="http://schemas.microsoft.com/office/powerpoint/2010/main" val="1167524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4155156"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Insertion In AVL Trees</a:t>
            </a:r>
            <a:endParaRPr dirty="0">
              <a:highlight>
                <a:schemeClr val="accent1"/>
              </a:highlight>
            </a:endParaRPr>
          </a:p>
        </p:txBody>
      </p:sp>
      <p:sp>
        <p:nvSpPr>
          <p:cNvPr id="125" name="Google Shape;125;p17"/>
          <p:cNvSpPr txBox="1">
            <a:spLocks noGrp="1"/>
          </p:cNvSpPr>
          <p:nvPr>
            <p:ph type="body" idx="1"/>
          </p:nvPr>
        </p:nvSpPr>
        <p:spPr>
          <a:xfrm>
            <a:off x="1381249" y="1616470"/>
            <a:ext cx="7161977"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a:highlight>
                  <a:schemeClr val="accent1"/>
                </a:highlight>
                <a:latin typeface="Century Gothic" panose="020B0502020202020204" pitchFamily="34" charset="0"/>
                <a:ea typeface="Quattrocento Sans"/>
                <a:cs typeface="Quattrocento Sans"/>
                <a:sym typeface="Quattrocento Sans"/>
              </a:rPr>
              <a:t>Left Rotation: </a:t>
            </a:r>
            <a:r>
              <a:rPr lang="en-US" sz="1400" dirty="0"/>
              <a:t>: If the balance factor is less than -1 and if the node is inserted in the right subtree of the right child, then do the Left Rotation.</a:t>
            </a:r>
          </a:p>
          <a:p>
            <a:pPr marL="0" lvl="0" indent="0" algn="l" rtl="0">
              <a:spcBef>
                <a:spcPts val="600"/>
              </a:spcBef>
              <a:spcAft>
                <a:spcPts val="0"/>
              </a:spcAft>
              <a:buNone/>
            </a:pPr>
            <a:endParaRPr sz="14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pic>
        <p:nvPicPr>
          <p:cNvPr id="3" name="Picture 2">
            <a:extLst>
              <a:ext uri="{FF2B5EF4-FFF2-40B4-BE49-F238E27FC236}">
                <a16:creationId xmlns:a16="http://schemas.microsoft.com/office/drawing/2014/main" id="{80D1BA20-0254-EE99-B72D-CF56A724826A}"/>
              </a:ext>
            </a:extLst>
          </p:cNvPr>
          <p:cNvPicPr>
            <a:picLocks noChangeAspect="1"/>
          </p:cNvPicPr>
          <p:nvPr/>
        </p:nvPicPr>
        <p:blipFill rotWithShape="1">
          <a:blip r:embed="rId3"/>
          <a:srcRect l="7770"/>
          <a:stretch/>
        </p:blipFill>
        <p:spPr>
          <a:xfrm>
            <a:off x="2785872" y="2571750"/>
            <a:ext cx="2947156" cy="1549146"/>
          </a:xfrm>
          <a:prstGeom prst="rect">
            <a:avLst/>
          </a:prstGeom>
        </p:spPr>
      </p:pic>
    </p:spTree>
    <p:extLst>
      <p:ext uri="{BB962C8B-B14F-4D97-AF65-F5344CB8AC3E}">
        <p14:creationId xmlns:p14="http://schemas.microsoft.com/office/powerpoint/2010/main" val="2316878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4155156"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Insertion In AVL Trees</a:t>
            </a:r>
            <a:endParaRPr dirty="0">
              <a:highlight>
                <a:schemeClr val="accent1"/>
              </a:highlight>
            </a:endParaRPr>
          </a:p>
        </p:txBody>
      </p:sp>
      <p:sp>
        <p:nvSpPr>
          <p:cNvPr id="125" name="Google Shape;125;p17"/>
          <p:cNvSpPr txBox="1">
            <a:spLocks noGrp="1"/>
          </p:cNvSpPr>
          <p:nvPr>
            <p:ph type="body" idx="1"/>
          </p:nvPr>
        </p:nvSpPr>
        <p:spPr>
          <a:xfrm>
            <a:off x="1381249" y="1616470"/>
            <a:ext cx="7161977"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a:highlight>
                  <a:schemeClr val="accent1"/>
                </a:highlight>
                <a:latin typeface="Century Gothic" panose="020B0502020202020204" pitchFamily="34" charset="0"/>
              </a:rPr>
              <a:t>Right</a:t>
            </a:r>
            <a:r>
              <a:rPr lang="en-US" sz="1400" b="1" dirty="0">
                <a:highlight>
                  <a:schemeClr val="accent1"/>
                </a:highlight>
                <a:latin typeface="Century Gothic" panose="020B0502020202020204" pitchFamily="34" charset="0"/>
                <a:ea typeface="Quattrocento Sans"/>
                <a:cs typeface="Quattrocento Sans"/>
                <a:sym typeface="Quattrocento Sans"/>
              </a:rPr>
              <a:t> Rotation: </a:t>
            </a:r>
            <a:r>
              <a:rPr lang="en-US" sz="1400" dirty="0"/>
              <a:t>: If the balance factor is greater than 1 and the node is inserted in the left subtree of the left child then apply Right Rotation</a:t>
            </a:r>
            <a:endParaRPr sz="14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pic>
        <p:nvPicPr>
          <p:cNvPr id="6" name="Picture 5" descr="Diagram&#10;&#10;Description automatically generated">
            <a:extLst>
              <a:ext uri="{FF2B5EF4-FFF2-40B4-BE49-F238E27FC236}">
                <a16:creationId xmlns:a16="http://schemas.microsoft.com/office/drawing/2014/main" id="{3437A457-17B9-CEFD-95A9-0247E8401D2B}"/>
              </a:ext>
            </a:extLst>
          </p:cNvPr>
          <p:cNvPicPr>
            <a:picLocks noChangeAspect="1"/>
          </p:cNvPicPr>
          <p:nvPr/>
        </p:nvPicPr>
        <p:blipFill>
          <a:blip r:embed="rId3"/>
          <a:stretch>
            <a:fillRect/>
          </a:stretch>
        </p:blipFill>
        <p:spPr>
          <a:xfrm>
            <a:off x="2179958" y="2340101"/>
            <a:ext cx="3909945" cy="2267973"/>
          </a:xfrm>
          <a:prstGeom prst="rect">
            <a:avLst/>
          </a:prstGeom>
        </p:spPr>
      </p:pic>
    </p:spTree>
    <p:extLst>
      <p:ext uri="{BB962C8B-B14F-4D97-AF65-F5344CB8AC3E}">
        <p14:creationId xmlns:p14="http://schemas.microsoft.com/office/powerpoint/2010/main" val="252307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4155156"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Insertion In AVL Trees</a:t>
            </a:r>
            <a:endParaRPr dirty="0">
              <a:highlight>
                <a:schemeClr val="accent1"/>
              </a:highlight>
            </a:endParaRPr>
          </a:p>
        </p:txBody>
      </p:sp>
      <p:sp>
        <p:nvSpPr>
          <p:cNvPr id="125" name="Google Shape;125;p17"/>
          <p:cNvSpPr txBox="1">
            <a:spLocks noGrp="1"/>
          </p:cNvSpPr>
          <p:nvPr>
            <p:ph type="body" idx="1"/>
          </p:nvPr>
        </p:nvSpPr>
        <p:spPr>
          <a:xfrm>
            <a:off x="1381249" y="1616470"/>
            <a:ext cx="7161977"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a:highlight>
                  <a:schemeClr val="accent1"/>
                </a:highlight>
                <a:latin typeface="Century Gothic" panose="020B0502020202020204" pitchFamily="34" charset="0"/>
              </a:rPr>
              <a:t>Left Rotation then Right</a:t>
            </a:r>
            <a:r>
              <a:rPr lang="en-US" sz="1400" b="1" dirty="0">
                <a:highlight>
                  <a:schemeClr val="accent1"/>
                </a:highlight>
                <a:latin typeface="Century Gothic" panose="020B0502020202020204" pitchFamily="34" charset="0"/>
                <a:ea typeface="Quattrocento Sans"/>
                <a:cs typeface="Quattrocento Sans"/>
                <a:sym typeface="Quattrocento Sans"/>
              </a:rPr>
              <a:t> Rotation: </a:t>
            </a:r>
            <a:r>
              <a:rPr lang="en-US" sz="1400" dirty="0"/>
              <a:t>: If the balance factor is greater than 1 </a:t>
            </a:r>
            <a:r>
              <a:rPr lang="en-US" sz="1400" dirty="0" err="1"/>
              <a:t>andthe</a:t>
            </a:r>
            <a:r>
              <a:rPr lang="en-US" sz="1400" dirty="0"/>
              <a:t> node is inserted in the right subtree of left child then apply 2 rotations. First Left Rotation then Right Rotation.</a:t>
            </a:r>
            <a:endParaRPr sz="14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pic>
        <p:nvPicPr>
          <p:cNvPr id="10" name="Picture 9" descr="Shape, arrow&#10;&#10;Description automatically generated">
            <a:extLst>
              <a:ext uri="{FF2B5EF4-FFF2-40B4-BE49-F238E27FC236}">
                <a16:creationId xmlns:a16="http://schemas.microsoft.com/office/drawing/2014/main" id="{5B7F2A05-7BFD-7A95-5B0D-C2615A2CE3DD}"/>
              </a:ext>
            </a:extLst>
          </p:cNvPr>
          <p:cNvPicPr>
            <a:picLocks noChangeAspect="1"/>
          </p:cNvPicPr>
          <p:nvPr/>
        </p:nvPicPr>
        <p:blipFill>
          <a:blip r:embed="rId3"/>
          <a:stretch>
            <a:fillRect/>
          </a:stretch>
        </p:blipFill>
        <p:spPr>
          <a:xfrm>
            <a:off x="1901113" y="2550923"/>
            <a:ext cx="5688407" cy="2395728"/>
          </a:xfrm>
          <a:prstGeom prst="rect">
            <a:avLst/>
          </a:prstGeom>
        </p:spPr>
      </p:pic>
    </p:spTree>
    <p:extLst>
      <p:ext uri="{BB962C8B-B14F-4D97-AF65-F5344CB8AC3E}">
        <p14:creationId xmlns:p14="http://schemas.microsoft.com/office/powerpoint/2010/main" val="395263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subTitle" idx="4294967295"/>
          </p:nvPr>
        </p:nvSpPr>
        <p:spPr>
          <a:xfrm>
            <a:off x="721519" y="2093774"/>
            <a:ext cx="7821707" cy="2521087"/>
          </a:xfrm>
          <a:prstGeom prst="rect">
            <a:avLst/>
          </a:prstGeom>
        </p:spPr>
        <p:txBody>
          <a:bodyPr spcFirstLastPara="1" wrap="square" lIns="91425" tIns="91425" rIns="91425" bIns="91425" anchor="t" anchorCtr="0">
            <a:noAutofit/>
          </a:bodyPr>
          <a:lstStyle/>
          <a:p>
            <a:pPr marL="0" indent="0">
              <a:buNone/>
            </a:pPr>
            <a:r>
              <a:rPr lang="en-US" sz="1800" dirty="0">
                <a:latin typeface="Century Gothic" panose="020B0502020202020204" pitchFamily="34" charset="0"/>
              </a:rPr>
              <a:t>There is no benefit of Binary search trees unless we make a Binary search tree whose height is always </a:t>
            </a:r>
            <a:r>
              <a:rPr lang="en-US" sz="1800" dirty="0">
                <a:highlight>
                  <a:schemeClr val="accent1"/>
                </a:highlight>
                <a:latin typeface="Century Gothic" panose="020B0502020202020204" pitchFamily="34" charset="0"/>
              </a:rPr>
              <a:t>l</a:t>
            </a:r>
            <a:r>
              <a:rPr lang="en-US" sz="1800" dirty="0">
                <a:highlight>
                  <a:schemeClr val="accent1"/>
                </a:highlight>
                <a:latin typeface="Century Gothic" panose="020B0502020202020204" pitchFamily="34" charset="0"/>
                <a:sym typeface="Quattrocento Sans"/>
              </a:rPr>
              <a:t>og(n) </a:t>
            </a:r>
            <a:r>
              <a:rPr lang="en-US" sz="1800" dirty="0">
                <a:latin typeface="Century Gothic" panose="020B0502020202020204" pitchFamily="34" charset="0"/>
              </a:rPr>
              <a:t>when input data is in any order.</a:t>
            </a:r>
          </a:p>
          <a:p>
            <a:pPr marL="0" indent="0">
              <a:buNone/>
            </a:pPr>
            <a:r>
              <a:rPr lang="en-US" sz="1800" b="1" dirty="0">
                <a:latin typeface="Century Gothic" panose="020B0502020202020204" pitchFamily="34" charset="0"/>
              </a:rPr>
              <a:t>How can we make height of tree always log(n)</a:t>
            </a:r>
            <a:r>
              <a:rPr lang="en" sz="2000" b="1" dirty="0">
                <a:latin typeface="Cambria Math" panose="02040503050406030204" pitchFamily="18" charset="0"/>
                <a:ea typeface="Cambria Math" panose="02040503050406030204" pitchFamily="18" charset="0"/>
              </a:rPr>
              <a:t>?</a:t>
            </a:r>
          </a:p>
          <a:p>
            <a:pPr marL="0" indent="0">
              <a:buNone/>
            </a:pPr>
            <a:r>
              <a:rPr lang="en-US" sz="1700" dirty="0">
                <a:latin typeface="Century Gothic" panose="020B0502020202020204" pitchFamily="34" charset="0"/>
                <a:ea typeface="Cambria Math" panose="02040503050406030204" pitchFamily="18" charset="0"/>
              </a:rPr>
              <a:t>One of the way is Red-Black Trees</a:t>
            </a:r>
            <a:endParaRPr lang="en-US" b="1" dirty="0"/>
          </a:p>
        </p:txBody>
      </p:sp>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latin typeface="Century Gothic" panose="020B0502020202020204" pitchFamily="34" charset="0"/>
              </a:rPr>
              <a:t>Solution?</a:t>
            </a:r>
            <a:endParaRPr sz="4000" dirty="0">
              <a:latin typeface="Century Gothic" panose="020B0502020202020204" pitchFamily="34" charset="0"/>
            </a:endParaRPr>
          </a:p>
        </p:txBody>
      </p:sp>
      <p:cxnSp>
        <p:nvCxnSpPr>
          <p:cNvPr id="104" name="Google Shape;104;p14"/>
          <p:cNvCxnSpPr/>
          <p:nvPr/>
        </p:nvCxnSpPr>
        <p:spPr>
          <a:xfrm>
            <a:off x="47385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xEl>
                                              <p:pRg st="2" end="2"/>
                                            </p:txEl>
                                          </p:spTgt>
                                        </p:tgtEl>
                                        <p:attrNameLst>
                                          <p:attrName>style.visibility</p:attrName>
                                        </p:attrNameLst>
                                      </p:cBhvr>
                                      <p:to>
                                        <p:strVal val="visible"/>
                                      </p:to>
                                    </p:set>
                                    <p:animEffect transition="in" filter="fade">
                                      <p:cBhvr>
                                        <p:cTn id="7" dur="500"/>
                                        <p:tgtEl>
                                          <p:spTgt spid="10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4155156"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Insertion In AVL Trees</a:t>
            </a:r>
            <a:endParaRPr dirty="0">
              <a:highlight>
                <a:schemeClr val="accent1"/>
              </a:highlight>
            </a:endParaRPr>
          </a:p>
        </p:txBody>
      </p:sp>
      <p:sp>
        <p:nvSpPr>
          <p:cNvPr id="125" name="Google Shape;125;p17"/>
          <p:cNvSpPr txBox="1">
            <a:spLocks noGrp="1"/>
          </p:cNvSpPr>
          <p:nvPr>
            <p:ph type="body" idx="1"/>
          </p:nvPr>
        </p:nvSpPr>
        <p:spPr>
          <a:xfrm>
            <a:off x="1381249" y="1616470"/>
            <a:ext cx="7161977"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a:highlight>
                  <a:schemeClr val="accent1"/>
                </a:highlight>
                <a:latin typeface="Century Gothic" panose="020B0502020202020204" pitchFamily="34" charset="0"/>
              </a:rPr>
              <a:t>Right Rotation then Left</a:t>
            </a:r>
            <a:r>
              <a:rPr lang="en-US" sz="1400" b="1" dirty="0">
                <a:highlight>
                  <a:schemeClr val="accent1"/>
                </a:highlight>
                <a:latin typeface="Century Gothic" panose="020B0502020202020204" pitchFamily="34" charset="0"/>
                <a:ea typeface="Quattrocento Sans"/>
                <a:cs typeface="Quattrocento Sans"/>
                <a:sym typeface="Quattrocento Sans"/>
              </a:rPr>
              <a:t> Rotation: </a:t>
            </a:r>
            <a:r>
              <a:rPr lang="en-US" sz="1400" dirty="0"/>
              <a:t>: If the balance factor is less than -1 and the node is inserted in the left subtree of right child then apply 2 rotations. First right Rotation then Left Rotation.</a:t>
            </a:r>
            <a:endParaRPr sz="14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pic>
        <p:nvPicPr>
          <p:cNvPr id="6" name="Picture 5" descr="Diagram&#10;&#10;Description automatically generated">
            <a:extLst>
              <a:ext uri="{FF2B5EF4-FFF2-40B4-BE49-F238E27FC236}">
                <a16:creationId xmlns:a16="http://schemas.microsoft.com/office/drawing/2014/main" id="{B6D5C599-B4E2-E913-81A7-5DA338B2C73F}"/>
              </a:ext>
            </a:extLst>
          </p:cNvPr>
          <p:cNvPicPr>
            <a:picLocks noChangeAspect="1"/>
          </p:cNvPicPr>
          <p:nvPr/>
        </p:nvPicPr>
        <p:blipFill>
          <a:blip r:embed="rId3"/>
          <a:stretch>
            <a:fillRect/>
          </a:stretch>
        </p:blipFill>
        <p:spPr>
          <a:xfrm>
            <a:off x="2129630" y="2396656"/>
            <a:ext cx="4703986" cy="2549995"/>
          </a:xfrm>
          <a:prstGeom prst="rect">
            <a:avLst/>
          </a:prstGeom>
        </p:spPr>
      </p:pic>
    </p:spTree>
    <p:extLst>
      <p:ext uri="{BB962C8B-B14F-4D97-AF65-F5344CB8AC3E}">
        <p14:creationId xmlns:p14="http://schemas.microsoft.com/office/powerpoint/2010/main" val="3169701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body" idx="1"/>
          </p:nvPr>
        </p:nvSpPr>
        <p:spPr>
          <a:xfrm>
            <a:off x="1830749" y="1750219"/>
            <a:ext cx="5634469" cy="1321593"/>
          </a:xfrm>
          <a:prstGeom prst="rect">
            <a:avLst/>
          </a:prstGeom>
        </p:spPr>
        <p:txBody>
          <a:bodyPr spcFirstLastPara="1" wrap="square" lIns="91425" tIns="91425" rIns="91425" bIns="91425" anchor="b" anchorCtr="0">
            <a:noAutofit/>
          </a:bodyPr>
          <a:lstStyle/>
          <a:p>
            <a:pPr marL="0" lvl="0" indent="0" algn="ctr" rtl="0">
              <a:spcBef>
                <a:spcPts val="600"/>
              </a:spcBef>
              <a:spcAft>
                <a:spcPts val="0"/>
              </a:spcAft>
              <a:buNone/>
            </a:pPr>
            <a:r>
              <a:rPr lang="en-US" sz="2800" b="1" i="0" dirty="0">
                <a:latin typeface="Century Gothic" panose="020B0502020202020204" pitchFamily="34" charset="0"/>
              </a:rPr>
              <a:t>How to create a Balanced Binary Search Tree?</a:t>
            </a:r>
            <a:endParaRPr sz="2800" b="1" i="0" dirty="0">
              <a:latin typeface="Century Gothic" panose="020B0502020202020204" pitchFamily="34" charset="0"/>
            </a:endParaRPr>
          </a:p>
        </p:txBody>
      </p:sp>
      <p:sp>
        <p:nvSpPr>
          <p:cNvPr id="119" name="Google Shape;119;p16"/>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body" idx="1"/>
          </p:nvPr>
        </p:nvSpPr>
        <p:spPr>
          <a:xfrm>
            <a:off x="1381250" y="1618700"/>
            <a:ext cx="7548438" cy="323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Let’s start inserting input values in the tree and see what happens when the balance factor is greater than 1 or less than -1.</a:t>
            </a:r>
          </a:p>
          <a:p>
            <a:pPr marL="0" lvl="0" indent="0" algn="l" rtl="0">
              <a:spcBef>
                <a:spcPts val="600"/>
              </a:spcBef>
              <a:spcAft>
                <a:spcPts val="0"/>
              </a:spcAft>
              <a:buNone/>
            </a:pPr>
            <a:endParaRPr lang="en-US" dirty="0"/>
          </a:p>
          <a:p>
            <a:pPr marL="0" lvl="0" indent="0" algn="l" rtl="0">
              <a:spcBef>
                <a:spcPts val="600"/>
              </a:spcBef>
              <a:spcAft>
                <a:spcPts val="0"/>
              </a:spcAft>
              <a:buNone/>
            </a:pPr>
            <a:r>
              <a:rPr lang="en-US" dirty="0"/>
              <a:t>For Example,</a:t>
            </a:r>
          </a:p>
          <a:p>
            <a:pPr marL="0" indent="0">
              <a:buNone/>
            </a:pPr>
            <a:r>
              <a:rPr lang="en-US" dirty="0"/>
              <a:t>	</a:t>
            </a:r>
            <a:r>
              <a:rPr lang="en-US" dirty="0">
                <a:highlight>
                  <a:schemeClr val="accent1"/>
                </a:highlight>
                <a:latin typeface="Century Gothic" panose="020B0502020202020204" pitchFamily="34" charset="0"/>
                <a:ea typeface="Quattrocento Sans"/>
                <a:cs typeface="Quattrocento Sans"/>
                <a:sym typeface="Quattrocento Sans"/>
              </a:rPr>
              <a:t>Input: </a:t>
            </a:r>
            <a:r>
              <a:rPr lang="en-US" dirty="0">
                <a:latin typeface="Century Gothic" panose="020B0502020202020204" pitchFamily="34" charset="0"/>
                <a:ea typeface="Quattrocento Sans"/>
                <a:cs typeface="Quattrocento Sans"/>
                <a:sym typeface="Quattrocento Sans"/>
              </a:rPr>
              <a:t> [11,14,20,2,1,8,16]</a:t>
            </a:r>
          </a:p>
          <a:p>
            <a:pPr marL="0" lvl="0" indent="0" algn="l" rtl="0">
              <a:spcBef>
                <a:spcPts val="600"/>
              </a:spcBef>
              <a:spcAft>
                <a:spcPts val="0"/>
              </a:spcAft>
              <a:buNone/>
            </a:pPr>
            <a:r>
              <a:rPr lang="en-US" dirty="0"/>
              <a:t>Let’s insert this one by one and calculating the balancing factor.</a:t>
            </a:r>
          </a:p>
          <a:p>
            <a:pPr marL="0" lvl="0" indent="0" algn="l" rtl="0">
              <a:spcBef>
                <a:spcPts val="600"/>
              </a:spcBef>
              <a:spcAft>
                <a:spcPts val="0"/>
              </a:spcAft>
              <a:buNone/>
            </a:pPr>
            <a:endParaRPr dirty="0"/>
          </a:p>
        </p:txBody>
      </p:sp>
      <p:sp>
        <p:nvSpPr>
          <p:cNvPr id="158" name="Google Shape;158;p19"/>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Balanced BST</a:t>
            </a:r>
            <a:endParaRPr dirty="0"/>
          </a:p>
        </p:txBody>
      </p:sp>
      <p:sp>
        <p:nvSpPr>
          <p:cNvPr id="159" name="Google Shape;159;p19"/>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 </a:t>
            </a:r>
          </a:p>
          <a:p>
            <a:pPr marL="0" lvl="0" indent="0" algn="l" rtl="0">
              <a:spcBef>
                <a:spcPts val="600"/>
              </a:spcBef>
              <a:spcAft>
                <a:spcPts val="0"/>
              </a:spcAft>
              <a:buNone/>
            </a:pPr>
            <a:endParaRPr dirty="0"/>
          </a:p>
        </p:txBody>
      </p:sp>
      <p:grpSp>
        <p:nvGrpSpPr>
          <p:cNvPr id="160" name="Google Shape;160;p19"/>
          <p:cNvGrpSpPr/>
          <p:nvPr/>
        </p:nvGrpSpPr>
        <p:grpSpPr>
          <a:xfrm>
            <a:off x="916458" y="1019750"/>
            <a:ext cx="214625" cy="214625"/>
            <a:chOff x="2594050" y="1631825"/>
            <a:chExt cx="439625" cy="439625"/>
          </a:xfrm>
        </p:grpSpPr>
        <p:sp>
          <p:nvSpPr>
            <p:cNvPr id="161" name="Google Shape;161;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body" idx="1"/>
          </p:nvPr>
        </p:nvSpPr>
        <p:spPr>
          <a:xfrm>
            <a:off x="1381250" y="1618700"/>
            <a:ext cx="7548438" cy="323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Insert 11:</a:t>
            </a:r>
          </a:p>
          <a:p>
            <a:pPr marL="0" lvl="0" indent="0" algn="l" rtl="0">
              <a:spcBef>
                <a:spcPts val="600"/>
              </a:spcBef>
              <a:spcAft>
                <a:spcPts val="0"/>
              </a:spcAft>
              <a:buNone/>
            </a:pPr>
            <a:r>
              <a:rPr lang="en-US" dirty="0"/>
              <a:t>	</a:t>
            </a:r>
          </a:p>
          <a:p>
            <a:pPr marL="0" lvl="0" indent="0" algn="l" rtl="0">
              <a:spcBef>
                <a:spcPts val="600"/>
              </a:spcBef>
              <a:spcAft>
                <a:spcPts val="0"/>
              </a:spcAft>
              <a:buNone/>
            </a:pPr>
            <a:endParaRPr dirty="0"/>
          </a:p>
        </p:txBody>
      </p:sp>
      <p:sp>
        <p:nvSpPr>
          <p:cNvPr id="158" name="Google Shape;158;p19"/>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Balanced BST</a:t>
            </a:r>
            <a:endParaRPr dirty="0"/>
          </a:p>
        </p:txBody>
      </p:sp>
      <p:sp>
        <p:nvSpPr>
          <p:cNvPr id="159" name="Google Shape;159;p19"/>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 </a:t>
            </a:r>
          </a:p>
          <a:p>
            <a:pPr marL="0" lvl="0" indent="0" algn="l" rtl="0">
              <a:spcBef>
                <a:spcPts val="600"/>
              </a:spcBef>
              <a:spcAft>
                <a:spcPts val="0"/>
              </a:spcAft>
              <a:buNone/>
            </a:pPr>
            <a:endParaRPr dirty="0"/>
          </a:p>
        </p:txBody>
      </p:sp>
      <p:grpSp>
        <p:nvGrpSpPr>
          <p:cNvPr id="160" name="Google Shape;160;p19"/>
          <p:cNvGrpSpPr/>
          <p:nvPr/>
        </p:nvGrpSpPr>
        <p:grpSpPr>
          <a:xfrm>
            <a:off x="916458" y="1019750"/>
            <a:ext cx="214625" cy="214625"/>
            <a:chOff x="2594050" y="1631825"/>
            <a:chExt cx="439625" cy="439625"/>
          </a:xfrm>
        </p:grpSpPr>
        <p:sp>
          <p:nvSpPr>
            <p:cNvPr id="161" name="Google Shape;161;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pic>
        <p:nvPicPr>
          <p:cNvPr id="3" name="Picture 2">
            <a:extLst>
              <a:ext uri="{FF2B5EF4-FFF2-40B4-BE49-F238E27FC236}">
                <a16:creationId xmlns:a16="http://schemas.microsoft.com/office/drawing/2014/main" id="{2ACFA493-AEF8-737E-5F3C-A4660BCE27FE}"/>
              </a:ext>
            </a:extLst>
          </p:cNvPr>
          <p:cNvPicPr>
            <a:picLocks noChangeAspect="1"/>
          </p:cNvPicPr>
          <p:nvPr/>
        </p:nvPicPr>
        <p:blipFill>
          <a:blip r:embed="rId3"/>
          <a:stretch>
            <a:fillRect/>
          </a:stretch>
        </p:blipFill>
        <p:spPr>
          <a:xfrm>
            <a:off x="3634659" y="2087838"/>
            <a:ext cx="1874682" cy="1105418"/>
          </a:xfrm>
          <a:prstGeom prst="rect">
            <a:avLst/>
          </a:prstGeom>
        </p:spPr>
      </p:pic>
    </p:spTree>
    <p:extLst>
      <p:ext uri="{BB962C8B-B14F-4D97-AF65-F5344CB8AC3E}">
        <p14:creationId xmlns:p14="http://schemas.microsoft.com/office/powerpoint/2010/main" val="1751140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ctrTitle" idx="4294967295"/>
          </p:nvPr>
        </p:nvSpPr>
        <p:spPr>
          <a:xfrm>
            <a:off x="1951575" y="2878750"/>
            <a:ext cx="52410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highlight>
                  <a:schemeClr val="accent1"/>
                </a:highlight>
              </a:rPr>
              <a:t>Big concept</a:t>
            </a:r>
            <a:endParaRPr sz="4800">
              <a:highlight>
                <a:schemeClr val="accent1"/>
              </a:highlight>
            </a:endParaRPr>
          </a:p>
        </p:txBody>
      </p:sp>
      <p:sp>
        <p:nvSpPr>
          <p:cNvPr id="137" name="Google Shape;137;p18"/>
          <p:cNvSpPr txBox="1">
            <a:spLocks noGrp="1"/>
          </p:cNvSpPr>
          <p:nvPr>
            <p:ph type="subTitle" idx="4294967295"/>
          </p:nvPr>
        </p:nvSpPr>
        <p:spPr>
          <a:xfrm>
            <a:off x="1951575" y="3792555"/>
            <a:ext cx="52410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t>Bring the attention of your audience over a key concept using icons or illustrations</a:t>
            </a:r>
            <a:endParaRPr sz="1800"/>
          </a:p>
        </p:txBody>
      </p:sp>
      <p:cxnSp>
        <p:nvCxnSpPr>
          <p:cNvPr id="138" name="Google Shape;138;p18"/>
          <p:cNvCxnSpPr/>
          <p:nvPr/>
        </p:nvCxnSpPr>
        <p:spPr>
          <a:xfrm>
            <a:off x="-6025" y="1668728"/>
            <a:ext cx="9162000" cy="0"/>
          </a:xfrm>
          <a:prstGeom prst="straightConnector1">
            <a:avLst/>
          </a:prstGeom>
          <a:noFill/>
          <a:ln w="9525" cap="flat" cmpd="sng">
            <a:solidFill>
              <a:srgbClr val="CCCCCC"/>
            </a:solidFill>
            <a:prstDash val="solid"/>
            <a:round/>
            <a:headEnd type="none" w="med" len="med"/>
            <a:tailEnd type="none" w="med" len="med"/>
          </a:ln>
        </p:spPr>
      </p:cxnSp>
      <p:sp>
        <p:nvSpPr>
          <p:cNvPr id="139" name="Google Shape;139;p18"/>
          <p:cNvSpPr/>
          <p:nvPr/>
        </p:nvSpPr>
        <p:spPr>
          <a:xfrm>
            <a:off x="3470200" y="566931"/>
            <a:ext cx="2203500" cy="2203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18"/>
          <p:cNvGrpSpPr/>
          <p:nvPr/>
        </p:nvGrpSpPr>
        <p:grpSpPr>
          <a:xfrm>
            <a:off x="4184367" y="854983"/>
            <a:ext cx="1035173" cy="1035155"/>
            <a:chOff x="6643075" y="3664250"/>
            <a:chExt cx="407950" cy="407975"/>
          </a:xfrm>
        </p:grpSpPr>
        <p:sp>
          <p:nvSpPr>
            <p:cNvPr id="141" name="Google Shape;141;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18"/>
          <p:cNvGrpSpPr/>
          <p:nvPr/>
        </p:nvGrpSpPr>
        <p:grpSpPr>
          <a:xfrm rot="-587406">
            <a:off x="4123593" y="2025001"/>
            <a:ext cx="425594" cy="425570"/>
            <a:chOff x="576250" y="4319400"/>
            <a:chExt cx="442075" cy="442050"/>
          </a:xfrm>
        </p:grpSpPr>
        <p:sp>
          <p:nvSpPr>
            <p:cNvPr id="144" name="Google Shape;144;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18"/>
          <p:cNvSpPr/>
          <p:nvPr/>
        </p:nvSpPr>
        <p:spPr>
          <a:xfrm>
            <a:off x="3936800" y="1094079"/>
            <a:ext cx="161807" cy="15450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rot="2697385">
            <a:off x="5003062" y="1885038"/>
            <a:ext cx="245621" cy="2345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a:off x="5197375" y="1751151"/>
            <a:ext cx="98383" cy="9397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rot="1280154">
            <a:off x="3824697" y="1560092"/>
            <a:ext cx="98367" cy="9397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 two or three columns</a:t>
            </a:r>
            <a:endParaRPr/>
          </a:p>
        </p:txBody>
      </p:sp>
      <p:sp>
        <p:nvSpPr>
          <p:cNvPr id="171" name="Google Shape;171;p20"/>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highlight>
                  <a:schemeClr val="accent1"/>
                </a:highlight>
              </a:rPr>
              <a:t>Yellow</a:t>
            </a:r>
            <a:endParaRPr b="1">
              <a:highlight>
                <a:schemeClr val="accent1"/>
              </a:highlight>
            </a:endParaRPr>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72" name="Google Shape;172;p20"/>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highlight>
                  <a:schemeClr val="accent1"/>
                </a:highlight>
              </a:rPr>
              <a:t>Blue</a:t>
            </a:r>
            <a:endParaRPr b="1">
              <a:highlight>
                <a:schemeClr val="accent1"/>
              </a:highlight>
            </a:endParaRPr>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73" name="Google Shape;173;p20"/>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highlight>
                  <a:schemeClr val="accent1"/>
                </a:highlight>
              </a:rPr>
              <a:t>Red</a:t>
            </a:r>
            <a:endParaRPr b="1">
              <a:highlight>
                <a:schemeClr val="accent1"/>
              </a:highlight>
            </a:endParaRPr>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grpSp>
        <p:nvGrpSpPr>
          <p:cNvPr id="174" name="Google Shape;174;p20"/>
          <p:cNvGrpSpPr/>
          <p:nvPr/>
        </p:nvGrpSpPr>
        <p:grpSpPr>
          <a:xfrm>
            <a:off x="916458" y="1019750"/>
            <a:ext cx="214625" cy="214625"/>
            <a:chOff x="2594050" y="1631825"/>
            <a:chExt cx="439625" cy="439625"/>
          </a:xfrm>
        </p:grpSpPr>
        <p:sp>
          <p:nvSpPr>
            <p:cNvPr id="175" name="Google Shape;175;p2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body" idx="4294967295"/>
          </p:nvPr>
        </p:nvSpPr>
        <p:spPr>
          <a:xfrm>
            <a:off x="4361975" y="878850"/>
            <a:ext cx="4173000" cy="365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Lora"/>
                <a:ea typeface="Lora"/>
                <a:cs typeface="Lora"/>
                <a:sym typeface="Lora"/>
              </a:rPr>
              <a:t>A picture is worth </a:t>
            </a:r>
            <a:r>
              <a:rPr lang="en" sz="2000" b="1">
                <a:solidFill>
                  <a:schemeClr val="dk1"/>
                </a:solidFill>
                <a:highlight>
                  <a:schemeClr val="accent1"/>
                </a:highlight>
                <a:latin typeface="Lora"/>
                <a:ea typeface="Lora"/>
                <a:cs typeface="Lora"/>
                <a:sym typeface="Lora"/>
              </a:rPr>
              <a:t>a thousand words</a:t>
            </a:r>
            <a:endParaRPr sz="2000" b="1">
              <a:solidFill>
                <a:schemeClr val="dk1"/>
              </a:solidFill>
              <a:highlight>
                <a:schemeClr val="accent1"/>
              </a:highlight>
              <a:latin typeface="Lora"/>
              <a:ea typeface="Lora"/>
              <a:cs typeface="Lora"/>
              <a:sym typeface="Lora"/>
            </a:endParaRPr>
          </a:p>
          <a:p>
            <a:pPr marL="0" lvl="0" indent="0" algn="l" rtl="0">
              <a:spcBef>
                <a:spcPts val="600"/>
              </a:spcBef>
              <a:spcAft>
                <a:spcPts val="0"/>
              </a:spcAft>
              <a:buNone/>
            </a:pPr>
            <a:r>
              <a:rPr lang="en" sz="2000"/>
              <a:t>A complex idea can be conveyed with just a single still image, namely making it possible to absorb large amounts of data quickly.</a:t>
            </a:r>
            <a:endParaRPr sz="2000"/>
          </a:p>
        </p:txBody>
      </p:sp>
      <p:cxnSp>
        <p:nvCxnSpPr>
          <p:cNvPr id="185" name="Google Shape;185;p21"/>
          <p:cNvCxnSpPr/>
          <p:nvPr/>
        </p:nvCxnSpPr>
        <p:spPr>
          <a:xfrm>
            <a:off x="-6450" y="1131725"/>
            <a:ext cx="9150600" cy="0"/>
          </a:xfrm>
          <a:prstGeom prst="straightConnector1">
            <a:avLst/>
          </a:prstGeom>
          <a:noFill/>
          <a:ln w="9525" cap="flat" cmpd="sng">
            <a:solidFill>
              <a:srgbClr val="CCCCCC"/>
            </a:solidFill>
            <a:prstDash val="solid"/>
            <a:round/>
            <a:headEnd type="none" w="med" len="med"/>
            <a:tailEnd type="none" w="med" len="med"/>
          </a:ln>
        </p:spPr>
      </p:cxnSp>
      <p:pic>
        <p:nvPicPr>
          <p:cNvPr id="186" name="Google Shape;186;p21" descr="pigargo.jpg"/>
          <p:cNvPicPr preferRelativeResize="0"/>
          <p:nvPr/>
        </p:nvPicPr>
        <p:blipFill>
          <a:blip r:embed="rId3">
            <a:alphaModFix/>
          </a:blip>
          <a:stretch>
            <a:fillRect/>
          </a:stretch>
        </p:blipFill>
        <p:spPr>
          <a:xfrm>
            <a:off x="384700" y="878850"/>
            <a:ext cx="3654300" cy="3654300"/>
          </a:xfrm>
          <a:prstGeom prst="ellipse">
            <a:avLst/>
          </a:prstGeom>
          <a:noFill/>
          <a:ln>
            <a:noFill/>
          </a:ln>
        </p:spPr>
      </p:pic>
      <p:sp>
        <p:nvSpPr>
          <p:cNvPr id="187" name="Google Shape;187;p21"/>
          <p:cNvSpPr/>
          <p:nvPr/>
        </p:nvSpPr>
        <p:spPr>
          <a:xfrm>
            <a:off x="625400" y="736700"/>
            <a:ext cx="790200" cy="79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21"/>
          <p:cNvGrpSpPr/>
          <p:nvPr/>
        </p:nvGrpSpPr>
        <p:grpSpPr>
          <a:xfrm>
            <a:off x="842317" y="975119"/>
            <a:ext cx="356204" cy="313212"/>
            <a:chOff x="1929775" y="320925"/>
            <a:chExt cx="423800" cy="372650"/>
          </a:xfrm>
        </p:grpSpPr>
        <p:sp>
          <p:nvSpPr>
            <p:cNvPr id="189" name="Google Shape;189;p21"/>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1"/>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1"/>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2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8"/>
        <p:cNvGrpSpPr/>
        <p:nvPr/>
      </p:nvGrpSpPr>
      <p:grpSpPr>
        <a:xfrm>
          <a:off x="0" y="0"/>
          <a:ext cx="0" cy="0"/>
          <a:chOff x="0" y="0"/>
          <a:chExt cx="0" cy="0"/>
        </a:xfrm>
      </p:grpSpPr>
      <p:sp>
        <p:nvSpPr>
          <p:cNvPr id="199" name="Google Shape;199;p22"/>
          <p:cNvSpPr txBox="1">
            <a:spLocks noGrp="1"/>
          </p:cNvSpPr>
          <p:nvPr>
            <p:ph type="title" idx="4294967295"/>
          </p:nvPr>
        </p:nvSpPr>
        <p:spPr>
          <a:xfrm>
            <a:off x="3399200" y="3715750"/>
            <a:ext cx="2345700" cy="50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highlight>
                  <a:schemeClr val="accent1"/>
                </a:highlight>
              </a:rPr>
              <a:t>Want big impact? </a:t>
            </a:r>
            <a:r>
              <a:rPr lang="en" sz="1800" i="1">
                <a:highlight>
                  <a:schemeClr val="accent1"/>
                </a:highlight>
              </a:rPr>
              <a:t>Use big image.</a:t>
            </a:r>
            <a:endParaRPr sz="1800" i="1">
              <a:highlight>
                <a:schemeClr val="accent1"/>
              </a:highlight>
            </a:endParaRPr>
          </a:p>
        </p:txBody>
      </p:sp>
      <p:sp>
        <p:nvSpPr>
          <p:cNvPr id="200" name="Google Shape;200;p22"/>
          <p:cNvSpPr/>
          <p:nvPr/>
        </p:nvSpPr>
        <p:spPr>
          <a:xfrm>
            <a:off x="4465375" y="4440675"/>
            <a:ext cx="213248" cy="191461"/>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charts to explain your ideas</a:t>
            </a:r>
            <a:endParaRPr/>
          </a:p>
        </p:txBody>
      </p:sp>
      <p:sp>
        <p:nvSpPr>
          <p:cNvPr id="207" name="Google Shape;207;p23"/>
          <p:cNvSpPr/>
          <p:nvPr/>
        </p:nvSpPr>
        <p:spPr>
          <a:xfrm>
            <a:off x="3595323" y="1808525"/>
            <a:ext cx="2399100" cy="2399100"/>
          </a:xfrm>
          <a:prstGeom prst="ellipse">
            <a:avLst/>
          </a:prstGeom>
          <a:solidFill>
            <a:srgbClr val="FFCD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Quattrocento Sans"/>
                <a:ea typeface="Quattrocento Sans"/>
                <a:cs typeface="Quattrocento Sans"/>
                <a:sym typeface="Quattrocento Sans"/>
              </a:rPr>
              <a:t>Gray</a:t>
            </a:r>
            <a:endParaRPr sz="1800">
              <a:latin typeface="Quattrocento Sans"/>
              <a:ea typeface="Quattrocento Sans"/>
              <a:cs typeface="Quattrocento Sans"/>
              <a:sym typeface="Quattrocento Sans"/>
            </a:endParaRPr>
          </a:p>
        </p:txBody>
      </p:sp>
      <p:sp>
        <p:nvSpPr>
          <p:cNvPr id="208" name="Google Shape;208;p23"/>
          <p:cNvSpPr/>
          <p:nvPr/>
        </p:nvSpPr>
        <p:spPr>
          <a:xfrm>
            <a:off x="1545800" y="1808525"/>
            <a:ext cx="2399100" cy="2399100"/>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Quattrocento Sans"/>
                <a:ea typeface="Quattrocento Sans"/>
                <a:cs typeface="Quattrocento Sans"/>
                <a:sym typeface="Quattrocento Sans"/>
              </a:rPr>
              <a:t>White</a:t>
            </a:r>
            <a:endParaRPr sz="1800">
              <a:latin typeface="Quattrocento Sans"/>
              <a:ea typeface="Quattrocento Sans"/>
              <a:cs typeface="Quattrocento Sans"/>
              <a:sym typeface="Quattrocento Sans"/>
            </a:endParaRPr>
          </a:p>
        </p:txBody>
      </p:sp>
      <p:sp>
        <p:nvSpPr>
          <p:cNvPr id="209" name="Google Shape;209;p23"/>
          <p:cNvSpPr/>
          <p:nvPr/>
        </p:nvSpPr>
        <p:spPr>
          <a:xfrm>
            <a:off x="5644847" y="1808525"/>
            <a:ext cx="2399100" cy="2399100"/>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Quattrocento Sans"/>
                <a:ea typeface="Quattrocento Sans"/>
                <a:cs typeface="Quattrocento Sans"/>
                <a:sym typeface="Quattrocento Sans"/>
              </a:rPr>
              <a:t>Black</a:t>
            </a:r>
            <a:endParaRPr sz="1800">
              <a:latin typeface="Quattrocento Sans"/>
              <a:ea typeface="Quattrocento Sans"/>
              <a:cs typeface="Quattrocento Sans"/>
              <a:sym typeface="Quattrocento Sans"/>
            </a:endParaRPr>
          </a:p>
        </p:txBody>
      </p:sp>
      <p:grpSp>
        <p:nvGrpSpPr>
          <p:cNvPr id="210" name="Google Shape;210;p23"/>
          <p:cNvGrpSpPr/>
          <p:nvPr/>
        </p:nvGrpSpPr>
        <p:grpSpPr>
          <a:xfrm>
            <a:off x="916458" y="1019750"/>
            <a:ext cx="214625" cy="214625"/>
            <a:chOff x="2594050" y="1631825"/>
            <a:chExt cx="439625" cy="439625"/>
          </a:xfrm>
        </p:grpSpPr>
        <p:sp>
          <p:nvSpPr>
            <p:cNvPr id="211" name="Google Shape;211;p2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4"/>
          <p:cNvSpPr txBox="1">
            <a:spLocks noGrp="1"/>
          </p:cNvSpPr>
          <p:nvPr>
            <p:ph type="title"/>
          </p:nvPr>
        </p:nvSpPr>
        <p:spPr>
          <a:xfrm>
            <a:off x="1363850" y="919725"/>
            <a:ext cx="38895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Or use </a:t>
            </a:r>
            <a:r>
              <a:rPr lang="en">
                <a:highlight>
                  <a:schemeClr val="accent1"/>
                </a:highlight>
              </a:rPr>
              <a:t>diagrams</a:t>
            </a:r>
            <a:r>
              <a:rPr lang="en"/>
              <a:t> to explain complex ideas</a:t>
            </a:r>
            <a:endParaRPr/>
          </a:p>
        </p:txBody>
      </p:sp>
      <p:grpSp>
        <p:nvGrpSpPr>
          <p:cNvPr id="221" name="Google Shape;221;p24"/>
          <p:cNvGrpSpPr/>
          <p:nvPr/>
        </p:nvGrpSpPr>
        <p:grpSpPr>
          <a:xfrm>
            <a:off x="916458" y="1019750"/>
            <a:ext cx="214625" cy="214625"/>
            <a:chOff x="2594050" y="1631825"/>
            <a:chExt cx="439625" cy="439625"/>
          </a:xfrm>
        </p:grpSpPr>
        <p:sp>
          <p:nvSpPr>
            <p:cNvPr id="222" name="Google Shape;222;p24"/>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 name="Google Shape;226;p2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
        <p:nvSpPr>
          <p:cNvPr id="227" name="Google Shape;227;p24"/>
          <p:cNvSpPr/>
          <p:nvPr/>
        </p:nvSpPr>
        <p:spPr>
          <a:xfrm>
            <a:off x="3297500" y="1546742"/>
            <a:ext cx="2540100" cy="2540100"/>
          </a:xfrm>
          <a:prstGeom prst="donut">
            <a:avLst>
              <a:gd name="adj" fmla="val 160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24"/>
          <p:cNvGrpSpPr/>
          <p:nvPr/>
        </p:nvGrpSpPr>
        <p:grpSpPr>
          <a:xfrm>
            <a:off x="1680836" y="1696124"/>
            <a:ext cx="1931633" cy="669600"/>
            <a:chOff x="1680836" y="1315124"/>
            <a:chExt cx="1931633" cy="669600"/>
          </a:xfrm>
        </p:grpSpPr>
        <p:cxnSp>
          <p:nvCxnSpPr>
            <p:cNvPr id="229" name="Google Shape;229;p24"/>
            <p:cNvCxnSpPr/>
            <p:nvPr/>
          </p:nvCxnSpPr>
          <p:spPr>
            <a:xfrm>
              <a:off x="3178969" y="1638300"/>
              <a:ext cx="433500" cy="252300"/>
            </a:xfrm>
            <a:prstGeom prst="straightConnector1">
              <a:avLst/>
            </a:prstGeom>
            <a:noFill/>
            <a:ln w="19050" cap="flat" cmpd="sng">
              <a:solidFill>
                <a:schemeClr val="accent1"/>
              </a:solidFill>
              <a:prstDash val="solid"/>
              <a:round/>
              <a:headEnd type="oval" w="med" len="med"/>
              <a:tailEnd type="none" w="sm" len="sm"/>
            </a:ln>
          </p:spPr>
        </p:cxnSp>
        <p:sp>
          <p:nvSpPr>
            <p:cNvPr id="230" name="Google Shape;230;p24"/>
            <p:cNvSpPr txBox="1"/>
            <p:nvPr/>
          </p:nvSpPr>
          <p:spPr>
            <a:xfrm>
              <a:off x="1680836" y="1315124"/>
              <a:ext cx="1495200" cy="669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800">
                  <a:solidFill>
                    <a:schemeClr val="dk1"/>
                  </a:solidFill>
                  <a:latin typeface="Quattrocento Sans"/>
                  <a:ea typeface="Quattrocento Sans"/>
                  <a:cs typeface="Quattrocento Sans"/>
                  <a:sym typeface="Quattrocento Sans"/>
                </a:rPr>
                <a:t>LOREM 3</a:t>
              </a:r>
              <a:endParaRPr sz="800">
                <a:solidFill>
                  <a:schemeClr val="dk1"/>
                </a:solidFill>
                <a:latin typeface="Quattrocento Sans"/>
                <a:ea typeface="Quattrocento Sans"/>
                <a:cs typeface="Quattrocento Sans"/>
                <a:sym typeface="Quattrocento Sans"/>
              </a:endParaRPr>
            </a:p>
            <a:p>
              <a:pPr marL="0" lvl="0" indent="0" algn="r" rtl="0">
                <a:lnSpc>
                  <a:spcPct val="115000"/>
                </a:lnSpc>
                <a:spcBef>
                  <a:spcPts val="0"/>
                </a:spcBef>
                <a:spcAft>
                  <a:spcPts val="0"/>
                </a:spcAft>
                <a:buNone/>
              </a:pPr>
              <a:endParaRPr sz="600">
                <a:solidFill>
                  <a:schemeClr val="dk1"/>
                </a:solidFill>
                <a:latin typeface="Quattrocento Sans"/>
                <a:ea typeface="Quattrocento Sans"/>
                <a:cs typeface="Quattrocento Sans"/>
                <a:sym typeface="Quattrocento Sans"/>
              </a:endParaRPr>
            </a:p>
            <a:p>
              <a:pPr marL="0" lvl="0" indent="0" algn="r" rtl="0">
                <a:lnSpc>
                  <a:spcPct val="115000"/>
                </a:lnSpc>
                <a:spcBef>
                  <a:spcPts val="0"/>
                </a:spcBef>
                <a:spcAft>
                  <a:spcPts val="0"/>
                </a:spcAft>
                <a:buNone/>
              </a:pPr>
              <a:r>
                <a:rPr lang="en" sz="800" b="1">
                  <a:solidFill>
                    <a:schemeClr val="dk1"/>
                  </a:solidFill>
                  <a:latin typeface="Quattrocento Sans"/>
                  <a:ea typeface="Quattrocento Sans"/>
                  <a:cs typeface="Quattrocento Sans"/>
                  <a:sym typeface="Quattrocento Sans"/>
                </a:rPr>
                <a:t>Vestibulum nec congue tempus lorem ipsum</a:t>
              </a:r>
              <a:endParaRPr sz="800" b="1">
                <a:solidFill>
                  <a:schemeClr val="dk1"/>
                </a:solidFill>
                <a:latin typeface="Quattrocento Sans"/>
                <a:ea typeface="Quattrocento Sans"/>
                <a:cs typeface="Quattrocento Sans"/>
                <a:sym typeface="Quattrocento Sans"/>
              </a:endParaRPr>
            </a:p>
          </p:txBody>
        </p:sp>
      </p:grpSp>
      <p:grpSp>
        <p:nvGrpSpPr>
          <p:cNvPr id="231" name="Google Shape;231;p24"/>
          <p:cNvGrpSpPr/>
          <p:nvPr/>
        </p:nvGrpSpPr>
        <p:grpSpPr>
          <a:xfrm>
            <a:off x="5517319" y="1696124"/>
            <a:ext cx="1940006" cy="669600"/>
            <a:chOff x="5517319" y="1315124"/>
            <a:chExt cx="1940006" cy="669600"/>
          </a:xfrm>
        </p:grpSpPr>
        <p:cxnSp>
          <p:nvCxnSpPr>
            <p:cNvPr id="232" name="Google Shape;232;p24"/>
            <p:cNvCxnSpPr/>
            <p:nvPr/>
          </p:nvCxnSpPr>
          <p:spPr>
            <a:xfrm flipH="1">
              <a:off x="5517319" y="1638300"/>
              <a:ext cx="433500" cy="252300"/>
            </a:xfrm>
            <a:prstGeom prst="straightConnector1">
              <a:avLst/>
            </a:prstGeom>
            <a:noFill/>
            <a:ln w="19050" cap="flat" cmpd="sng">
              <a:solidFill>
                <a:schemeClr val="accent2"/>
              </a:solidFill>
              <a:prstDash val="solid"/>
              <a:round/>
              <a:headEnd type="oval" w="med" len="med"/>
              <a:tailEnd type="none" w="sm" len="sm"/>
            </a:ln>
          </p:spPr>
        </p:cxnSp>
        <p:sp>
          <p:nvSpPr>
            <p:cNvPr id="233" name="Google Shape;233;p24"/>
            <p:cNvSpPr txBox="1"/>
            <p:nvPr/>
          </p:nvSpPr>
          <p:spPr>
            <a:xfrm>
              <a:off x="5962125" y="1315124"/>
              <a:ext cx="1495200" cy="66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solidFill>
                    <a:schemeClr val="dk1"/>
                  </a:solidFill>
                  <a:latin typeface="Quattrocento Sans"/>
                  <a:ea typeface="Quattrocento Sans"/>
                  <a:cs typeface="Quattrocento Sans"/>
                  <a:sym typeface="Quattrocento Sans"/>
                </a:rPr>
                <a:t>LOREM 1</a:t>
              </a:r>
              <a:endParaRPr sz="800">
                <a:solidFill>
                  <a:schemeClr val="dk1"/>
                </a:solidFill>
                <a:latin typeface="Quattrocento Sans"/>
                <a:ea typeface="Quattrocento Sans"/>
                <a:cs typeface="Quattrocento Sans"/>
                <a:sym typeface="Quattrocento Sans"/>
              </a:endParaRPr>
            </a:p>
            <a:p>
              <a:pPr marL="0" lvl="0" indent="0" algn="l" rtl="0">
                <a:lnSpc>
                  <a:spcPct val="115000"/>
                </a:lnSpc>
                <a:spcBef>
                  <a:spcPts val="0"/>
                </a:spcBef>
                <a:spcAft>
                  <a:spcPts val="0"/>
                </a:spcAft>
                <a:buNone/>
              </a:pPr>
              <a:endParaRPr sz="600">
                <a:solidFill>
                  <a:schemeClr val="dk1"/>
                </a:solidFill>
                <a:latin typeface="Quattrocento Sans"/>
                <a:ea typeface="Quattrocento Sans"/>
                <a:cs typeface="Quattrocento Sans"/>
                <a:sym typeface="Quattrocento Sans"/>
              </a:endParaRPr>
            </a:p>
            <a:p>
              <a:pPr marL="0" lvl="0" indent="0" algn="l" rtl="0">
                <a:lnSpc>
                  <a:spcPct val="115000"/>
                </a:lnSpc>
                <a:spcBef>
                  <a:spcPts val="0"/>
                </a:spcBef>
                <a:spcAft>
                  <a:spcPts val="0"/>
                </a:spcAft>
                <a:buNone/>
              </a:pPr>
              <a:r>
                <a:rPr lang="en" sz="800" b="1">
                  <a:solidFill>
                    <a:schemeClr val="dk1"/>
                  </a:solidFill>
                  <a:latin typeface="Quattrocento Sans"/>
                  <a:ea typeface="Quattrocento Sans"/>
                  <a:cs typeface="Quattrocento Sans"/>
                  <a:sym typeface="Quattrocento Sans"/>
                </a:rPr>
                <a:t>Vestibulum nec congue tempus lorem ipsum</a:t>
              </a:r>
              <a:endParaRPr sz="800" b="1">
                <a:solidFill>
                  <a:schemeClr val="dk1"/>
                </a:solidFill>
                <a:latin typeface="Quattrocento Sans"/>
                <a:ea typeface="Quattrocento Sans"/>
                <a:cs typeface="Quattrocento Sans"/>
                <a:sym typeface="Quattrocento Sans"/>
              </a:endParaRPr>
            </a:p>
          </p:txBody>
        </p:sp>
      </p:grpSp>
      <p:grpSp>
        <p:nvGrpSpPr>
          <p:cNvPr id="234" name="Google Shape;234;p24"/>
          <p:cNvGrpSpPr/>
          <p:nvPr/>
        </p:nvGrpSpPr>
        <p:grpSpPr>
          <a:xfrm>
            <a:off x="3808226" y="3916140"/>
            <a:ext cx="1495200" cy="1143796"/>
            <a:chOff x="3808226" y="3535140"/>
            <a:chExt cx="1495200" cy="1143796"/>
          </a:xfrm>
        </p:grpSpPr>
        <p:cxnSp>
          <p:nvCxnSpPr>
            <p:cNvPr id="235" name="Google Shape;235;p24"/>
            <p:cNvCxnSpPr/>
            <p:nvPr/>
          </p:nvCxnSpPr>
          <p:spPr>
            <a:xfrm rot="10800000">
              <a:off x="4556399" y="3535140"/>
              <a:ext cx="0" cy="460500"/>
            </a:xfrm>
            <a:prstGeom prst="straightConnector1">
              <a:avLst/>
            </a:prstGeom>
            <a:noFill/>
            <a:ln w="19050" cap="flat" cmpd="sng">
              <a:solidFill>
                <a:schemeClr val="accent3"/>
              </a:solidFill>
              <a:prstDash val="solid"/>
              <a:round/>
              <a:headEnd type="oval" w="med" len="med"/>
              <a:tailEnd type="none" w="sm" len="sm"/>
            </a:ln>
          </p:spPr>
        </p:cxnSp>
        <p:sp>
          <p:nvSpPr>
            <p:cNvPr id="236" name="Google Shape;236;p24"/>
            <p:cNvSpPr txBox="1"/>
            <p:nvPr/>
          </p:nvSpPr>
          <p:spPr>
            <a:xfrm>
              <a:off x="3808226" y="4009336"/>
              <a:ext cx="1495200" cy="669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Quattrocento Sans"/>
                  <a:ea typeface="Quattrocento Sans"/>
                  <a:cs typeface="Quattrocento Sans"/>
                  <a:sym typeface="Quattrocento Sans"/>
                </a:rPr>
                <a:t>LOREM 2</a:t>
              </a:r>
              <a:endParaRPr sz="800">
                <a:solidFill>
                  <a:schemeClr val="dk1"/>
                </a:solidFill>
                <a:latin typeface="Quattrocento Sans"/>
                <a:ea typeface="Quattrocento Sans"/>
                <a:cs typeface="Quattrocento Sans"/>
                <a:sym typeface="Quattrocento Sans"/>
              </a:endParaRPr>
            </a:p>
            <a:p>
              <a:pPr marL="0" lvl="0" indent="0" algn="ctr" rtl="0">
                <a:lnSpc>
                  <a:spcPct val="115000"/>
                </a:lnSpc>
                <a:spcBef>
                  <a:spcPts val="0"/>
                </a:spcBef>
                <a:spcAft>
                  <a:spcPts val="0"/>
                </a:spcAft>
                <a:buNone/>
              </a:pPr>
              <a:endParaRPr sz="600">
                <a:solidFill>
                  <a:schemeClr val="dk1"/>
                </a:solidFill>
                <a:latin typeface="Quattrocento Sans"/>
                <a:ea typeface="Quattrocento Sans"/>
                <a:cs typeface="Quattrocento Sans"/>
                <a:sym typeface="Quattrocento Sans"/>
              </a:endParaRPr>
            </a:p>
            <a:p>
              <a:pPr marL="0" lvl="0" indent="0" algn="ctr" rtl="0">
                <a:lnSpc>
                  <a:spcPct val="115000"/>
                </a:lnSpc>
                <a:spcBef>
                  <a:spcPts val="0"/>
                </a:spcBef>
                <a:spcAft>
                  <a:spcPts val="0"/>
                </a:spcAft>
                <a:buNone/>
              </a:pPr>
              <a:r>
                <a:rPr lang="en" sz="800" b="1">
                  <a:solidFill>
                    <a:schemeClr val="dk1"/>
                  </a:solidFill>
                  <a:latin typeface="Quattrocento Sans"/>
                  <a:ea typeface="Quattrocento Sans"/>
                  <a:cs typeface="Quattrocento Sans"/>
                  <a:sym typeface="Quattrocento Sans"/>
                </a:rPr>
                <a:t>Vestibulum nec congue tempus lorem ipsum</a:t>
              </a:r>
              <a:endParaRPr sz="800" b="1">
                <a:solidFill>
                  <a:schemeClr val="dk1"/>
                </a:solidFill>
                <a:latin typeface="Quattrocento Sans"/>
                <a:ea typeface="Quattrocento Sans"/>
                <a:cs typeface="Quattrocento Sans"/>
                <a:sym typeface="Quattrocento Sans"/>
              </a:endParaRPr>
            </a:p>
          </p:txBody>
        </p:sp>
      </p:grpSp>
      <p:sp>
        <p:nvSpPr>
          <p:cNvPr id="237" name="Google Shape;237;p24"/>
          <p:cNvSpPr txBox="1"/>
          <p:nvPr/>
        </p:nvSpPr>
        <p:spPr>
          <a:xfrm>
            <a:off x="3845784" y="2437460"/>
            <a:ext cx="1443600" cy="80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b="1">
                <a:solidFill>
                  <a:schemeClr val="dk2"/>
                </a:solidFill>
                <a:latin typeface="Quattrocento Sans"/>
                <a:ea typeface="Quattrocento Sans"/>
                <a:cs typeface="Quattrocento Sans"/>
                <a:sym typeface="Quattrocento Sans"/>
              </a:rPr>
              <a:t>Vestibulum nec congue tempus</a:t>
            </a:r>
            <a:endParaRPr sz="1200">
              <a:solidFill>
                <a:schemeClr val="dk2"/>
              </a:solidFill>
              <a:latin typeface="Quattrocento Sans"/>
              <a:ea typeface="Quattrocento Sans"/>
              <a:cs typeface="Quattrocento Sans"/>
              <a:sym typeface="Quattrocento Sans"/>
            </a:endParaRPr>
          </a:p>
        </p:txBody>
      </p:sp>
      <p:sp>
        <p:nvSpPr>
          <p:cNvPr id="238" name="Google Shape;238;p24"/>
          <p:cNvSpPr/>
          <p:nvPr/>
        </p:nvSpPr>
        <p:spPr>
          <a:xfrm rot="1800047">
            <a:off x="3219843" y="1467434"/>
            <a:ext cx="2690936" cy="2690936"/>
          </a:xfrm>
          <a:prstGeom prst="blockArc">
            <a:avLst>
              <a:gd name="adj1" fmla="val 14414370"/>
              <a:gd name="adj2" fmla="val 694"/>
              <a:gd name="adj3" fmla="val 9562"/>
            </a:avLst>
          </a:prstGeom>
          <a:solidFill>
            <a:schemeClr val="accent2"/>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4"/>
          <p:cNvSpPr/>
          <p:nvPr/>
        </p:nvSpPr>
        <p:spPr>
          <a:xfrm rot="-1800047" flipH="1">
            <a:off x="3221956" y="1467434"/>
            <a:ext cx="2690936" cy="2690936"/>
          </a:xfrm>
          <a:prstGeom prst="blockArc">
            <a:avLst>
              <a:gd name="adj1" fmla="val 14348563"/>
              <a:gd name="adj2" fmla="val 21472873"/>
              <a:gd name="adj3" fmla="val 9381"/>
            </a:avLst>
          </a:prstGeom>
          <a:solidFill>
            <a:schemeClr val="accent1"/>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4"/>
          <p:cNvSpPr/>
          <p:nvPr/>
        </p:nvSpPr>
        <p:spPr>
          <a:xfrm rot="-8100000">
            <a:off x="4382715" y="1408393"/>
            <a:ext cx="363170" cy="36317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4"/>
          <p:cNvSpPr/>
          <p:nvPr/>
        </p:nvSpPr>
        <p:spPr>
          <a:xfrm rot="-9000757" flipH="1">
            <a:off x="3220953" y="1465808"/>
            <a:ext cx="2690226" cy="2690226"/>
          </a:xfrm>
          <a:prstGeom prst="blockArc">
            <a:avLst>
              <a:gd name="adj1" fmla="val 14316164"/>
              <a:gd name="adj2" fmla="val 21502663"/>
              <a:gd name="adj3" fmla="val 9415"/>
            </a:avLst>
          </a:prstGeom>
          <a:solidFill>
            <a:schemeClr val="accent3"/>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4"/>
          <p:cNvSpPr/>
          <p:nvPr/>
        </p:nvSpPr>
        <p:spPr>
          <a:xfrm rot="-1027861">
            <a:off x="5485874" y="3230832"/>
            <a:ext cx="312672" cy="312672"/>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4"/>
          <p:cNvSpPr/>
          <p:nvPr/>
        </p:nvSpPr>
        <p:spPr>
          <a:xfrm rot="6359841">
            <a:off x="3315801" y="3228762"/>
            <a:ext cx="363580" cy="36358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1957931" y="1693550"/>
            <a:ext cx="516377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latin typeface="Century Gothic" panose="020B0502020202020204" pitchFamily="34" charset="0"/>
              </a:rPr>
              <a:t>What are </a:t>
            </a:r>
            <a:r>
              <a:rPr lang="en" sz="2400" dirty="0">
                <a:solidFill>
                  <a:srgbClr val="FF0000"/>
                </a:solidFill>
                <a:latin typeface="Century Gothic" panose="020B0502020202020204" pitchFamily="34" charset="0"/>
              </a:rPr>
              <a:t>Red</a:t>
            </a:r>
            <a:r>
              <a:rPr lang="en" sz="2400" dirty="0">
                <a:latin typeface="Century Gothic" panose="020B0502020202020204" pitchFamily="34" charset="0"/>
              </a:rPr>
              <a:t>-Black Trees?</a:t>
            </a:r>
            <a:endParaRPr sz="2400" dirty="0">
              <a:latin typeface="Century Gothic" panose="020B0502020202020204" pitchFamily="34" charset="0"/>
            </a:endParaRPr>
          </a:p>
        </p:txBody>
      </p:sp>
      <p:sp>
        <p:nvSpPr>
          <p:cNvPr id="111" name="Google Shape;111;p15"/>
          <p:cNvSpPr txBox="1">
            <a:spLocks noGrp="1"/>
          </p:cNvSpPr>
          <p:nvPr>
            <p:ph type="subTitle" idx="1"/>
          </p:nvPr>
        </p:nvSpPr>
        <p:spPr>
          <a:xfrm>
            <a:off x="2022299" y="2815923"/>
            <a:ext cx="6464475" cy="172750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0" i="0" dirty="0">
                <a:solidFill>
                  <a:srgbClr val="273239"/>
                </a:solidFill>
                <a:effectLst/>
                <a:latin typeface="urw-din"/>
              </a:rPr>
              <a:t>A red-black tree is a kind of self-balancing binary search tree where each node has an extra bit, and that bit is often interpreted as the color (red or black). These colors are used to ensure that the tree remains balanced during insertions and deletions. Although the balance of the tree is not perfect, it is good enough to reduce the searching time and maintain it around O(log n) time, where n is the total number of elements in the tree</a:t>
            </a:r>
            <a:endParaRPr dirty="0">
              <a:solidFill>
                <a:schemeClr val="tx1"/>
              </a:solidFill>
              <a:latin typeface="Century Gothic" panose="020B0502020202020204" pitchFamily="34" charset="0"/>
            </a:endParaRPr>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tables to </a:t>
            </a:r>
            <a:r>
              <a:rPr lang="en">
                <a:highlight>
                  <a:schemeClr val="accent1"/>
                </a:highlight>
              </a:rPr>
              <a:t>compare data</a:t>
            </a:r>
            <a:endParaRPr>
              <a:highlight>
                <a:schemeClr val="accent1"/>
              </a:highlight>
            </a:endParaRPr>
          </a:p>
        </p:txBody>
      </p:sp>
      <p:graphicFrame>
        <p:nvGraphicFramePr>
          <p:cNvPr id="249" name="Google Shape;249;p25"/>
          <p:cNvGraphicFramePr/>
          <p:nvPr/>
        </p:nvGraphicFramePr>
        <p:xfrm>
          <a:off x="1453300" y="1852081"/>
          <a:ext cx="5933600" cy="2611500"/>
        </p:xfrm>
        <a:graphic>
          <a:graphicData uri="http://schemas.openxmlformats.org/drawingml/2006/table">
            <a:tbl>
              <a:tblPr>
                <a:noFill/>
                <a:tableStyleId>{DA5B2040-0373-4AB5-8C16-54180E59C3D7}</a:tableStyleId>
              </a:tblPr>
              <a:tblGrid>
                <a:gridCol w="1483400">
                  <a:extLst>
                    <a:ext uri="{9D8B030D-6E8A-4147-A177-3AD203B41FA5}">
                      <a16:colId xmlns:a16="http://schemas.microsoft.com/office/drawing/2014/main" val="20000"/>
                    </a:ext>
                  </a:extLst>
                </a:gridCol>
                <a:gridCol w="1483400">
                  <a:extLst>
                    <a:ext uri="{9D8B030D-6E8A-4147-A177-3AD203B41FA5}">
                      <a16:colId xmlns:a16="http://schemas.microsoft.com/office/drawing/2014/main" val="20001"/>
                    </a:ext>
                  </a:extLst>
                </a:gridCol>
                <a:gridCol w="1483400">
                  <a:extLst>
                    <a:ext uri="{9D8B030D-6E8A-4147-A177-3AD203B41FA5}">
                      <a16:colId xmlns:a16="http://schemas.microsoft.com/office/drawing/2014/main" val="20002"/>
                    </a:ext>
                  </a:extLst>
                </a:gridCol>
                <a:gridCol w="1483400">
                  <a:extLst>
                    <a:ext uri="{9D8B030D-6E8A-4147-A177-3AD203B41FA5}">
                      <a16:colId xmlns:a16="http://schemas.microsoft.com/office/drawing/2014/main" val="20003"/>
                    </a:ext>
                  </a:extLst>
                </a:gridCol>
              </a:tblGrid>
              <a:tr h="652875">
                <a:tc>
                  <a:txBody>
                    <a:bodyPr/>
                    <a:lstStyle/>
                    <a:p>
                      <a:pPr marL="0" lvl="0" indent="0" algn="l" rtl="0">
                        <a:spcBef>
                          <a:spcPts val="0"/>
                        </a:spcBef>
                        <a:spcAft>
                          <a:spcPts val="0"/>
                        </a:spcAft>
                        <a:buNone/>
                      </a:pP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b="1">
                          <a:latin typeface="Lora"/>
                          <a:ea typeface="Lora"/>
                          <a:cs typeface="Lora"/>
                          <a:sym typeface="Lora"/>
                        </a:rPr>
                        <a:t>A</a:t>
                      </a:r>
                      <a:endParaRPr sz="1100" b="1">
                        <a:latin typeface="Lora"/>
                        <a:ea typeface="Lora"/>
                        <a:cs typeface="Lora"/>
                        <a:sym typeface="Lora"/>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b="1">
                          <a:latin typeface="Lora"/>
                          <a:ea typeface="Lora"/>
                          <a:cs typeface="Lora"/>
                          <a:sym typeface="Lora"/>
                        </a:rPr>
                        <a:t>B</a:t>
                      </a:r>
                      <a:endParaRPr sz="1100" b="1">
                        <a:latin typeface="Lora"/>
                        <a:ea typeface="Lora"/>
                        <a:cs typeface="Lora"/>
                        <a:sym typeface="Lora"/>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b="1">
                          <a:latin typeface="Lora"/>
                          <a:ea typeface="Lora"/>
                          <a:cs typeface="Lora"/>
                          <a:sym typeface="Lora"/>
                        </a:rPr>
                        <a:t>C</a:t>
                      </a:r>
                      <a:endParaRPr sz="1100" b="1">
                        <a:latin typeface="Lora"/>
                        <a:ea typeface="Lora"/>
                        <a:cs typeface="Lora"/>
                        <a:sym typeface="Lora"/>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52875">
                <a:tc>
                  <a:txBody>
                    <a:bodyPr/>
                    <a:lstStyle/>
                    <a:p>
                      <a:pPr marL="0" lvl="0" indent="0" algn="r" rtl="0">
                        <a:spcBef>
                          <a:spcPts val="0"/>
                        </a:spcBef>
                        <a:spcAft>
                          <a:spcPts val="0"/>
                        </a:spcAft>
                        <a:buNone/>
                      </a:pPr>
                      <a:r>
                        <a:rPr lang="en" sz="1100">
                          <a:latin typeface="Quattrocento Sans"/>
                          <a:ea typeface="Quattrocento Sans"/>
                          <a:cs typeface="Quattrocento Sans"/>
                          <a:sym typeface="Quattrocento Sans"/>
                        </a:rPr>
                        <a:t>Yellow</a:t>
                      </a:r>
                      <a:endParaRPr sz="1100">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10</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20</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7</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652875">
                <a:tc>
                  <a:txBody>
                    <a:bodyPr/>
                    <a:lstStyle/>
                    <a:p>
                      <a:pPr marL="0" lvl="0" indent="0" algn="r" rtl="0">
                        <a:spcBef>
                          <a:spcPts val="0"/>
                        </a:spcBef>
                        <a:spcAft>
                          <a:spcPts val="0"/>
                        </a:spcAft>
                        <a:buNone/>
                      </a:pPr>
                      <a:r>
                        <a:rPr lang="en" sz="1100">
                          <a:latin typeface="Quattrocento Sans"/>
                          <a:ea typeface="Quattrocento Sans"/>
                          <a:cs typeface="Quattrocento Sans"/>
                          <a:sym typeface="Quattrocento Sans"/>
                        </a:rPr>
                        <a:t>Blue</a:t>
                      </a:r>
                      <a:endParaRPr sz="1100">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30</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15</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10</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652875">
                <a:tc>
                  <a:txBody>
                    <a:bodyPr/>
                    <a:lstStyle/>
                    <a:p>
                      <a:pPr marL="0" lvl="0" indent="0" algn="r" rtl="0">
                        <a:spcBef>
                          <a:spcPts val="0"/>
                        </a:spcBef>
                        <a:spcAft>
                          <a:spcPts val="0"/>
                        </a:spcAft>
                        <a:buNone/>
                      </a:pPr>
                      <a:r>
                        <a:rPr lang="en" sz="1100">
                          <a:latin typeface="Quattrocento Sans"/>
                          <a:ea typeface="Quattrocento Sans"/>
                          <a:cs typeface="Quattrocento Sans"/>
                          <a:sym typeface="Quattrocento Sans"/>
                        </a:rPr>
                        <a:t>Orange</a:t>
                      </a:r>
                      <a:endParaRPr sz="1100">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5</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24</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16</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250" name="Google Shape;250;p25"/>
          <p:cNvGrpSpPr/>
          <p:nvPr/>
        </p:nvGrpSpPr>
        <p:grpSpPr>
          <a:xfrm>
            <a:off x="916458" y="1019750"/>
            <a:ext cx="214625" cy="214625"/>
            <a:chOff x="2594050" y="1631825"/>
            <a:chExt cx="439625" cy="439625"/>
          </a:xfrm>
        </p:grpSpPr>
        <p:sp>
          <p:nvSpPr>
            <p:cNvPr id="251" name="Google Shape;251;p25"/>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6"/>
          <p:cNvSpPr/>
          <p:nvPr/>
        </p:nvSpPr>
        <p:spPr>
          <a:xfrm>
            <a:off x="760452" y="382625"/>
            <a:ext cx="7623096" cy="3631475"/>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txBox="1">
            <a:spLocks noGrp="1"/>
          </p:cNvSpPr>
          <p:nvPr>
            <p:ph type="title" idx="4294967295"/>
          </p:nvPr>
        </p:nvSpPr>
        <p:spPr>
          <a:xfrm>
            <a:off x="2632800" y="3767550"/>
            <a:ext cx="38784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highlight>
                  <a:schemeClr val="accent1"/>
                </a:highlight>
              </a:rPr>
              <a:t>Maps</a:t>
            </a:r>
            <a:endParaRPr>
              <a:highlight>
                <a:schemeClr val="accent1"/>
              </a:highlight>
            </a:endParaRPr>
          </a:p>
        </p:txBody>
      </p:sp>
      <p:sp>
        <p:nvSpPr>
          <p:cNvPr id="262" name="Google Shape;262;p26"/>
          <p:cNvSpPr/>
          <p:nvPr/>
        </p:nvSpPr>
        <p:spPr>
          <a:xfrm>
            <a:off x="4469085" y="4390077"/>
            <a:ext cx="205838" cy="27281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1918825" y="826425"/>
            <a:ext cx="653100" cy="636900"/>
          </a:xfrm>
          <a:prstGeom prst="wedgeEllipseCallout">
            <a:avLst>
              <a:gd name="adj1" fmla="val 824"/>
              <a:gd name="adj2" fmla="val 6216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latin typeface="Quattrocento Sans"/>
                <a:ea typeface="Quattrocento Sans"/>
                <a:cs typeface="Quattrocento Sans"/>
                <a:sym typeface="Quattrocento Sans"/>
              </a:rPr>
              <a:t>our office</a:t>
            </a:r>
            <a:endParaRPr sz="800">
              <a:latin typeface="Quattrocento Sans"/>
              <a:ea typeface="Quattrocento Sans"/>
              <a:cs typeface="Quattrocento Sans"/>
              <a:sym typeface="Quattrocento Sans"/>
            </a:endParaRPr>
          </a:p>
        </p:txBody>
      </p:sp>
      <p:sp>
        <p:nvSpPr>
          <p:cNvPr id="264" name="Google Shape;264;p26"/>
          <p:cNvSpPr/>
          <p:nvPr/>
        </p:nvSpPr>
        <p:spPr>
          <a:xfrm>
            <a:off x="1453850" y="1553525"/>
            <a:ext cx="174600" cy="174600"/>
          </a:xfrm>
          <a:prstGeom prst="donut">
            <a:avLst>
              <a:gd name="adj" fmla="val 355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2879300" y="2940200"/>
            <a:ext cx="174600" cy="174600"/>
          </a:xfrm>
          <a:prstGeom prst="donut">
            <a:avLst>
              <a:gd name="adj" fmla="val 355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3891175" y="1288725"/>
            <a:ext cx="174600" cy="174600"/>
          </a:xfrm>
          <a:prstGeom prst="donut">
            <a:avLst>
              <a:gd name="adj" fmla="val 355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1911050" y="2010725"/>
            <a:ext cx="174600" cy="174600"/>
          </a:xfrm>
          <a:prstGeom prst="donut">
            <a:avLst>
              <a:gd name="adj" fmla="val 355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4565950" y="3192225"/>
            <a:ext cx="174600" cy="174600"/>
          </a:xfrm>
          <a:prstGeom prst="donut">
            <a:avLst>
              <a:gd name="adj" fmla="val 355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6456675" y="1728125"/>
            <a:ext cx="174600" cy="174600"/>
          </a:xfrm>
          <a:prstGeom prst="donut">
            <a:avLst>
              <a:gd name="adj" fmla="val 355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7235875" y="3283800"/>
            <a:ext cx="174600" cy="174600"/>
          </a:xfrm>
          <a:prstGeom prst="donut">
            <a:avLst>
              <a:gd name="adj" fmla="val 355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7"/>
          <p:cNvSpPr txBox="1">
            <a:spLocks noGrp="1"/>
          </p:cNvSpPr>
          <p:nvPr>
            <p:ph type="ctrTitle" idx="4294967295"/>
          </p:nvPr>
        </p:nvSpPr>
        <p:spPr>
          <a:xfrm>
            <a:off x="685800" y="1583342"/>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a:highlight>
                  <a:schemeClr val="accent1"/>
                </a:highlight>
              </a:rPr>
              <a:t>89,526,124</a:t>
            </a:r>
            <a:endParaRPr sz="9600">
              <a:highlight>
                <a:schemeClr val="accent1"/>
              </a:highlight>
            </a:endParaRPr>
          </a:p>
        </p:txBody>
      </p:sp>
      <p:sp>
        <p:nvSpPr>
          <p:cNvPr id="277" name="Google Shape;277;p27"/>
          <p:cNvSpPr txBox="1">
            <a:spLocks noGrp="1"/>
          </p:cNvSpPr>
          <p:nvPr>
            <p:ph type="subTitle" idx="4294967295"/>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t>Whoa! That’s a big number, aren’t you proud?</a:t>
            </a:r>
            <a:endParaRPr sz="1800"/>
          </a:p>
        </p:txBody>
      </p:sp>
      <p:grpSp>
        <p:nvGrpSpPr>
          <p:cNvPr id="278" name="Google Shape;278;p27"/>
          <p:cNvGrpSpPr/>
          <p:nvPr/>
        </p:nvGrpSpPr>
        <p:grpSpPr>
          <a:xfrm>
            <a:off x="4433048" y="4413425"/>
            <a:ext cx="277859" cy="201655"/>
            <a:chOff x="3932350" y="3714775"/>
            <a:chExt cx="439650" cy="319075"/>
          </a:xfrm>
        </p:grpSpPr>
        <p:sp>
          <p:nvSpPr>
            <p:cNvPr id="279" name="Google Shape;279;p27"/>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7"/>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7"/>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27"/>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8"/>
          <p:cNvSpPr txBox="1">
            <a:spLocks noGrp="1"/>
          </p:cNvSpPr>
          <p:nvPr>
            <p:ph type="ctrTitle" idx="4294967295"/>
          </p:nvPr>
        </p:nvSpPr>
        <p:spPr>
          <a:xfrm>
            <a:off x="685800" y="34320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89,526,124$</a:t>
            </a:r>
            <a:endParaRPr sz="4800"/>
          </a:p>
        </p:txBody>
      </p:sp>
      <p:sp>
        <p:nvSpPr>
          <p:cNvPr id="290" name="Google Shape;290;p28"/>
          <p:cNvSpPr txBox="1">
            <a:spLocks noGrp="1"/>
          </p:cNvSpPr>
          <p:nvPr>
            <p:ph type="subTitle" idx="4294967295"/>
          </p:nvPr>
        </p:nvSpPr>
        <p:spPr>
          <a:xfrm>
            <a:off x="685800" y="95410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t>That’s a lot of money</a:t>
            </a:r>
            <a:endParaRPr sz="1800"/>
          </a:p>
        </p:txBody>
      </p:sp>
      <p:sp>
        <p:nvSpPr>
          <p:cNvPr id="291" name="Google Shape;291;p28"/>
          <p:cNvSpPr txBox="1">
            <a:spLocks noGrp="1"/>
          </p:cNvSpPr>
          <p:nvPr>
            <p:ph type="ctrTitle" idx="4294967295"/>
          </p:nvPr>
        </p:nvSpPr>
        <p:spPr>
          <a:xfrm>
            <a:off x="685800" y="297210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highlight>
                  <a:schemeClr val="accent1"/>
                </a:highlight>
              </a:rPr>
              <a:t>100%</a:t>
            </a:r>
            <a:endParaRPr sz="4800">
              <a:highlight>
                <a:schemeClr val="accent1"/>
              </a:highlight>
            </a:endParaRPr>
          </a:p>
        </p:txBody>
      </p:sp>
      <p:sp>
        <p:nvSpPr>
          <p:cNvPr id="292" name="Google Shape;292;p28"/>
          <p:cNvSpPr txBox="1">
            <a:spLocks noGrp="1"/>
          </p:cNvSpPr>
          <p:nvPr>
            <p:ph type="subTitle" idx="4294967295"/>
          </p:nvPr>
        </p:nvSpPr>
        <p:spPr>
          <a:xfrm>
            <a:off x="685800" y="358300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t>Total success!</a:t>
            </a:r>
            <a:endParaRPr sz="1800"/>
          </a:p>
        </p:txBody>
      </p:sp>
      <p:sp>
        <p:nvSpPr>
          <p:cNvPr id="293" name="Google Shape;293;p28"/>
          <p:cNvSpPr txBox="1">
            <a:spLocks noGrp="1"/>
          </p:cNvSpPr>
          <p:nvPr>
            <p:ph type="ctrTitle" idx="4294967295"/>
          </p:nvPr>
        </p:nvSpPr>
        <p:spPr>
          <a:xfrm>
            <a:off x="685800" y="165765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185,244 users</a:t>
            </a:r>
            <a:endParaRPr sz="4800"/>
          </a:p>
        </p:txBody>
      </p:sp>
      <p:sp>
        <p:nvSpPr>
          <p:cNvPr id="294" name="Google Shape;294;p28"/>
          <p:cNvSpPr txBox="1">
            <a:spLocks noGrp="1"/>
          </p:cNvSpPr>
          <p:nvPr>
            <p:ph type="subTitle" idx="4294967295"/>
          </p:nvPr>
        </p:nvSpPr>
        <p:spPr>
          <a:xfrm>
            <a:off x="685800" y="226855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t>And a lot of users</a:t>
            </a:r>
            <a:endParaRPr sz="1800"/>
          </a:p>
        </p:txBody>
      </p:sp>
      <p:grpSp>
        <p:nvGrpSpPr>
          <p:cNvPr id="295" name="Google Shape;295;p28"/>
          <p:cNvGrpSpPr/>
          <p:nvPr/>
        </p:nvGrpSpPr>
        <p:grpSpPr>
          <a:xfrm>
            <a:off x="4433048" y="4413425"/>
            <a:ext cx="277859" cy="201655"/>
            <a:chOff x="3932350" y="3714775"/>
            <a:chExt cx="439650" cy="319075"/>
          </a:xfrm>
        </p:grpSpPr>
        <p:sp>
          <p:nvSpPr>
            <p:cNvPr id="296" name="Google Shape;296;p2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28"/>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9"/>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process is easy</a:t>
            </a:r>
            <a:endParaRPr/>
          </a:p>
        </p:txBody>
      </p:sp>
      <p:grpSp>
        <p:nvGrpSpPr>
          <p:cNvPr id="307" name="Google Shape;307;p29"/>
          <p:cNvGrpSpPr/>
          <p:nvPr/>
        </p:nvGrpSpPr>
        <p:grpSpPr>
          <a:xfrm>
            <a:off x="916458" y="1019750"/>
            <a:ext cx="214625" cy="214625"/>
            <a:chOff x="2594050" y="1631825"/>
            <a:chExt cx="439625" cy="439625"/>
          </a:xfrm>
        </p:grpSpPr>
        <p:sp>
          <p:nvSpPr>
            <p:cNvPr id="308" name="Google Shape;308;p2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 name="Google Shape;312;p29"/>
          <p:cNvSpPr/>
          <p:nvPr/>
        </p:nvSpPr>
        <p:spPr>
          <a:xfrm>
            <a:off x="1499592" y="2053050"/>
            <a:ext cx="1685100" cy="1685100"/>
          </a:xfrm>
          <a:prstGeom prst="ellipse">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ora"/>
                <a:ea typeface="Lora"/>
                <a:cs typeface="Lora"/>
                <a:sym typeface="Lora"/>
              </a:rPr>
              <a:t>first</a:t>
            </a:r>
            <a:endParaRPr b="1">
              <a:latin typeface="Lora"/>
              <a:ea typeface="Lora"/>
              <a:cs typeface="Lora"/>
              <a:sym typeface="Lora"/>
            </a:endParaRPr>
          </a:p>
        </p:txBody>
      </p:sp>
      <p:sp>
        <p:nvSpPr>
          <p:cNvPr id="313" name="Google Shape;313;p29"/>
          <p:cNvSpPr/>
          <p:nvPr/>
        </p:nvSpPr>
        <p:spPr>
          <a:xfrm>
            <a:off x="6721258" y="2053050"/>
            <a:ext cx="1685100" cy="1685100"/>
          </a:xfrm>
          <a:prstGeom prst="ellipse">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ora"/>
                <a:ea typeface="Lora"/>
                <a:cs typeface="Lora"/>
                <a:sym typeface="Lora"/>
              </a:rPr>
              <a:t>last</a:t>
            </a:r>
            <a:endParaRPr b="1">
              <a:latin typeface="Lora"/>
              <a:ea typeface="Lora"/>
              <a:cs typeface="Lora"/>
              <a:sym typeface="Lora"/>
            </a:endParaRPr>
          </a:p>
        </p:txBody>
      </p:sp>
      <p:sp>
        <p:nvSpPr>
          <p:cNvPr id="314" name="Google Shape;314;p29"/>
          <p:cNvSpPr/>
          <p:nvPr/>
        </p:nvSpPr>
        <p:spPr>
          <a:xfrm>
            <a:off x="4110400" y="2053050"/>
            <a:ext cx="1685100" cy="1685100"/>
          </a:xfrm>
          <a:prstGeom prst="ellipse">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ora"/>
                <a:ea typeface="Lora"/>
                <a:cs typeface="Lora"/>
                <a:sym typeface="Lora"/>
              </a:rPr>
              <a:t>second</a:t>
            </a:r>
            <a:endParaRPr b="1">
              <a:latin typeface="Lora"/>
              <a:ea typeface="Lora"/>
              <a:cs typeface="Lora"/>
              <a:sym typeface="Lora"/>
            </a:endParaRPr>
          </a:p>
        </p:txBody>
      </p:sp>
      <p:cxnSp>
        <p:nvCxnSpPr>
          <p:cNvPr id="315" name="Google Shape;315;p29"/>
          <p:cNvCxnSpPr>
            <a:endCxn id="314" idx="2"/>
          </p:cNvCxnSpPr>
          <p:nvPr/>
        </p:nvCxnSpPr>
        <p:spPr>
          <a:xfrm>
            <a:off x="3184600" y="2895600"/>
            <a:ext cx="925800" cy="0"/>
          </a:xfrm>
          <a:prstGeom prst="straightConnector1">
            <a:avLst/>
          </a:prstGeom>
          <a:noFill/>
          <a:ln w="38100" cap="flat" cmpd="sng">
            <a:solidFill>
              <a:schemeClr val="accent1"/>
            </a:solidFill>
            <a:prstDash val="solid"/>
            <a:round/>
            <a:headEnd type="none" w="sm" len="sm"/>
            <a:tailEnd type="triangle" w="sm" len="sm"/>
          </a:ln>
        </p:spPr>
      </p:cxnSp>
      <p:cxnSp>
        <p:nvCxnSpPr>
          <p:cNvPr id="316" name="Google Shape;316;p29"/>
          <p:cNvCxnSpPr>
            <a:endCxn id="313" idx="2"/>
          </p:cNvCxnSpPr>
          <p:nvPr/>
        </p:nvCxnSpPr>
        <p:spPr>
          <a:xfrm>
            <a:off x="5795458" y="2895600"/>
            <a:ext cx="925800" cy="0"/>
          </a:xfrm>
          <a:prstGeom prst="straightConnector1">
            <a:avLst/>
          </a:prstGeom>
          <a:noFill/>
          <a:ln w="38100" cap="flat" cmpd="sng">
            <a:solidFill>
              <a:schemeClr val="accent1"/>
            </a:solidFill>
            <a:prstDash val="solid"/>
            <a:round/>
            <a:headEnd type="none" w="sm" len="sm"/>
            <a:tailEnd type="triangle" w="sm" len="sm"/>
          </a:ln>
        </p:spPr>
      </p:cxnSp>
      <p:sp>
        <p:nvSpPr>
          <p:cNvPr id="317" name="Google Shape;317;p2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i="1">
                <a:latin typeface="Lora"/>
                <a:ea typeface="Lora"/>
                <a:cs typeface="Lora"/>
                <a:sym typeface="Lora"/>
              </a:rPr>
              <a:t>Any </a:t>
            </a:r>
            <a:r>
              <a:rPr lang="en" sz="3600" b="1" i="1">
                <a:highlight>
                  <a:schemeClr val="accent1"/>
                </a:highlight>
                <a:latin typeface="Lora"/>
                <a:ea typeface="Lora"/>
                <a:cs typeface="Lora"/>
                <a:sym typeface="Lora"/>
              </a:rPr>
              <a:t>questions</a:t>
            </a:r>
            <a:r>
              <a:rPr lang="en" sz="3600" b="1" i="1">
                <a:latin typeface="Lora"/>
                <a:ea typeface="Lora"/>
                <a:cs typeface="Lora"/>
                <a:sym typeface="Lora"/>
              </a:rPr>
              <a:t> ?</a:t>
            </a:r>
            <a:endParaRPr sz="3600" b="1" i="1">
              <a:latin typeface="Lora"/>
              <a:ea typeface="Lora"/>
              <a:cs typeface="Lora"/>
              <a:sym typeface="Lora"/>
            </a:endParaRPr>
          </a:p>
          <a:p>
            <a:pPr marL="0" lvl="0" indent="0" algn="l" rtl="0">
              <a:spcBef>
                <a:spcPts val="600"/>
              </a:spcBef>
              <a:spcAft>
                <a:spcPts val="0"/>
              </a:spcAft>
              <a:buNone/>
            </a:pPr>
            <a:endParaRPr sz="1800">
              <a:solidFill>
                <a:schemeClr val="dk1"/>
              </a:solidFill>
            </a:endParaRPr>
          </a:p>
          <a:p>
            <a:pPr marL="0" lvl="0" indent="0" algn="l" rtl="0">
              <a:spcBef>
                <a:spcPts val="600"/>
              </a:spcBef>
              <a:spcAft>
                <a:spcPts val="0"/>
              </a:spcAft>
              <a:buNone/>
            </a:pPr>
            <a:r>
              <a:rPr lang="en" sz="1800">
                <a:solidFill>
                  <a:schemeClr val="dk1"/>
                </a:solidFill>
              </a:rPr>
              <a:t>You can find me at</a:t>
            </a:r>
            <a:endParaRPr sz="1800">
              <a:solidFill>
                <a:schemeClr val="dk1"/>
              </a:solidFill>
            </a:endParaRPr>
          </a:p>
          <a:p>
            <a:pPr marL="457200" lvl="0" indent="-342900" algn="l" rtl="0">
              <a:spcBef>
                <a:spcPts val="600"/>
              </a:spcBef>
              <a:spcAft>
                <a:spcPts val="0"/>
              </a:spcAft>
              <a:buSzPts val="1800"/>
              <a:buChar char="◉"/>
            </a:pPr>
            <a:r>
              <a:rPr lang="en" sz="1800">
                <a:solidFill>
                  <a:schemeClr val="dk1"/>
                </a:solidFill>
              </a:rPr>
              <a:t>@username</a:t>
            </a:r>
            <a:endParaRPr sz="1800">
              <a:solidFill>
                <a:schemeClr val="dk1"/>
              </a:solidFill>
            </a:endParaRPr>
          </a:p>
          <a:p>
            <a:pPr marL="457200" lvl="0" indent="-342900" algn="l" rtl="0">
              <a:spcBef>
                <a:spcPts val="0"/>
              </a:spcBef>
              <a:spcAft>
                <a:spcPts val="0"/>
              </a:spcAft>
              <a:buSzPts val="1800"/>
              <a:buChar char="◉"/>
            </a:pPr>
            <a:r>
              <a:rPr lang="en" sz="1800">
                <a:solidFill>
                  <a:schemeClr val="dk1"/>
                </a:solidFill>
              </a:rPr>
              <a:t>user@mail.me</a:t>
            </a:r>
            <a:endParaRPr b="1"/>
          </a:p>
        </p:txBody>
      </p:sp>
      <p:cxnSp>
        <p:nvCxnSpPr>
          <p:cNvPr id="323" name="Google Shape;323;p30"/>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324" name="Google Shape;324;p30"/>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Thanks!</a:t>
            </a:r>
            <a:endParaRPr sz="6000"/>
          </a:p>
        </p:txBody>
      </p:sp>
      <p:cxnSp>
        <p:nvCxnSpPr>
          <p:cNvPr id="325" name="Google Shape;325;p30"/>
          <p:cNvCxnSpPr/>
          <p:nvPr/>
        </p:nvCxnSpPr>
        <p:spPr>
          <a:xfrm>
            <a:off x="5589800" y="1428750"/>
            <a:ext cx="3554100" cy="0"/>
          </a:xfrm>
          <a:prstGeom prst="straightConnector1">
            <a:avLst/>
          </a:prstGeom>
          <a:noFill/>
          <a:ln w="9525" cap="flat" cmpd="sng">
            <a:solidFill>
              <a:srgbClr val="CCCCCC"/>
            </a:solidFill>
            <a:prstDash val="solid"/>
            <a:round/>
            <a:headEnd type="none" w="med" len="med"/>
            <a:tailEnd type="none" w="med" len="med"/>
          </a:ln>
        </p:spPr>
      </p:cxnSp>
      <p:sp>
        <p:nvSpPr>
          <p:cNvPr id="326" name="Google Shape;326;p30"/>
          <p:cNvSpPr/>
          <p:nvPr/>
        </p:nvSpPr>
        <p:spPr>
          <a:xfrm>
            <a:off x="831925" y="8591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30"/>
          <p:cNvGrpSpPr/>
          <p:nvPr/>
        </p:nvGrpSpPr>
        <p:grpSpPr>
          <a:xfrm>
            <a:off x="1148888" y="1190759"/>
            <a:ext cx="505722" cy="475767"/>
            <a:chOff x="5972700" y="2330200"/>
            <a:chExt cx="411625" cy="387275"/>
          </a:xfrm>
        </p:grpSpPr>
        <p:sp>
          <p:nvSpPr>
            <p:cNvPr id="328" name="Google Shape;328;p3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3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1"/>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336" name="Google Shape;336;p31"/>
          <p:cNvSpPr txBox="1">
            <a:spLocks noGrp="1"/>
          </p:cNvSpPr>
          <p:nvPr>
            <p:ph type="body" idx="1"/>
          </p:nvPr>
        </p:nvSpPr>
        <p:spPr>
          <a:xfrm>
            <a:off x="1381250" y="1638975"/>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chemeClr val="accent1"/>
                </a:highlight>
              </a:rPr>
              <a:t>Yellow</a:t>
            </a:r>
            <a:endParaRPr sz="1200" b="1">
              <a:highlight>
                <a:schemeClr val="accent1"/>
              </a:highlight>
            </a:endParaRPr>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337" name="Google Shape;337;p31"/>
          <p:cNvSpPr txBox="1">
            <a:spLocks noGrp="1"/>
          </p:cNvSpPr>
          <p:nvPr>
            <p:ph type="body" idx="2"/>
          </p:nvPr>
        </p:nvSpPr>
        <p:spPr>
          <a:xfrm>
            <a:off x="3834914" y="1638975"/>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chemeClr val="accent1"/>
                </a:highlight>
              </a:rPr>
              <a:t>Blue</a:t>
            </a:r>
            <a:endParaRPr sz="1200" b="1">
              <a:highlight>
                <a:schemeClr val="accent1"/>
              </a:highlight>
            </a:endParaRPr>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338" name="Google Shape;338;p31"/>
          <p:cNvSpPr txBox="1">
            <a:spLocks noGrp="1"/>
          </p:cNvSpPr>
          <p:nvPr>
            <p:ph type="body" idx="3"/>
          </p:nvPr>
        </p:nvSpPr>
        <p:spPr>
          <a:xfrm>
            <a:off x="6288578" y="1638975"/>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chemeClr val="accent1"/>
                </a:highlight>
              </a:rPr>
              <a:t>Red</a:t>
            </a:r>
            <a:endParaRPr sz="1200" b="1">
              <a:highlight>
                <a:schemeClr val="accent1"/>
              </a:highlight>
            </a:endParaRPr>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grpSp>
        <p:nvGrpSpPr>
          <p:cNvPr id="339" name="Google Shape;339;p31"/>
          <p:cNvGrpSpPr/>
          <p:nvPr/>
        </p:nvGrpSpPr>
        <p:grpSpPr>
          <a:xfrm>
            <a:off x="916458" y="1019750"/>
            <a:ext cx="214625" cy="214625"/>
            <a:chOff x="2594050" y="1631825"/>
            <a:chExt cx="439625" cy="439625"/>
          </a:xfrm>
        </p:grpSpPr>
        <p:sp>
          <p:nvSpPr>
            <p:cNvPr id="340" name="Google Shape;340;p31"/>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3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sp>
        <p:nvSpPr>
          <p:cNvPr id="345" name="Google Shape;345;p31"/>
          <p:cNvSpPr txBox="1">
            <a:spLocks noGrp="1"/>
          </p:cNvSpPr>
          <p:nvPr>
            <p:ph type="body" idx="1"/>
          </p:nvPr>
        </p:nvSpPr>
        <p:spPr>
          <a:xfrm>
            <a:off x="1381250" y="3086775"/>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chemeClr val="accent1"/>
                </a:highlight>
              </a:rPr>
              <a:t>Yellow</a:t>
            </a:r>
            <a:endParaRPr sz="1200" b="1">
              <a:highlight>
                <a:schemeClr val="accent1"/>
              </a:highlight>
            </a:endParaRPr>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346" name="Google Shape;346;p31"/>
          <p:cNvSpPr txBox="1">
            <a:spLocks noGrp="1"/>
          </p:cNvSpPr>
          <p:nvPr>
            <p:ph type="body" idx="2"/>
          </p:nvPr>
        </p:nvSpPr>
        <p:spPr>
          <a:xfrm>
            <a:off x="3834914" y="3086775"/>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chemeClr val="accent1"/>
                </a:highlight>
              </a:rPr>
              <a:t>Blue</a:t>
            </a:r>
            <a:endParaRPr sz="1200" b="1">
              <a:highlight>
                <a:schemeClr val="accent1"/>
              </a:highlight>
            </a:endParaRPr>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347" name="Google Shape;347;p31"/>
          <p:cNvSpPr txBox="1">
            <a:spLocks noGrp="1"/>
          </p:cNvSpPr>
          <p:nvPr>
            <p:ph type="body" idx="3"/>
          </p:nvPr>
        </p:nvSpPr>
        <p:spPr>
          <a:xfrm>
            <a:off x="6288578" y="3086775"/>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chemeClr val="accent1"/>
                </a:highlight>
              </a:rPr>
              <a:t>Red</a:t>
            </a:r>
            <a:endParaRPr sz="1200" b="1">
              <a:highlight>
                <a:schemeClr val="accent1"/>
              </a:highlight>
            </a:endParaRPr>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2"/>
          <p:cNvSpPr txBox="1">
            <a:spLocks noGrp="1"/>
          </p:cNvSpPr>
          <p:nvPr>
            <p:ph type="body" idx="1"/>
          </p:nvPr>
        </p:nvSpPr>
        <p:spPr>
          <a:xfrm>
            <a:off x="1990450" y="4037375"/>
            <a:ext cx="5163000" cy="519600"/>
          </a:xfrm>
          <a:prstGeom prst="rect">
            <a:avLst/>
          </a:prstGeom>
        </p:spPr>
        <p:txBody>
          <a:bodyPr spcFirstLastPara="1" wrap="square" lIns="91425" tIns="91425" rIns="91425" bIns="91425" anchor="b" anchorCtr="0">
            <a:noAutofit/>
          </a:bodyPr>
          <a:lstStyle/>
          <a:p>
            <a:pPr marL="0" lvl="0" indent="0" algn="ctr" rtl="0">
              <a:spcBef>
                <a:spcPts val="360"/>
              </a:spcBef>
              <a:spcAft>
                <a:spcPts val="0"/>
              </a:spcAft>
              <a:buNone/>
            </a:pPr>
            <a:r>
              <a:rPr lang="en"/>
              <a:t>You can insert graphs from </a:t>
            </a:r>
            <a:r>
              <a:rPr lang="en">
                <a:highlight>
                  <a:srgbClr val="FFCD00"/>
                </a:highlight>
              </a:rPr>
              <a:t>Excel or Google Sheets</a:t>
            </a:r>
            <a:endParaRPr>
              <a:highlight>
                <a:srgbClr val="FFCD00"/>
              </a:highlight>
            </a:endParaRPr>
          </a:p>
        </p:txBody>
      </p:sp>
      <p:sp>
        <p:nvSpPr>
          <p:cNvPr id="353" name="Google Shape;353;p32"/>
          <p:cNvSpPr txBox="1">
            <a:spLocks noGrp="1"/>
          </p:cNvSpPr>
          <p:nvPr>
            <p:ph type="sldNum" idx="12"/>
          </p:nvPr>
        </p:nvSpPr>
        <p:spPr>
          <a:xfrm>
            <a:off x="4297650" y="4780700"/>
            <a:ext cx="548700" cy="36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47</a:t>
            </a:fld>
            <a:endParaRPr/>
          </a:p>
        </p:txBody>
      </p:sp>
      <p:cxnSp>
        <p:nvCxnSpPr>
          <p:cNvPr id="354" name="Google Shape;354;p32"/>
          <p:cNvCxnSpPr/>
          <p:nvPr/>
        </p:nvCxnSpPr>
        <p:spPr>
          <a:xfrm>
            <a:off x="952500" y="874201"/>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355" name="Google Shape;355;p32"/>
          <p:cNvCxnSpPr/>
          <p:nvPr/>
        </p:nvCxnSpPr>
        <p:spPr>
          <a:xfrm>
            <a:off x="952500" y="1583683"/>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356" name="Google Shape;356;p32"/>
          <p:cNvCxnSpPr/>
          <p:nvPr/>
        </p:nvCxnSpPr>
        <p:spPr>
          <a:xfrm>
            <a:off x="952500" y="2293164"/>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357" name="Google Shape;357;p32"/>
          <p:cNvCxnSpPr/>
          <p:nvPr/>
        </p:nvCxnSpPr>
        <p:spPr>
          <a:xfrm>
            <a:off x="952500" y="3002646"/>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358" name="Google Shape;358;p32"/>
          <p:cNvCxnSpPr/>
          <p:nvPr/>
        </p:nvCxnSpPr>
        <p:spPr>
          <a:xfrm>
            <a:off x="952500" y="3734026"/>
            <a:ext cx="7239000" cy="0"/>
          </a:xfrm>
          <a:prstGeom prst="straightConnector1">
            <a:avLst/>
          </a:prstGeom>
          <a:noFill/>
          <a:ln w="9525" cap="flat" cmpd="sng">
            <a:solidFill>
              <a:schemeClr val="lt2"/>
            </a:solidFill>
            <a:prstDash val="solid"/>
            <a:round/>
            <a:headEnd type="none" w="med" len="med"/>
            <a:tailEnd type="none" w="med" len="med"/>
          </a:ln>
        </p:spPr>
      </p:cxnSp>
      <p:sp>
        <p:nvSpPr>
          <p:cNvPr id="359" name="Google Shape;359;p32"/>
          <p:cNvSpPr txBox="1"/>
          <p:nvPr/>
        </p:nvSpPr>
        <p:spPr>
          <a:xfrm>
            <a:off x="952500" y="7154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Quattrocento Sans"/>
                <a:ea typeface="Quattrocento Sans"/>
                <a:cs typeface="Quattrocento Sans"/>
                <a:sym typeface="Quattrocento Sans"/>
              </a:rPr>
              <a:t>4000</a:t>
            </a:r>
            <a:endParaRPr sz="1000">
              <a:solidFill>
                <a:schemeClr val="dk2"/>
              </a:solidFill>
              <a:latin typeface="Quattrocento Sans"/>
              <a:ea typeface="Quattrocento Sans"/>
              <a:cs typeface="Quattrocento Sans"/>
              <a:sym typeface="Quattrocento Sans"/>
            </a:endParaRPr>
          </a:p>
          <a:p>
            <a:pPr marL="0" marR="0" lvl="0" indent="0" algn="r" rtl="0">
              <a:lnSpc>
                <a:spcPct val="100000"/>
              </a:lnSpc>
              <a:spcBef>
                <a:spcPts val="4400"/>
              </a:spcBef>
              <a:spcAft>
                <a:spcPts val="0"/>
              </a:spcAft>
              <a:buNone/>
            </a:pPr>
            <a:r>
              <a:rPr lang="en" sz="1000">
                <a:solidFill>
                  <a:schemeClr val="dk2"/>
                </a:solidFill>
                <a:latin typeface="Quattrocento Sans"/>
                <a:ea typeface="Quattrocento Sans"/>
                <a:cs typeface="Quattrocento Sans"/>
                <a:sym typeface="Quattrocento Sans"/>
              </a:rPr>
              <a:t>3000</a:t>
            </a:r>
            <a:endParaRPr sz="1000">
              <a:solidFill>
                <a:schemeClr val="dk2"/>
              </a:solidFill>
              <a:latin typeface="Quattrocento Sans"/>
              <a:ea typeface="Quattrocento Sans"/>
              <a:cs typeface="Quattrocento Sans"/>
              <a:sym typeface="Quattrocento Sans"/>
            </a:endParaRPr>
          </a:p>
          <a:p>
            <a:pPr marL="0" marR="0" lvl="0" indent="0" algn="r" rtl="0">
              <a:lnSpc>
                <a:spcPct val="100000"/>
              </a:lnSpc>
              <a:spcBef>
                <a:spcPts val="4400"/>
              </a:spcBef>
              <a:spcAft>
                <a:spcPts val="0"/>
              </a:spcAft>
              <a:buNone/>
            </a:pPr>
            <a:r>
              <a:rPr lang="en" sz="1000">
                <a:solidFill>
                  <a:schemeClr val="dk2"/>
                </a:solidFill>
                <a:latin typeface="Quattrocento Sans"/>
                <a:ea typeface="Quattrocento Sans"/>
                <a:cs typeface="Quattrocento Sans"/>
                <a:sym typeface="Quattrocento Sans"/>
              </a:rPr>
              <a:t>2000</a:t>
            </a:r>
            <a:endParaRPr sz="1000">
              <a:solidFill>
                <a:schemeClr val="dk2"/>
              </a:solidFill>
              <a:latin typeface="Quattrocento Sans"/>
              <a:ea typeface="Quattrocento Sans"/>
              <a:cs typeface="Quattrocento Sans"/>
              <a:sym typeface="Quattrocento Sans"/>
            </a:endParaRPr>
          </a:p>
          <a:p>
            <a:pPr marL="0" marR="0" lvl="0" indent="0" algn="r" rtl="0">
              <a:lnSpc>
                <a:spcPct val="100000"/>
              </a:lnSpc>
              <a:spcBef>
                <a:spcPts val="4400"/>
              </a:spcBef>
              <a:spcAft>
                <a:spcPts val="0"/>
              </a:spcAft>
              <a:buNone/>
            </a:pPr>
            <a:r>
              <a:rPr lang="en" sz="1000">
                <a:solidFill>
                  <a:schemeClr val="dk2"/>
                </a:solidFill>
                <a:latin typeface="Quattrocento Sans"/>
                <a:ea typeface="Quattrocento Sans"/>
                <a:cs typeface="Quattrocento Sans"/>
                <a:sym typeface="Quattrocento Sans"/>
              </a:rPr>
              <a:t>1000</a:t>
            </a:r>
            <a:endParaRPr sz="1000">
              <a:solidFill>
                <a:schemeClr val="dk2"/>
              </a:solidFill>
              <a:latin typeface="Quattrocento Sans"/>
              <a:ea typeface="Quattrocento Sans"/>
              <a:cs typeface="Quattrocento Sans"/>
              <a:sym typeface="Quattrocento Sans"/>
            </a:endParaRPr>
          </a:p>
          <a:p>
            <a:pPr marL="0" marR="0" lvl="0" indent="0" algn="r" rtl="0">
              <a:lnSpc>
                <a:spcPct val="100000"/>
              </a:lnSpc>
              <a:spcBef>
                <a:spcPts val="4400"/>
              </a:spcBef>
              <a:spcAft>
                <a:spcPts val="4400"/>
              </a:spcAft>
              <a:buNone/>
            </a:pPr>
            <a:r>
              <a:rPr lang="en" sz="1000">
                <a:solidFill>
                  <a:schemeClr val="dk2"/>
                </a:solidFill>
                <a:latin typeface="Quattrocento Sans"/>
                <a:ea typeface="Quattrocento Sans"/>
                <a:cs typeface="Quattrocento Sans"/>
                <a:sym typeface="Quattrocento Sans"/>
              </a:rPr>
              <a:t>0</a:t>
            </a:r>
            <a:endParaRPr sz="1000">
              <a:solidFill>
                <a:schemeClr val="dk2"/>
              </a:solidFill>
              <a:latin typeface="Quattrocento Sans"/>
              <a:ea typeface="Quattrocento Sans"/>
              <a:cs typeface="Quattrocento Sans"/>
              <a:sym typeface="Quattrocento Sans"/>
            </a:endParaRPr>
          </a:p>
        </p:txBody>
      </p:sp>
      <p:sp>
        <p:nvSpPr>
          <p:cNvPr id="360" name="Google Shape;360;p32"/>
          <p:cNvSpPr/>
          <p:nvPr/>
        </p:nvSpPr>
        <p:spPr>
          <a:xfrm>
            <a:off x="1572782" y="21804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1887026" y="17863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2201270" y="22931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3325786" y="24942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3640031" y="18958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3954275" y="10285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5078791" y="19396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5393035" y="8740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5707280" y="21220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831796" y="25526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7146040" y="10931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7460284" y="14069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3"/>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Mobile</a:t>
            </a:r>
            <a:r>
              <a:rPr lang="en">
                <a:solidFill>
                  <a:schemeClr val="dk1"/>
                </a:solidFill>
              </a:rPr>
              <a:t> project</a:t>
            </a:r>
            <a:endParaRPr/>
          </a:p>
        </p:txBody>
      </p:sp>
      <p:sp>
        <p:nvSpPr>
          <p:cNvPr id="377" name="Google Shape;377;p33"/>
          <p:cNvSpPr txBox="1">
            <a:spLocks noGrp="1"/>
          </p:cNvSpPr>
          <p:nvPr>
            <p:ph type="body" idx="1"/>
          </p:nvPr>
        </p:nvSpPr>
        <p:spPr>
          <a:xfrm>
            <a:off x="1381250" y="1616475"/>
            <a:ext cx="3400800"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Show and explain your web, app or software projects using these gadget templates.</a:t>
            </a:r>
            <a:endParaRPr/>
          </a:p>
        </p:txBody>
      </p:sp>
      <p:grpSp>
        <p:nvGrpSpPr>
          <p:cNvPr id="378" name="Google Shape;378;p33"/>
          <p:cNvGrpSpPr/>
          <p:nvPr/>
        </p:nvGrpSpPr>
        <p:grpSpPr>
          <a:xfrm>
            <a:off x="889984" y="1007708"/>
            <a:ext cx="270226" cy="238344"/>
            <a:chOff x="5247525" y="3007275"/>
            <a:chExt cx="517575" cy="456510"/>
          </a:xfrm>
        </p:grpSpPr>
        <p:sp>
          <p:nvSpPr>
            <p:cNvPr id="379" name="Google Shape;379;p33"/>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566575" y="3265260"/>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1" name="Google Shape;381;p3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48</a:t>
            </a:fld>
            <a:endParaRPr/>
          </a:p>
        </p:txBody>
      </p:sp>
      <p:grpSp>
        <p:nvGrpSpPr>
          <p:cNvPr id="382" name="Google Shape;382;p33"/>
          <p:cNvGrpSpPr/>
          <p:nvPr/>
        </p:nvGrpSpPr>
        <p:grpSpPr>
          <a:xfrm>
            <a:off x="5353200" y="373572"/>
            <a:ext cx="2119546" cy="4396359"/>
            <a:chOff x="2547150" y="238125"/>
            <a:chExt cx="2525675" cy="5238750"/>
          </a:xfrm>
        </p:grpSpPr>
        <p:sp>
          <p:nvSpPr>
            <p:cNvPr id="383" name="Google Shape;383;p33"/>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87" name="Google Shape;387;p33"/>
          <p:cNvPicPr preferRelativeResize="0"/>
          <p:nvPr/>
        </p:nvPicPr>
        <p:blipFill rotWithShape="1">
          <a:blip r:embed="rId3">
            <a:alphaModFix/>
          </a:blip>
          <a:srcRect b="23786"/>
          <a:stretch/>
        </p:blipFill>
        <p:spPr>
          <a:xfrm>
            <a:off x="5399525" y="756087"/>
            <a:ext cx="2025525" cy="3631750"/>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4"/>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Tablet project</a:t>
            </a:r>
            <a:endParaRPr/>
          </a:p>
        </p:txBody>
      </p:sp>
      <p:sp>
        <p:nvSpPr>
          <p:cNvPr id="393" name="Google Shape;393;p34"/>
          <p:cNvSpPr txBox="1">
            <a:spLocks noGrp="1"/>
          </p:cNvSpPr>
          <p:nvPr>
            <p:ph type="body" idx="1"/>
          </p:nvPr>
        </p:nvSpPr>
        <p:spPr>
          <a:xfrm>
            <a:off x="1381250" y="1616475"/>
            <a:ext cx="3406500"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Show and explain your web, app or software projects using these gadget templates.</a:t>
            </a:r>
            <a:endParaRPr/>
          </a:p>
        </p:txBody>
      </p:sp>
      <p:grpSp>
        <p:nvGrpSpPr>
          <p:cNvPr id="394" name="Google Shape;394;p34"/>
          <p:cNvGrpSpPr/>
          <p:nvPr/>
        </p:nvGrpSpPr>
        <p:grpSpPr>
          <a:xfrm>
            <a:off x="889984" y="1007708"/>
            <a:ext cx="270226" cy="238344"/>
            <a:chOff x="5247525" y="3007275"/>
            <a:chExt cx="517575" cy="456510"/>
          </a:xfrm>
        </p:grpSpPr>
        <p:sp>
          <p:nvSpPr>
            <p:cNvPr id="395" name="Google Shape;395;p34"/>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5566575" y="3265260"/>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3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49</a:t>
            </a:fld>
            <a:endParaRPr/>
          </a:p>
        </p:txBody>
      </p:sp>
      <p:grpSp>
        <p:nvGrpSpPr>
          <p:cNvPr id="398" name="Google Shape;398;p34"/>
          <p:cNvGrpSpPr/>
          <p:nvPr/>
        </p:nvGrpSpPr>
        <p:grpSpPr>
          <a:xfrm>
            <a:off x="5011702" y="465959"/>
            <a:ext cx="2736410" cy="4222433"/>
            <a:chOff x="2112475" y="238125"/>
            <a:chExt cx="3395050" cy="5238750"/>
          </a:xfrm>
        </p:grpSpPr>
        <p:sp>
          <p:nvSpPr>
            <p:cNvPr id="399" name="Google Shape;399;p34"/>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4"/>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3" name="Google Shape;403;p34"/>
          <p:cNvPicPr preferRelativeResize="0"/>
          <p:nvPr/>
        </p:nvPicPr>
        <p:blipFill>
          <a:blip r:embed="rId3">
            <a:alphaModFix/>
          </a:blip>
          <a:stretch>
            <a:fillRect/>
          </a:stretch>
        </p:blipFill>
        <p:spPr>
          <a:xfrm>
            <a:off x="5079288" y="839688"/>
            <a:ext cx="2597800" cy="3463726"/>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Red-Black Trees Rules</a:t>
            </a:r>
            <a:endParaRPr dirty="0">
              <a:highlight>
                <a:schemeClr val="accent1"/>
              </a:highlight>
            </a:endParaRPr>
          </a:p>
        </p:txBody>
      </p:sp>
      <p:sp>
        <p:nvSpPr>
          <p:cNvPr id="125" name="Google Shape;125;p17"/>
          <p:cNvSpPr txBox="1">
            <a:spLocks noGrp="1"/>
          </p:cNvSpPr>
          <p:nvPr>
            <p:ph type="body" idx="1"/>
          </p:nvPr>
        </p:nvSpPr>
        <p:spPr>
          <a:xfrm>
            <a:off x="778670" y="1487591"/>
            <a:ext cx="8429624" cy="3262260"/>
          </a:xfrm>
          <a:prstGeom prst="rect">
            <a:avLst/>
          </a:prstGeom>
        </p:spPr>
        <p:txBody>
          <a:bodyPr spcFirstLastPara="1" wrap="square" lIns="91425" tIns="91425" rIns="91425" bIns="91425" anchor="t" anchorCtr="0">
            <a:noAutofit/>
          </a:bodyPr>
          <a:lstStyle/>
          <a:p>
            <a:pPr marL="285750" indent="-285750" algn="just">
              <a:lnSpc>
                <a:spcPct val="200000"/>
              </a:lnSpc>
            </a:pPr>
            <a:r>
              <a:rPr lang="en-US" sz="1400" dirty="0">
                <a:solidFill>
                  <a:schemeClr val="tx1"/>
                </a:solidFill>
                <a:latin typeface="Century Gothic" panose="020B0502020202020204" pitchFamily="34" charset="0"/>
              </a:rPr>
              <a:t>Every Node is colored </a:t>
            </a:r>
            <a:r>
              <a:rPr lang="en-US" sz="1400" b="1" dirty="0">
                <a:solidFill>
                  <a:srgbClr val="FF0000"/>
                </a:solidFill>
                <a:latin typeface="Century Gothic" panose="020B0502020202020204" pitchFamily="34" charset="0"/>
              </a:rPr>
              <a:t>Red</a:t>
            </a:r>
            <a:r>
              <a:rPr lang="en-US" sz="1400" dirty="0">
                <a:solidFill>
                  <a:srgbClr val="FF0000"/>
                </a:solidFill>
                <a:latin typeface="Century Gothic" panose="020B0502020202020204" pitchFamily="34" charset="0"/>
              </a:rPr>
              <a:t> </a:t>
            </a:r>
            <a:r>
              <a:rPr lang="en-US" sz="1400" dirty="0">
                <a:solidFill>
                  <a:schemeClr val="tx1"/>
                </a:solidFill>
                <a:latin typeface="Century Gothic" panose="020B0502020202020204" pitchFamily="34" charset="0"/>
              </a:rPr>
              <a:t>or </a:t>
            </a:r>
            <a:r>
              <a:rPr lang="en-US" sz="1400" b="1" dirty="0">
                <a:solidFill>
                  <a:schemeClr val="tx1"/>
                </a:solidFill>
                <a:latin typeface="Century Gothic" panose="020B0502020202020204" pitchFamily="34" charset="0"/>
              </a:rPr>
              <a:t>Black</a:t>
            </a:r>
          </a:p>
          <a:p>
            <a:pPr marL="285750" indent="-285750" algn="just">
              <a:lnSpc>
                <a:spcPct val="200000"/>
              </a:lnSpc>
            </a:pPr>
            <a:r>
              <a:rPr lang="en-US" sz="1400" dirty="0">
                <a:solidFill>
                  <a:schemeClr val="tx1"/>
                </a:solidFill>
                <a:latin typeface="Century Gothic" panose="020B0502020202020204" pitchFamily="34" charset="0"/>
              </a:rPr>
              <a:t>The root node is a </a:t>
            </a:r>
            <a:r>
              <a:rPr lang="en-US" sz="1400" b="1" dirty="0">
                <a:solidFill>
                  <a:schemeClr val="tx1"/>
                </a:solidFill>
                <a:latin typeface="Century Gothic" panose="020B0502020202020204" pitchFamily="34" charset="0"/>
              </a:rPr>
              <a:t>Black node.</a:t>
            </a:r>
          </a:p>
          <a:p>
            <a:pPr marL="285750" indent="-285750" algn="just">
              <a:lnSpc>
                <a:spcPct val="200000"/>
              </a:lnSpc>
            </a:pPr>
            <a:r>
              <a:rPr lang="en-US" sz="1400" dirty="0">
                <a:solidFill>
                  <a:schemeClr val="tx1"/>
                </a:solidFill>
                <a:latin typeface="Century Gothic" panose="020B0502020202020204" pitchFamily="34" charset="0"/>
              </a:rPr>
              <a:t>There are no two adjacent </a:t>
            </a:r>
            <a:r>
              <a:rPr lang="en-US" sz="1400" b="1" dirty="0">
                <a:solidFill>
                  <a:srgbClr val="FF0000"/>
                </a:solidFill>
                <a:latin typeface="Century Gothic" panose="020B0502020202020204" pitchFamily="34" charset="0"/>
              </a:rPr>
              <a:t>Red</a:t>
            </a:r>
            <a:r>
              <a:rPr lang="en-US" sz="1400" dirty="0">
                <a:solidFill>
                  <a:schemeClr val="tx1"/>
                </a:solidFill>
                <a:latin typeface="Century Gothic" panose="020B0502020202020204" pitchFamily="34" charset="0"/>
              </a:rPr>
              <a:t> nodes(A </a:t>
            </a:r>
            <a:r>
              <a:rPr lang="en-US" sz="1400" b="1" dirty="0">
                <a:solidFill>
                  <a:srgbClr val="FF0000"/>
                </a:solidFill>
                <a:latin typeface="Century Gothic" panose="020B0502020202020204" pitchFamily="34" charset="0"/>
              </a:rPr>
              <a:t>red</a:t>
            </a:r>
            <a:r>
              <a:rPr lang="en-US" sz="1400" dirty="0">
                <a:solidFill>
                  <a:schemeClr val="tx1"/>
                </a:solidFill>
                <a:latin typeface="Century Gothic" panose="020B0502020202020204" pitchFamily="34" charset="0"/>
              </a:rPr>
              <a:t> node cannot have a </a:t>
            </a:r>
            <a:r>
              <a:rPr lang="en-US" sz="1400" b="1" dirty="0">
                <a:solidFill>
                  <a:srgbClr val="FF0000"/>
                </a:solidFill>
                <a:latin typeface="Century Gothic" panose="020B0502020202020204" pitchFamily="34" charset="0"/>
              </a:rPr>
              <a:t>red</a:t>
            </a:r>
            <a:r>
              <a:rPr lang="en-US" sz="1400" dirty="0">
                <a:solidFill>
                  <a:schemeClr val="tx1"/>
                </a:solidFill>
                <a:latin typeface="Century Gothic" panose="020B0502020202020204" pitchFamily="34" charset="0"/>
              </a:rPr>
              <a:t> parent or </a:t>
            </a:r>
            <a:r>
              <a:rPr lang="en-US" sz="1400" b="1" dirty="0">
                <a:solidFill>
                  <a:srgbClr val="FF0000"/>
                </a:solidFill>
                <a:latin typeface="Century Gothic" panose="020B0502020202020204" pitchFamily="34" charset="0"/>
              </a:rPr>
              <a:t>red</a:t>
            </a:r>
            <a:r>
              <a:rPr lang="en-US" sz="1400" dirty="0">
                <a:solidFill>
                  <a:schemeClr val="tx1"/>
                </a:solidFill>
                <a:latin typeface="Century Gothic" panose="020B0502020202020204" pitchFamily="34" charset="0"/>
              </a:rPr>
              <a:t> child)</a:t>
            </a:r>
          </a:p>
          <a:p>
            <a:pPr marL="285750" indent="-285750" algn="just">
              <a:lnSpc>
                <a:spcPct val="200000"/>
              </a:lnSpc>
            </a:pPr>
            <a:r>
              <a:rPr lang="en-US" sz="1400" b="1" dirty="0">
                <a:solidFill>
                  <a:schemeClr val="tx1"/>
                </a:solidFill>
                <a:latin typeface="Century Gothic" panose="020B0502020202020204" pitchFamily="34" charset="0"/>
              </a:rPr>
              <a:t>NIL</a:t>
            </a:r>
            <a:r>
              <a:rPr lang="en-US" sz="1400" dirty="0">
                <a:solidFill>
                  <a:schemeClr val="tx1"/>
                </a:solidFill>
                <a:latin typeface="Century Gothic" panose="020B0502020202020204" pitchFamily="34" charset="0"/>
              </a:rPr>
              <a:t> children count as </a:t>
            </a:r>
            <a:r>
              <a:rPr lang="en-US" sz="1400" b="1" dirty="0">
                <a:solidFill>
                  <a:schemeClr val="tx1"/>
                </a:solidFill>
                <a:latin typeface="Century Gothic" panose="020B0502020202020204" pitchFamily="34" charset="0"/>
              </a:rPr>
              <a:t>Black nodes</a:t>
            </a:r>
          </a:p>
          <a:p>
            <a:pPr marL="285750" indent="-285750" algn="just">
              <a:lnSpc>
                <a:spcPct val="200000"/>
              </a:lnSpc>
            </a:pPr>
            <a:r>
              <a:rPr lang="en-US" sz="1400" dirty="0">
                <a:solidFill>
                  <a:schemeClr val="tx1"/>
                </a:solidFill>
                <a:latin typeface="Century Gothic" panose="020B0502020202020204" pitchFamily="34" charset="0"/>
              </a:rPr>
              <a:t>All Leaf Nodes are </a:t>
            </a:r>
            <a:r>
              <a:rPr lang="en-US" sz="1400" b="1" dirty="0">
                <a:solidFill>
                  <a:schemeClr val="tx1"/>
                </a:solidFill>
                <a:latin typeface="Century Gothic" panose="020B0502020202020204" pitchFamily="34" charset="0"/>
              </a:rPr>
              <a:t>black nodes.</a:t>
            </a:r>
            <a:endParaRPr sz="1400" dirty="0">
              <a:solidFill>
                <a:schemeClr val="tx1"/>
              </a:solidFill>
              <a:latin typeface="Century Gothic" panose="020B0502020202020204" pitchFamily="34" charset="0"/>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14949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animEffect transition="in" filter="fade">
                                      <p:cBhvr>
                                        <p:cTn id="7" dur="500"/>
                                        <p:tgtEl>
                                          <p:spTgt spid="1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
                                            <p:txEl>
                                              <p:pRg st="1" end="1"/>
                                            </p:txEl>
                                          </p:spTgt>
                                        </p:tgtEl>
                                        <p:attrNameLst>
                                          <p:attrName>style.visibility</p:attrName>
                                        </p:attrNameLst>
                                      </p:cBhvr>
                                      <p:to>
                                        <p:strVal val="visible"/>
                                      </p:to>
                                    </p:set>
                                    <p:animEffect transition="in" filter="fade">
                                      <p:cBhvr>
                                        <p:cTn id="12" dur="500"/>
                                        <p:tgtEl>
                                          <p:spTgt spid="1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5">
                                            <p:txEl>
                                              <p:pRg st="2" end="2"/>
                                            </p:txEl>
                                          </p:spTgt>
                                        </p:tgtEl>
                                        <p:attrNameLst>
                                          <p:attrName>style.visibility</p:attrName>
                                        </p:attrNameLst>
                                      </p:cBhvr>
                                      <p:to>
                                        <p:strVal val="visible"/>
                                      </p:to>
                                    </p:set>
                                    <p:animEffect transition="in" filter="fade">
                                      <p:cBhvr>
                                        <p:cTn id="17" dur="500"/>
                                        <p:tgtEl>
                                          <p:spTgt spid="1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5">
                                            <p:txEl>
                                              <p:pRg st="3" end="3"/>
                                            </p:txEl>
                                          </p:spTgt>
                                        </p:tgtEl>
                                        <p:attrNameLst>
                                          <p:attrName>style.visibility</p:attrName>
                                        </p:attrNameLst>
                                      </p:cBhvr>
                                      <p:to>
                                        <p:strVal val="visible"/>
                                      </p:to>
                                    </p:set>
                                    <p:animEffect transition="in" filter="fade">
                                      <p:cBhvr>
                                        <p:cTn id="22" dur="500"/>
                                        <p:tgtEl>
                                          <p:spTgt spid="12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5">
                                            <p:txEl>
                                              <p:pRg st="4" end="4"/>
                                            </p:txEl>
                                          </p:spTgt>
                                        </p:tgtEl>
                                        <p:attrNameLst>
                                          <p:attrName>style.visibility</p:attrName>
                                        </p:attrNameLst>
                                      </p:cBhvr>
                                      <p:to>
                                        <p:strVal val="visible"/>
                                      </p:to>
                                    </p:set>
                                    <p:animEffect transition="in" filter="fade">
                                      <p:cBhvr>
                                        <p:cTn id="27" dur="500"/>
                                        <p:tgtEl>
                                          <p:spTgt spid="1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Desktop project</a:t>
            </a:r>
            <a:endParaRPr/>
          </a:p>
        </p:txBody>
      </p:sp>
      <p:sp>
        <p:nvSpPr>
          <p:cNvPr id="409" name="Google Shape;409;p35"/>
          <p:cNvSpPr txBox="1">
            <a:spLocks noGrp="1"/>
          </p:cNvSpPr>
          <p:nvPr>
            <p:ph type="body" idx="1"/>
          </p:nvPr>
        </p:nvSpPr>
        <p:spPr>
          <a:xfrm>
            <a:off x="1381250" y="1616475"/>
            <a:ext cx="2634000"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Show and explain your web, app or software projects using these gadget templates.</a:t>
            </a:r>
            <a:endParaRPr/>
          </a:p>
        </p:txBody>
      </p:sp>
      <p:grpSp>
        <p:nvGrpSpPr>
          <p:cNvPr id="410" name="Google Shape;410;p35"/>
          <p:cNvGrpSpPr/>
          <p:nvPr/>
        </p:nvGrpSpPr>
        <p:grpSpPr>
          <a:xfrm>
            <a:off x="889984" y="1007708"/>
            <a:ext cx="270226" cy="238344"/>
            <a:chOff x="5247525" y="3007275"/>
            <a:chExt cx="517575" cy="456510"/>
          </a:xfrm>
        </p:grpSpPr>
        <p:sp>
          <p:nvSpPr>
            <p:cNvPr id="411" name="Google Shape;411;p35"/>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5"/>
            <p:cNvSpPr/>
            <p:nvPr/>
          </p:nvSpPr>
          <p:spPr>
            <a:xfrm>
              <a:off x="5566575" y="3265260"/>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3" name="Google Shape;413;p3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50</a:t>
            </a:fld>
            <a:endParaRPr/>
          </a:p>
        </p:txBody>
      </p:sp>
      <p:grpSp>
        <p:nvGrpSpPr>
          <p:cNvPr id="414" name="Google Shape;414;p35"/>
          <p:cNvGrpSpPr/>
          <p:nvPr/>
        </p:nvGrpSpPr>
        <p:grpSpPr>
          <a:xfrm>
            <a:off x="3938374" y="1802704"/>
            <a:ext cx="4542205" cy="2661224"/>
            <a:chOff x="1177450" y="241631"/>
            <a:chExt cx="6173152" cy="3616776"/>
          </a:xfrm>
        </p:grpSpPr>
        <p:sp>
          <p:nvSpPr>
            <p:cNvPr id="415" name="Google Shape;415;p35"/>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35"/>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35"/>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35"/>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419" name="Google Shape;419;p35"/>
          <p:cNvPicPr preferRelativeResize="0"/>
          <p:nvPr/>
        </p:nvPicPr>
        <p:blipFill rotWithShape="1">
          <a:blip r:embed="rId3">
            <a:alphaModFix/>
          </a:blip>
          <a:srcRect b="6620"/>
          <a:stretch/>
        </p:blipFill>
        <p:spPr>
          <a:xfrm>
            <a:off x="4445550" y="1949425"/>
            <a:ext cx="3530550" cy="224267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6"/>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425" name="Google Shape;425;p36"/>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t>Special thanks to all the people who made and released these awesome resources for free:</a:t>
            </a:r>
            <a:endParaRPr/>
          </a:p>
          <a:p>
            <a:pPr marL="457200" lvl="0" indent="-381000" algn="l" rtl="0">
              <a:lnSpc>
                <a:spcPct val="115000"/>
              </a:lnSpc>
              <a:spcBef>
                <a:spcPts val="600"/>
              </a:spcBef>
              <a:spcAft>
                <a:spcPts val="0"/>
              </a:spcAft>
              <a:buClr>
                <a:srgbClr val="000000"/>
              </a:buClr>
              <a:buSzPts val="2400"/>
              <a:buChar char="◉"/>
            </a:pPr>
            <a:r>
              <a:rPr lang="en"/>
              <a:t>Presentation template by </a:t>
            </a:r>
            <a:r>
              <a:rPr lang="en" u="sng">
                <a:highlight>
                  <a:schemeClr val="accent1"/>
                </a:highlight>
                <a:hlinkClick r:id="rId3"/>
              </a:rPr>
              <a:t>SlidesCarnival</a:t>
            </a:r>
            <a:endParaRPr>
              <a:highlight>
                <a:schemeClr val="accent1"/>
              </a:highlight>
            </a:endParaRPr>
          </a:p>
          <a:p>
            <a:pPr marL="457200" lvl="0" indent="-381000" algn="l" rtl="0">
              <a:lnSpc>
                <a:spcPct val="115000"/>
              </a:lnSpc>
              <a:spcBef>
                <a:spcPts val="0"/>
              </a:spcBef>
              <a:spcAft>
                <a:spcPts val="0"/>
              </a:spcAft>
              <a:buClr>
                <a:srgbClr val="000000"/>
              </a:buClr>
              <a:buSzPts val="2400"/>
              <a:buChar char="◉"/>
            </a:pPr>
            <a:r>
              <a:rPr lang="en"/>
              <a:t>Photographs by </a:t>
            </a:r>
            <a:r>
              <a:rPr lang="en" u="sng">
                <a:highlight>
                  <a:schemeClr val="accent1"/>
                </a:highlight>
                <a:hlinkClick r:id="rId4"/>
              </a:rPr>
              <a:t>Unsplash</a:t>
            </a:r>
            <a:endParaRPr>
              <a:highlight>
                <a:schemeClr val="accent1"/>
              </a:highlight>
            </a:endParaRPr>
          </a:p>
          <a:p>
            <a:pPr marL="0" lvl="0" indent="0" algn="l" rtl="0">
              <a:spcBef>
                <a:spcPts val="600"/>
              </a:spcBef>
              <a:spcAft>
                <a:spcPts val="0"/>
              </a:spcAft>
              <a:buNone/>
            </a:pPr>
            <a:endParaRPr/>
          </a:p>
        </p:txBody>
      </p:sp>
      <p:grpSp>
        <p:nvGrpSpPr>
          <p:cNvPr id="426" name="Google Shape;426;p36"/>
          <p:cNvGrpSpPr/>
          <p:nvPr/>
        </p:nvGrpSpPr>
        <p:grpSpPr>
          <a:xfrm>
            <a:off x="916458" y="1019750"/>
            <a:ext cx="214625" cy="214625"/>
            <a:chOff x="2594050" y="1631825"/>
            <a:chExt cx="439625" cy="439625"/>
          </a:xfrm>
        </p:grpSpPr>
        <p:sp>
          <p:nvSpPr>
            <p:cNvPr id="427" name="Google Shape;427;p3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1" name="Google Shape;431;p3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400">
                <a:solidFill>
                  <a:schemeClr val="dk1"/>
                </a:solidFill>
              </a:rPr>
              <a:t>This presentation uses the following typographies:</a:t>
            </a:r>
            <a:endParaRPr sz="1400">
              <a:solidFill>
                <a:schemeClr val="dk1"/>
              </a:solidFill>
            </a:endParaRPr>
          </a:p>
          <a:p>
            <a:pPr marL="457200" lvl="0" indent="-317500" algn="l" rtl="0">
              <a:lnSpc>
                <a:spcPct val="115000"/>
              </a:lnSpc>
              <a:spcBef>
                <a:spcPts val="600"/>
              </a:spcBef>
              <a:spcAft>
                <a:spcPts val="0"/>
              </a:spcAft>
              <a:buClr>
                <a:schemeClr val="accent1"/>
              </a:buClr>
              <a:buSzPts val="1400"/>
              <a:buChar char="◉"/>
            </a:pPr>
            <a:r>
              <a:rPr lang="en" sz="1400">
                <a:solidFill>
                  <a:schemeClr val="dk1"/>
                </a:solidFill>
              </a:rPr>
              <a:t>Titles: </a:t>
            </a:r>
            <a:r>
              <a:rPr lang="en" sz="1400" b="1">
                <a:solidFill>
                  <a:schemeClr val="dk1"/>
                </a:solidFill>
              </a:rPr>
              <a:t>Lora</a:t>
            </a:r>
            <a:endParaRPr sz="1400" b="1">
              <a:solidFill>
                <a:schemeClr val="dk1"/>
              </a:solidFill>
            </a:endParaRPr>
          </a:p>
          <a:p>
            <a:pPr marL="457200" lvl="0" indent="-317500" algn="l" rtl="0">
              <a:lnSpc>
                <a:spcPct val="115000"/>
              </a:lnSpc>
              <a:spcBef>
                <a:spcPts val="0"/>
              </a:spcBef>
              <a:spcAft>
                <a:spcPts val="0"/>
              </a:spcAft>
              <a:buClr>
                <a:schemeClr val="accent1"/>
              </a:buClr>
              <a:buSzPts val="1400"/>
              <a:buChar char="◉"/>
            </a:pPr>
            <a:r>
              <a:rPr lang="en" sz="1400">
                <a:solidFill>
                  <a:schemeClr val="dk1"/>
                </a:solidFill>
              </a:rPr>
              <a:t>Body copy: </a:t>
            </a:r>
            <a:r>
              <a:rPr lang="en" sz="1400" b="1">
                <a:solidFill>
                  <a:schemeClr val="dk1"/>
                </a:solidFill>
              </a:rPr>
              <a:t>Quattrocento Sans</a:t>
            </a:r>
            <a:endParaRPr sz="1400" b="1">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400"/>
              <a:t>Download for free at</a:t>
            </a:r>
            <a:r>
              <a:rPr lang="en" sz="1400">
                <a:solidFill>
                  <a:schemeClr val="dk1"/>
                </a:solidFill>
              </a:rPr>
              <a:t>:</a:t>
            </a:r>
            <a:endParaRPr sz="140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400" u="sng">
                <a:solidFill>
                  <a:srgbClr val="1D1D1B"/>
                </a:solidFill>
                <a:highlight>
                  <a:schemeClr val="accent1"/>
                </a:highlight>
                <a:hlinkClick r:id="rId3">
                  <a:extLst>
                    <a:ext uri="{A12FA001-AC4F-418D-AE19-62706E023703}">
                      <ahyp:hlinkClr xmlns:ahyp="http://schemas.microsoft.com/office/drawing/2018/hyperlinkcolor" val="tx"/>
                    </a:ext>
                  </a:extLst>
                </a:hlinkClick>
              </a:rPr>
              <a:t>https://www.fontsquirrel.com/fonts/lora</a:t>
            </a:r>
            <a:endParaRPr sz="1400">
              <a:solidFill>
                <a:srgbClr val="1D1D1B"/>
              </a:solidFill>
              <a:highlight>
                <a:schemeClr val="accent1"/>
              </a:highlight>
            </a:endParaRPr>
          </a:p>
          <a:p>
            <a:pPr marL="0" lvl="0" indent="0" algn="l" rtl="0">
              <a:lnSpc>
                <a:spcPct val="115000"/>
              </a:lnSpc>
              <a:spcBef>
                <a:spcPts val="600"/>
              </a:spcBef>
              <a:spcAft>
                <a:spcPts val="0"/>
              </a:spcAft>
              <a:buClr>
                <a:schemeClr val="dk1"/>
              </a:buClr>
              <a:buSzPts val="1100"/>
              <a:buFont typeface="Arial"/>
              <a:buNone/>
            </a:pPr>
            <a:r>
              <a:rPr lang="en" sz="1400" u="sng">
                <a:solidFill>
                  <a:srgbClr val="1D1D1B"/>
                </a:solidFill>
                <a:highlight>
                  <a:schemeClr val="accent1"/>
                </a:highlight>
                <a:hlinkClick r:id="rId4">
                  <a:extLst>
                    <a:ext uri="{A12FA001-AC4F-418D-AE19-62706E023703}">
                      <ahyp:hlinkClr xmlns:ahyp="http://schemas.microsoft.com/office/drawing/2018/hyperlinkcolor" val="tx"/>
                    </a:ext>
                  </a:extLst>
                </a:hlinkClick>
              </a:rPr>
              <a:t>https://www.fontsquirrel.com/fonts/quattrocento-sans</a:t>
            </a:r>
            <a:endParaRPr sz="1400">
              <a:solidFill>
                <a:srgbClr val="1D1D1B"/>
              </a:solidFill>
              <a:highlight>
                <a:schemeClr val="accent1"/>
              </a:highlight>
            </a:endParaRPr>
          </a:p>
          <a:p>
            <a:pPr marL="0" lvl="0" indent="0" algn="l" rtl="0">
              <a:spcBef>
                <a:spcPts val="600"/>
              </a:spcBef>
              <a:spcAft>
                <a:spcPts val="0"/>
              </a:spcAft>
              <a:buNone/>
            </a:pPr>
            <a:endParaRPr sz="1400"/>
          </a:p>
        </p:txBody>
      </p:sp>
      <p:sp>
        <p:nvSpPr>
          <p:cNvPr id="437" name="Google Shape;437;p3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Presentation design</a:t>
            </a:r>
            <a:endParaRPr/>
          </a:p>
        </p:txBody>
      </p:sp>
      <p:grpSp>
        <p:nvGrpSpPr>
          <p:cNvPr id="438" name="Google Shape;438;p37"/>
          <p:cNvGrpSpPr/>
          <p:nvPr/>
        </p:nvGrpSpPr>
        <p:grpSpPr>
          <a:xfrm>
            <a:off x="916458" y="1019750"/>
            <a:ext cx="214625" cy="214625"/>
            <a:chOff x="2594050" y="1631825"/>
            <a:chExt cx="439625" cy="439625"/>
          </a:xfrm>
        </p:grpSpPr>
        <p:sp>
          <p:nvSpPr>
            <p:cNvPr id="439" name="Google Shape;439;p3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 name="Google Shape;443;p37"/>
          <p:cNvSpPr/>
          <p:nvPr/>
        </p:nvSpPr>
        <p:spPr>
          <a:xfrm>
            <a:off x="5650" y="4707750"/>
            <a:ext cx="9144000" cy="43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txBox="1"/>
          <p:nvPr/>
        </p:nvSpPr>
        <p:spPr>
          <a:xfrm>
            <a:off x="416575" y="4707750"/>
            <a:ext cx="8424000" cy="4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i="1">
                <a:latin typeface="Lora"/>
                <a:ea typeface="Lora"/>
                <a:cs typeface="Lora"/>
                <a:sym typeface="Lora"/>
              </a:rPr>
              <a:t>You don’t need to keep this slide in your presentation. It’s only here to serve you as a design guide if you need to create new slides or download the fonts to edit the presentation in PowerPoint®</a:t>
            </a:r>
            <a:endParaRPr sz="1000" i="1">
              <a:latin typeface="Lora"/>
              <a:ea typeface="Lora"/>
              <a:cs typeface="Lora"/>
              <a:sym typeface="Lora"/>
            </a:endParaRPr>
          </a:p>
        </p:txBody>
      </p:sp>
      <p:sp>
        <p:nvSpPr>
          <p:cNvPr id="445" name="Google Shape;445;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8"/>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
            </a:br>
            <a:r>
              <a:rPr lang="en"/>
              <a:t>Extra Resources</a:t>
            </a:r>
            <a:endParaRPr/>
          </a:p>
        </p:txBody>
      </p:sp>
      <p:sp>
        <p:nvSpPr>
          <p:cNvPr id="451" name="Google Shape;451;p38"/>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Business Plans, Marketing Plans, Project Proposals, Lessons, etc</a:t>
            </a:r>
            <a:endParaRPr/>
          </a:p>
        </p:txBody>
      </p:sp>
      <p:sp>
        <p:nvSpPr>
          <p:cNvPr id="452" name="Google Shape;452;p38"/>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Lora"/>
                <a:ea typeface="Lora"/>
                <a:cs typeface="Lora"/>
                <a:sym typeface="Lora"/>
              </a:rPr>
              <a:t>2</a:t>
            </a:r>
            <a:endParaRPr sz="2400">
              <a:latin typeface="Lora"/>
              <a:ea typeface="Lora"/>
              <a:cs typeface="Lora"/>
              <a:sym typeface="Lor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9"/>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Timeline</a:t>
            </a:r>
            <a:endParaRPr/>
          </a:p>
        </p:txBody>
      </p:sp>
      <p:sp>
        <p:nvSpPr>
          <p:cNvPr id="458" name="Google Shape;458;p3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54</a:t>
            </a:fld>
            <a:endParaRPr/>
          </a:p>
        </p:txBody>
      </p:sp>
      <p:sp>
        <p:nvSpPr>
          <p:cNvPr id="459" name="Google Shape;459;p39"/>
          <p:cNvSpPr/>
          <p:nvPr/>
        </p:nvSpPr>
        <p:spPr>
          <a:xfrm>
            <a:off x="7735208"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Quattrocento Sans"/>
                <a:ea typeface="Quattrocento Sans"/>
                <a:cs typeface="Quattrocento Sans"/>
                <a:sym typeface="Quattrocento Sans"/>
              </a:rPr>
              <a:t>DEC</a:t>
            </a:r>
            <a:endParaRPr sz="1000">
              <a:solidFill>
                <a:schemeClr val="lt1"/>
              </a:solidFill>
              <a:latin typeface="Quattrocento Sans"/>
              <a:ea typeface="Quattrocento Sans"/>
              <a:cs typeface="Quattrocento Sans"/>
              <a:sym typeface="Quattrocento Sans"/>
            </a:endParaRPr>
          </a:p>
        </p:txBody>
      </p:sp>
      <p:sp>
        <p:nvSpPr>
          <p:cNvPr id="460" name="Google Shape;460;p39"/>
          <p:cNvSpPr/>
          <p:nvPr/>
        </p:nvSpPr>
        <p:spPr>
          <a:xfrm>
            <a:off x="7075124"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Quattrocento Sans"/>
                <a:ea typeface="Quattrocento Sans"/>
                <a:cs typeface="Quattrocento Sans"/>
                <a:sym typeface="Quattrocento Sans"/>
              </a:rPr>
              <a:t>NOV</a:t>
            </a:r>
            <a:endParaRPr sz="1000">
              <a:solidFill>
                <a:schemeClr val="lt1"/>
              </a:solidFill>
              <a:latin typeface="Quattrocento Sans"/>
              <a:ea typeface="Quattrocento Sans"/>
              <a:cs typeface="Quattrocento Sans"/>
              <a:sym typeface="Quattrocento Sans"/>
            </a:endParaRPr>
          </a:p>
        </p:txBody>
      </p:sp>
      <p:sp>
        <p:nvSpPr>
          <p:cNvPr id="461" name="Google Shape;461;p39"/>
          <p:cNvSpPr/>
          <p:nvPr/>
        </p:nvSpPr>
        <p:spPr>
          <a:xfrm>
            <a:off x="6415040"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Quattrocento Sans"/>
                <a:ea typeface="Quattrocento Sans"/>
                <a:cs typeface="Quattrocento Sans"/>
                <a:sym typeface="Quattrocento Sans"/>
              </a:rPr>
              <a:t>OCT</a:t>
            </a:r>
            <a:endParaRPr sz="1000">
              <a:solidFill>
                <a:schemeClr val="lt1"/>
              </a:solidFill>
              <a:latin typeface="Quattrocento Sans"/>
              <a:ea typeface="Quattrocento Sans"/>
              <a:cs typeface="Quattrocento Sans"/>
              <a:sym typeface="Quattrocento Sans"/>
            </a:endParaRPr>
          </a:p>
        </p:txBody>
      </p:sp>
      <p:sp>
        <p:nvSpPr>
          <p:cNvPr id="462" name="Google Shape;462;p39"/>
          <p:cNvSpPr/>
          <p:nvPr/>
        </p:nvSpPr>
        <p:spPr>
          <a:xfrm>
            <a:off x="5754956"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Quattrocento Sans"/>
                <a:ea typeface="Quattrocento Sans"/>
                <a:cs typeface="Quattrocento Sans"/>
                <a:sym typeface="Quattrocento Sans"/>
              </a:rPr>
              <a:t>SEP</a:t>
            </a:r>
            <a:endParaRPr sz="1000">
              <a:solidFill>
                <a:schemeClr val="lt1"/>
              </a:solidFill>
              <a:latin typeface="Quattrocento Sans"/>
              <a:ea typeface="Quattrocento Sans"/>
              <a:cs typeface="Quattrocento Sans"/>
              <a:sym typeface="Quattrocento Sans"/>
            </a:endParaRPr>
          </a:p>
        </p:txBody>
      </p:sp>
      <p:sp>
        <p:nvSpPr>
          <p:cNvPr id="463" name="Google Shape;463;p39"/>
          <p:cNvSpPr/>
          <p:nvPr/>
        </p:nvSpPr>
        <p:spPr>
          <a:xfrm>
            <a:off x="5094872"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Quattrocento Sans"/>
                <a:ea typeface="Quattrocento Sans"/>
                <a:cs typeface="Quattrocento Sans"/>
                <a:sym typeface="Quattrocento Sans"/>
              </a:rPr>
              <a:t>AUG</a:t>
            </a:r>
            <a:endParaRPr sz="1000">
              <a:solidFill>
                <a:schemeClr val="lt1"/>
              </a:solidFill>
              <a:latin typeface="Quattrocento Sans"/>
              <a:ea typeface="Quattrocento Sans"/>
              <a:cs typeface="Quattrocento Sans"/>
              <a:sym typeface="Quattrocento Sans"/>
            </a:endParaRPr>
          </a:p>
        </p:txBody>
      </p:sp>
      <p:sp>
        <p:nvSpPr>
          <p:cNvPr id="464" name="Google Shape;464;p39"/>
          <p:cNvSpPr/>
          <p:nvPr/>
        </p:nvSpPr>
        <p:spPr>
          <a:xfrm>
            <a:off x="4434788"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Quattrocento Sans"/>
                <a:ea typeface="Quattrocento Sans"/>
                <a:cs typeface="Quattrocento Sans"/>
                <a:sym typeface="Quattrocento Sans"/>
              </a:rPr>
              <a:t>JUL</a:t>
            </a:r>
            <a:endParaRPr sz="1000">
              <a:solidFill>
                <a:schemeClr val="lt1"/>
              </a:solidFill>
              <a:latin typeface="Quattrocento Sans"/>
              <a:ea typeface="Quattrocento Sans"/>
              <a:cs typeface="Quattrocento Sans"/>
              <a:sym typeface="Quattrocento Sans"/>
            </a:endParaRPr>
          </a:p>
        </p:txBody>
      </p:sp>
      <p:sp>
        <p:nvSpPr>
          <p:cNvPr id="465" name="Google Shape;465;p39"/>
          <p:cNvSpPr/>
          <p:nvPr/>
        </p:nvSpPr>
        <p:spPr>
          <a:xfrm>
            <a:off x="3774704"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Quattrocento Sans"/>
                <a:ea typeface="Quattrocento Sans"/>
                <a:cs typeface="Quattrocento Sans"/>
                <a:sym typeface="Quattrocento Sans"/>
              </a:rPr>
              <a:t>JUN</a:t>
            </a:r>
            <a:endParaRPr sz="1000">
              <a:solidFill>
                <a:schemeClr val="lt1"/>
              </a:solidFill>
              <a:latin typeface="Quattrocento Sans"/>
              <a:ea typeface="Quattrocento Sans"/>
              <a:cs typeface="Quattrocento Sans"/>
              <a:sym typeface="Quattrocento Sans"/>
            </a:endParaRPr>
          </a:p>
        </p:txBody>
      </p:sp>
      <p:sp>
        <p:nvSpPr>
          <p:cNvPr id="466" name="Google Shape;466;p39"/>
          <p:cNvSpPr/>
          <p:nvPr/>
        </p:nvSpPr>
        <p:spPr>
          <a:xfrm>
            <a:off x="3114619"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Quattrocento Sans"/>
                <a:ea typeface="Quattrocento Sans"/>
                <a:cs typeface="Quattrocento Sans"/>
                <a:sym typeface="Quattrocento Sans"/>
              </a:rPr>
              <a:t>MAY</a:t>
            </a:r>
            <a:endParaRPr sz="1000">
              <a:solidFill>
                <a:schemeClr val="lt1"/>
              </a:solidFill>
              <a:latin typeface="Quattrocento Sans"/>
              <a:ea typeface="Quattrocento Sans"/>
              <a:cs typeface="Quattrocento Sans"/>
              <a:sym typeface="Quattrocento Sans"/>
            </a:endParaRPr>
          </a:p>
        </p:txBody>
      </p:sp>
      <p:sp>
        <p:nvSpPr>
          <p:cNvPr id="467" name="Google Shape;467;p39"/>
          <p:cNvSpPr/>
          <p:nvPr/>
        </p:nvSpPr>
        <p:spPr>
          <a:xfrm>
            <a:off x="2454535"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Quattrocento Sans"/>
                <a:ea typeface="Quattrocento Sans"/>
                <a:cs typeface="Quattrocento Sans"/>
                <a:sym typeface="Quattrocento Sans"/>
              </a:rPr>
              <a:t>APR</a:t>
            </a:r>
            <a:endParaRPr sz="1000">
              <a:solidFill>
                <a:schemeClr val="lt1"/>
              </a:solidFill>
              <a:latin typeface="Quattrocento Sans"/>
              <a:ea typeface="Quattrocento Sans"/>
              <a:cs typeface="Quattrocento Sans"/>
              <a:sym typeface="Quattrocento Sans"/>
            </a:endParaRPr>
          </a:p>
        </p:txBody>
      </p:sp>
      <p:sp>
        <p:nvSpPr>
          <p:cNvPr id="468" name="Google Shape;468;p39"/>
          <p:cNvSpPr/>
          <p:nvPr/>
        </p:nvSpPr>
        <p:spPr>
          <a:xfrm>
            <a:off x="1794451"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Quattrocento Sans"/>
                <a:ea typeface="Quattrocento Sans"/>
                <a:cs typeface="Quattrocento Sans"/>
                <a:sym typeface="Quattrocento Sans"/>
              </a:rPr>
              <a:t>MAR</a:t>
            </a:r>
            <a:endParaRPr sz="1000">
              <a:solidFill>
                <a:schemeClr val="lt1"/>
              </a:solidFill>
              <a:latin typeface="Quattrocento Sans"/>
              <a:ea typeface="Quattrocento Sans"/>
              <a:cs typeface="Quattrocento Sans"/>
              <a:sym typeface="Quattrocento Sans"/>
            </a:endParaRPr>
          </a:p>
        </p:txBody>
      </p:sp>
      <p:sp>
        <p:nvSpPr>
          <p:cNvPr id="469" name="Google Shape;469;p39"/>
          <p:cNvSpPr/>
          <p:nvPr/>
        </p:nvSpPr>
        <p:spPr>
          <a:xfrm>
            <a:off x="1134367"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Quattrocento Sans"/>
                <a:ea typeface="Quattrocento Sans"/>
                <a:cs typeface="Quattrocento Sans"/>
                <a:sym typeface="Quattrocento Sans"/>
              </a:rPr>
              <a:t>FEB</a:t>
            </a:r>
            <a:endParaRPr sz="1000">
              <a:solidFill>
                <a:schemeClr val="lt1"/>
              </a:solidFill>
              <a:latin typeface="Quattrocento Sans"/>
              <a:ea typeface="Quattrocento Sans"/>
              <a:cs typeface="Quattrocento Sans"/>
              <a:sym typeface="Quattrocento Sans"/>
            </a:endParaRPr>
          </a:p>
        </p:txBody>
      </p:sp>
      <p:sp>
        <p:nvSpPr>
          <p:cNvPr id="470" name="Google Shape;470;p39"/>
          <p:cNvSpPr/>
          <p:nvPr/>
        </p:nvSpPr>
        <p:spPr>
          <a:xfrm>
            <a:off x="474283"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Quattrocento Sans"/>
                <a:ea typeface="Quattrocento Sans"/>
                <a:cs typeface="Quattrocento Sans"/>
                <a:sym typeface="Quattrocento Sans"/>
              </a:rPr>
              <a:t>JAN</a:t>
            </a:r>
            <a:endParaRPr sz="1000">
              <a:solidFill>
                <a:schemeClr val="lt1"/>
              </a:solidFill>
              <a:latin typeface="Quattrocento Sans"/>
              <a:ea typeface="Quattrocento Sans"/>
              <a:cs typeface="Quattrocento Sans"/>
              <a:sym typeface="Quattrocento Sans"/>
            </a:endParaRPr>
          </a:p>
        </p:txBody>
      </p:sp>
      <p:sp>
        <p:nvSpPr>
          <p:cNvPr id="471" name="Google Shape;471;p39"/>
          <p:cNvSpPr/>
          <p:nvPr/>
        </p:nvSpPr>
        <p:spPr>
          <a:xfrm>
            <a:off x="0" y="2755950"/>
            <a:ext cx="6372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472" name="Google Shape;472;p39"/>
          <p:cNvCxnSpPr/>
          <p:nvPr/>
        </p:nvCxnSpPr>
        <p:spPr>
          <a:xfrm rot="10800000">
            <a:off x="76892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73" name="Google Shape;473;p39"/>
          <p:cNvSpPr txBox="1"/>
          <p:nvPr/>
        </p:nvSpPr>
        <p:spPr>
          <a:xfrm>
            <a:off x="727900"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Blue is the colour of the clear sky and the deep sea</a:t>
            </a:r>
            <a:endParaRPr sz="900">
              <a:solidFill>
                <a:schemeClr val="dk1"/>
              </a:solidFill>
              <a:latin typeface="Quattrocento Sans"/>
              <a:ea typeface="Quattrocento Sans"/>
              <a:cs typeface="Quattrocento Sans"/>
              <a:sym typeface="Quattrocento Sans"/>
            </a:endParaRPr>
          </a:p>
        </p:txBody>
      </p:sp>
      <p:cxnSp>
        <p:nvCxnSpPr>
          <p:cNvPr id="474" name="Google Shape;474;p39"/>
          <p:cNvCxnSpPr/>
          <p:nvPr/>
        </p:nvCxnSpPr>
        <p:spPr>
          <a:xfrm rot="10800000">
            <a:off x="209015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75" name="Google Shape;475;p39"/>
          <p:cNvSpPr txBox="1"/>
          <p:nvPr/>
        </p:nvSpPr>
        <p:spPr>
          <a:xfrm>
            <a:off x="2050642"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Red is the colour of danger and courage</a:t>
            </a:r>
            <a:endParaRPr sz="900">
              <a:solidFill>
                <a:schemeClr val="dk1"/>
              </a:solidFill>
              <a:latin typeface="Quattrocento Sans"/>
              <a:ea typeface="Quattrocento Sans"/>
              <a:cs typeface="Quattrocento Sans"/>
              <a:sym typeface="Quattrocento Sans"/>
            </a:endParaRPr>
          </a:p>
        </p:txBody>
      </p:sp>
      <p:cxnSp>
        <p:nvCxnSpPr>
          <p:cNvPr id="476" name="Google Shape;476;p39"/>
          <p:cNvCxnSpPr/>
          <p:nvPr/>
        </p:nvCxnSpPr>
        <p:spPr>
          <a:xfrm rot="10800000">
            <a:off x="341139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77" name="Google Shape;477;p39"/>
          <p:cNvSpPr txBox="1"/>
          <p:nvPr/>
        </p:nvSpPr>
        <p:spPr>
          <a:xfrm>
            <a:off x="3373384"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Black is the color of ebony and of outer space</a:t>
            </a:r>
            <a:endParaRPr sz="900">
              <a:solidFill>
                <a:schemeClr val="dk1"/>
              </a:solidFill>
              <a:latin typeface="Quattrocento Sans"/>
              <a:ea typeface="Quattrocento Sans"/>
              <a:cs typeface="Quattrocento Sans"/>
              <a:sym typeface="Quattrocento Sans"/>
            </a:endParaRPr>
          </a:p>
        </p:txBody>
      </p:sp>
      <p:cxnSp>
        <p:nvCxnSpPr>
          <p:cNvPr id="478" name="Google Shape;478;p39"/>
          <p:cNvCxnSpPr/>
          <p:nvPr/>
        </p:nvCxnSpPr>
        <p:spPr>
          <a:xfrm rot="10800000">
            <a:off x="473262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79" name="Google Shape;479;p39"/>
          <p:cNvSpPr txBox="1"/>
          <p:nvPr/>
        </p:nvSpPr>
        <p:spPr>
          <a:xfrm>
            <a:off x="4696126"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Yellow is the color of gold, butter and ripe lemons</a:t>
            </a:r>
            <a:endParaRPr sz="900">
              <a:solidFill>
                <a:schemeClr val="dk1"/>
              </a:solidFill>
              <a:latin typeface="Quattrocento Sans"/>
              <a:ea typeface="Quattrocento Sans"/>
              <a:cs typeface="Quattrocento Sans"/>
              <a:sym typeface="Quattrocento Sans"/>
            </a:endParaRPr>
          </a:p>
        </p:txBody>
      </p:sp>
      <p:cxnSp>
        <p:nvCxnSpPr>
          <p:cNvPr id="480" name="Google Shape;480;p39"/>
          <p:cNvCxnSpPr/>
          <p:nvPr/>
        </p:nvCxnSpPr>
        <p:spPr>
          <a:xfrm rot="10800000">
            <a:off x="605386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81" name="Google Shape;481;p39"/>
          <p:cNvSpPr txBox="1"/>
          <p:nvPr/>
        </p:nvSpPr>
        <p:spPr>
          <a:xfrm>
            <a:off x="6018868"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White is the color of milk and fresh snow</a:t>
            </a:r>
            <a:endParaRPr sz="900">
              <a:solidFill>
                <a:schemeClr val="dk1"/>
              </a:solidFill>
              <a:latin typeface="Quattrocento Sans"/>
              <a:ea typeface="Quattrocento Sans"/>
              <a:cs typeface="Quattrocento Sans"/>
              <a:sym typeface="Quattrocento Sans"/>
            </a:endParaRPr>
          </a:p>
        </p:txBody>
      </p:sp>
      <p:cxnSp>
        <p:nvCxnSpPr>
          <p:cNvPr id="482" name="Google Shape;482;p39"/>
          <p:cNvCxnSpPr/>
          <p:nvPr/>
        </p:nvCxnSpPr>
        <p:spPr>
          <a:xfrm rot="10800000">
            <a:off x="737509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83" name="Google Shape;483;p39"/>
          <p:cNvSpPr txBox="1"/>
          <p:nvPr/>
        </p:nvSpPr>
        <p:spPr>
          <a:xfrm>
            <a:off x="7341610"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Blue is the colour of the clear sky and the deep sea</a:t>
            </a:r>
            <a:endParaRPr sz="900">
              <a:solidFill>
                <a:schemeClr val="dk1"/>
              </a:solidFill>
              <a:latin typeface="Quattrocento Sans"/>
              <a:ea typeface="Quattrocento Sans"/>
              <a:cs typeface="Quattrocento Sans"/>
              <a:sym typeface="Quattrocento Sans"/>
            </a:endParaRPr>
          </a:p>
        </p:txBody>
      </p:sp>
      <p:cxnSp>
        <p:nvCxnSpPr>
          <p:cNvPr id="484" name="Google Shape;484;p39"/>
          <p:cNvCxnSpPr/>
          <p:nvPr/>
        </p:nvCxnSpPr>
        <p:spPr>
          <a:xfrm rot="10800000">
            <a:off x="143968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85" name="Google Shape;485;p39"/>
          <p:cNvSpPr txBox="1"/>
          <p:nvPr/>
        </p:nvSpPr>
        <p:spPr>
          <a:xfrm>
            <a:off x="1369548"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Yellow is the color of gold, butter and ripe lemons</a:t>
            </a:r>
            <a:endParaRPr sz="900">
              <a:solidFill>
                <a:schemeClr val="dk1"/>
              </a:solidFill>
              <a:latin typeface="Quattrocento Sans"/>
              <a:ea typeface="Quattrocento Sans"/>
              <a:cs typeface="Quattrocento Sans"/>
              <a:sym typeface="Quattrocento Sans"/>
            </a:endParaRPr>
          </a:p>
        </p:txBody>
      </p:sp>
      <p:cxnSp>
        <p:nvCxnSpPr>
          <p:cNvPr id="486" name="Google Shape;486;p39"/>
          <p:cNvCxnSpPr/>
          <p:nvPr/>
        </p:nvCxnSpPr>
        <p:spPr>
          <a:xfrm rot="10800000">
            <a:off x="276092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87" name="Google Shape;487;p39"/>
          <p:cNvSpPr txBox="1"/>
          <p:nvPr/>
        </p:nvSpPr>
        <p:spPr>
          <a:xfrm>
            <a:off x="2699944"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White is the color of milk and fresh snow</a:t>
            </a:r>
            <a:endParaRPr sz="900">
              <a:solidFill>
                <a:schemeClr val="dk1"/>
              </a:solidFill>
              <a:latin typeface="Quattrocento Sans"/>
              <a:ea typeface="Quattrocento Sans"/>
              <a:cs typeface="Quattrocento Sans"/>
              <a:sym typeface="Quattrocento Sans"/>
            </a:endParaRPr>
          </a:p>
        </p:txBody>
      </p:sp>
      <p:cxnSp>
        <p:nvCxnSpPr>
          <p:cNvPr id="488" name="Google Shape;488;p39"/>
          <p:cNvCxnSpPr/>
          <p:nvPr/>
        </p:nvCxnSpPr>
        <p:spPr>
          <a:xfrm rot="10800000">
            <a:off x="408215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89" name="Google Shape;489;p39"/>
          <p:cNvSpPr txBox="1"/>
          <p:nvPr/>
        </p:nvSpPr>
        <p:spPr>
          <a:xfrm>
            <a:off x="4030339"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Blue is the colour of the clear sky and the deep sea</a:t>
            </a:r>
            <a:endParaRPr sz="900">
              <a:solidFill>
                <a:schemeClr val="dk1"/>
              </a:solidFill>
              <a:latin typeface="Quattrocento Sans"/>
              <a:ea typeface="Quattrocento Sans"/>
              <a:cs typeface="Quattrocento Sans"/>
              <a:sym typeface="Quattrocento Sans"/>
            </a:endParaRPr>
          </a:p>
        </p:txBody>
      </p:sp>
      <p:cxnSp>
        <p:nvCxnSpPr>
          <p:cNvPr id="490" name="Google Shape;490;p39"/>
          <p:cNvCxnSpPr/>
          <p:nvPr/>
        </p:nvCxnSpPr>
        <p:spPr>
          <a:xfrm rot="10800000">
            <a:off x="540339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91" name="Google Shape;491;p39"/>
          <p:cNvSpPr txBox="1"/>
          <p:nvPr/>
        </p:nvSpPr>
        <p:spPr>
          <a:xfrm>
            <a:off x="5360735"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Red is the colour of danger and courage</a:t>
            </a:r>
            <a:endParaRPr sz="900">
              <a:solidFill>
                <a:schemeClr val="dk1"/>
              </a:solidFill>
              <a:latin typeface="Quattrocento Sans"/>
              <a:ea typeface="Quattrocento Sans"/>
              <a:cs typeface="Quattrocento Sans"/>
              <a:sym typeface="Quattrocento Sans"/>
            </a:endParaRPr>
          </a:p>
        </p:txBody>
      </p:sp>
      <p:cxnSp>
        <p:nvCxnSpPr>
          <p:cNvPr id="492" name="Google Shape;492;p39"/>
          <p:cNvCxnSpPr/>
          <p:nvPr/>
        </p:nvCxnSpPr>
        <p:spPr>
          <a:xfrm rot="10800000">
            <a:off x="672462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93" name="Google Shape;493;p39"/>
          <p:cNvSpPr txBox="1"/>
          <p:nvPr/>
        </p:nvSpPr>
        <p:spPr>
          <a:xfrm>
            <a:off x="6691131"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Black is the color of ebony and of outer space</a:t>
            </a:r>
            <a:endParaRPr sz="900">
              <a:solidFill>
                <a:schemeClr val="dk1"/>
              </a:solidFill>
              <a:latin typeface="Quattrocento Sans"/>
              <a:ea typeface="Quattrocento Sans"/>
              <a:cs typeface="Quattrocento Sans"/>
              <a:sym typeface="Quattrocento Sans"/>
            </a:endParaRPr>
          </a:p>
        </p:txBody>
      </p:sp>
      <p:cxnSp>
        <p:nvCxnSpPr>
          <p:cNvPr id="494" name="Google Shape;494;p39"/>
          <p:cNvCxnSpPr/>
          <p:nvPr/>
        </p:nvCxnSpPr>
        <p:spPr>
          <a:xfrm rot="10800000">
            <a:off x="804586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95" name="Google Shape;495;p39"/>
          <p:cNvSpPr txBox="1"/>
          <p:nvPr/>
        </p:nvSpPr>
        <p:spPr>
          <a:xfrm>
            <a:off x="8008073" y="36481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Yellow is the color of gold, butter and ripe lemons</a:t>
            </a:r>
            <a:endParaRPr sz="900">
              <a:solidFill>
                <a:schemeClr val="dk1"/>
              </a:solidFill>
              <a:latin typeface="Quattrocento Sans"/>
              <a:ea typeface="Quattrocento Sans"/>
              <a:cs typeface="Quattrocento Sans"/>
              <a:sym typeface="Quattrocento Sans"/>
            </a:endParaRPr>
          </a:p>
        </p:txBody>
      </p:sp>
      <p:grpSp>
        <p:nvGrpSpPr>
          <p:cNvPr id="496" name="Google Shape;496;p39"/>
          <p:cNvGrpSpPr/>
          <p:nvPr/>
        </p:nvGrpSpPr>
        <p:grpSpPr>
          <a:xfrm>
            <a:off x="916458" y="1019750"/>
            <a:ext cx="214625" cy="214625"/>
            <a:chOff x="2594050" y="1631825"/>
            <a:chExt cx="439625" cy="439625"/>
          </a:xfrm>
        </p:grpSpPr>
        <p:sp>
          <p:nvSpPr>
            <p:cNvPr id="497" name="Google Shape;497;p3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40"/>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Roadmap</a:t>
            </a:r>
            <a:endParaRPr/>
          </a:p>
        </p:txBody>
      </p:sp>
      <p:sp>
        <p:nvSpPr>
          <p:cNvPr id="506" name="Google Shape;506;p4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55</a:t>
            </a:fld>
            <a:endParaRPr/>
          </a:p>
        </p:txBody>
      </p:sp>
      <p:sp>
        <p:nvSpPr>
          <p:cNvPr id="507" name="Google Shape;507;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509" name="Google Shape;509;p40"/>
          <p:cNvGrpSpPr/>
          <p:nvPr/>
        </p:nvGrpSpPr>
        <p:grpSpPr>
          <a:xfrm>
            <a:off x="1786339" y="1703401"/>
            <a:ext cx="473400" cy="473400"/>
            <a:chOff x="1786339" y="1703401"/>
            <a:chExt cx="473400" cy="473400"/>
          </a:xfrm>
        </p:grpSpPr>
        <p:sp>
          <p:nvSpPr>
            <p:cNvPr id="510" name="Google Shape;510;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p:txBody>
        </p:sp>
        <p:sp>
          <p:nvSpPr>
            <p:cNvPr id="511" name="Google Shape;511;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Quattrocento Sans"/>
                  <a:ea typeface="Quattrocento Sans"/>
                  <a:cs typeface="Quattrocento Sans"/>
                  <a:sym typeface="Quattrocento Sans"/>
                </a:rPr>
                <a:t>1</a:t>
              </a:r>
              <a:endParaRPr sz="600">
                <a:solidFill>
                  <a:schemeClr val="dk1"/>
                </a:solidFill>
                <a:latin typeface="Quattrocento Sans"/>
                <a:ea typeface="Quattrocento Sans"/>
                <a:cs typeface="Quattrocento Sans"/>
                <a:sym typeface="Quattrocento Sans"/>
              </a:endParaRPr>
            </a:p>
          </p:txBody>
        </p:sp>
      </p:grpSp>
      <p:grpSp>
        <p:nvGrpSpPr>
          <p:cNvPr id="512" name="Google Shape;512;p40"/>
          <p:cNvGrpSpPr/>
          <p:nvPr/>
        </p:nvGrpSpPr>
        <p:grpSpPr>
          <a:xfrm>
            <a:off x="3814414" y="1703401"/>
            <a:ext cx="473400" cy="473400"/>
            <a:chOff x="3814414" y="1703401"/>
            <a:chExt cx="473400" cy="473400"/>
          </a:xfrm>
        </p:grpSpPr>
        <p:sp>
          <p:nvSpPr>
            <p:cNvPr id="513" name="Google Shape;513;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p:txBody>
        </p:sp>
        <p:sp>
          <p:nvSpPr>
            <p:cNvPr id="514" name="Google Shape;514;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Quattrocento Sans"/>
                  <a:ea typeface="Quattrocento Sans"/>
                  <a:cs typeface="Quattrocento Sans"/>
                  <a:sym typeface="Quattrocento Sans"/>
                </a:rPr>
                <a:t>3</a:t>
              </a:r>
              <a:endParaRPr sz="600">
                <a:solidFill>
                  <a:schemeClr val="dk1"/>
                </a:solidFill>
                <a:latin typeface="Quattrocento Sans"/>
                <a:ea typeface="Quattrocento Sans"/>
                <a:cs typeface="Quattrocento Sans"/>
                <a:sym typeface="Quattrocento Sans"/>
              </a:endParaRPr>
            </a:p>
          </p:txBody>
        </p:sp>
      </p:grpSp>
      <p:grpSp>
        <p:nvGrpSpPr>
          <p:cNvPr id="515" name="Google Shape;515;p40"/>
          <p:cNvGrpSpPr/>
          <p:nvPr/>
        </p:nvGrpSpPr>
        <p:grpSpPr>
          <a:xfrm>
            <a:off x="5842489" y="1703401"/>
            <a:ext cx="473400" cy="473400"/>
            <a:chOff x="5842489" y="1703401"/>
            <a:chExt cx="473400" cy="473400"/>
          </a:xfrm>
        </p:grpSpPr>
        <p:sp>
          <p:nvSpPr>
            <p:cNvPr id="516" name="Google Shape;516;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p:txBody>
        </p:sp>
        <p:sp>
          <p:nvSpPr>
            <p:cNvPr id="517" name="Google Shape;517;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Quattrocento Sans"/>
                  <a:ea typeface="Quattrocento Sans"/>
                  <a:cs typeface="Quattrocento Sans"/>
                  <a:sym typeface="Quattrocento Sans"/>
                </a:rPr>
                <a:t>5</a:t>
              </a:r>
              <a:endParaRPr sz="600">
                <a:solidFill>
                  <a:schemeClr val="dk1"/>
                </a:solidFill>
                <a:latin typeface="Quattrocento Sans"/>
                <a:ea typeface="Quattrocento Sans"/>
                <a:cs typeface="Quattrocento Sans"/>
                <a:sym typeface="Quattrocento Sans"/>
              </a:endParaRPr>
            </a:p>
          </p:txBody>
        </p:sp>
      </p:grpSp>
      <p:grpSp>
        <p:nvGrpSpPr>
          <p:cNvPr id="518" name="Google Shape;518;p40"/>
          <p:cNvGrpSpPr/>
          <p:nvPr/>
        </p:nvGrpSpPr>
        <p:grpSpPr>
          <a:xfrm>
            <a:off x="6880814" y="3576300"/>
            <a:ext cx="473400" cy="473400"/>
            <a:chOff x="6880814" y="3576300"/>
            <a:chExt cx="473400" cy="473400"/>
          </a:xfrm>
        </p:grpSpPr>
        <p:sp>
          <p:nvSpPr>
            <p:cNvPr id="519" name="Google Shape;519;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p:txBody>
        </p:sp>
        <p:sp>
          <p:nvSpPr>
            <p:cNvPr id="520" name="Google Shape;520;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Quattrocento Sans"/>
                  <a:ea typeface="Quattrocento Sans"/>
                  <a:cs typeface="Quattrocento Sans"/>
                  <a:sym typeface="Quattrocento Sans"/>
                </a:rPr>
                <a:t>6</a:t>
              </a:r>
              <a:endParaRPr sz="600">
                <a:solidFill>
                  <a:schemeClr val="dk1"/>
                </a:solidFill>
                <a:latin typeface="Quattrocento Sans"/>
                <a:ea typeface="Quattrocento Sans"/>
                <a:cs typeface="Quattrocento Sans"/>
                <a:sym typeface="Quattrocento Sans"/>
              </a:endParaRPr>
            </a:p>
          </p:txBody>
        </p:sp>
      </p:grpSp>
      <p:grpSp>
        <p:nvGrpSpPr>
          <p:cNvPr id="521" name="Google Shape;521;p40"/>
          <p:cNvGrpSpPr/>
          <p:nvPr/>
        </p:nvGrpSpPr>
        <p:grpSpPr>
          <a:xfrm>
            <a:off x="4852739" y="3576300"/>
            <a:ext cx="473400" cy="473400"/>
            <a:chOff x="4852739" y="3576300"/>
            <a:chExt cx="473400" cy="473400"/>
          </a:xfrm>
        </p:grpSpPr>
        <p:sp>
          <p:nvSpPr>
            <p:cNvPr id="522" name="Google Shape;522;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p:txBody>
        </p:sp>
        <p:sp>
          <p:nvSpPr>
            <p:cNvPr id="523" name="Google Shape;523;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Quattrocento Sans"/>
                  <a:ea typeface="Quattrocento Sans"/>
                  <a:cs typeface="Quattrocento Sans"/>
                  <a:sym typeface="Quattrocento Sans"/>
                </a:rPr>
                <a:t>4</a:t>
              </a:r>
              <a:endParaRPr sz="600">
                <a:solidFill>
                  <a:schemeClr val="dk1"/>
                </a:solidFill>
                <a:latin typeface="Quattrocento Sans"/>
                <a:ea typeface="Quattrocento Sans"/>
                <a:cs typeface="Quattrocento Sans"/>
                <a:sym typeface="Quattrocento Sans"/>
              </a:endParaRPr>
            </a:p>
          </p:txBody>
        </p:sp>
      </p:grpSp>
      <p:grpSp>
        <p:nvGrpSpPr>
          <p:cNvPr id="524" name="Google Shape;524;p40"/>
          <p:cNvGrpSpPr/>
          <p:nvPr/>
        </p:nvGrpSpPr>
        <p:grpSpPr>
          <a:xfrm>
            <a:off x="2824664" y="3576300"/>
            <a:ext cx="473400" cy="473400"/>
            <a:chOff x="2824664" y="3576300"/>
            <a:chExt cx="473400" cy="473400"/>
          </a:xfrm>
        </p:grpSpPr>
        <p:sp>
          <p:nvSpPr>
            <p:cNvPr id="525" name="Google Shape;525;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p:txBody>
        </p:sp>
        <p:sp>
          <p:nvSpPr>
            <p:cNvPr id="526" name="Google Shape;526;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Quattrocento Sans"/>
                  <a:ea typeface="Quattrocento Sans"/>
                  <a:cs typeface="Quattrocento Sans"/>
                  <a:sym typeface="Quattrocento Sans"/>
                </a:rPr>
                <a:t>2</a:t>
              </a:r>
              <a:endParaRPr sz="600">
                <a:solidFill>
                  <a:schemeClr val="dk1"/>
                </a:solidFill>
                <a:latin typeface="Quattrocento Sans"/>
                <a:ea typeface="Quattrocento Sans"/>
                <a:cs typeface="Quattrocento Sans"/>
                <a:sym typeface="Quattrocento Sans"/>
              </a:endParaRPr>
            </a:p>
          </p:txBody>
        </p:sp>
      </p:grpSp>
      <p:sp>
        <p:nvSpPr>
          <p:cNvPr id="527" name="Google Shape;527;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Blue is the colour of the clear sky and the deep sea</a:t>
            </a:r>
            <a:endParaRPr sz="900">
              <a:solidFill>
                <a:schemeClr val="dk1"/>
              </a:solidFill>
              <a:latin typeface="Quattrocento Sans"/>
              <a:ea typeface="Quattrocento Sans"/>
              <a:cs typeface="Quattrocento Sans"/>
              <a:sym typeface="Quattrocento Sans"/>
            </a:endParaRPr>
          </a:p>
        </p:txBody>
      </p:sp>
      <p:sp>
        <p:nvSpPr>
          <p:cNvPr id="528" name="Google Shape;528;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Red is the colour of danger and courage</a:t>
            </a:r>
            <a:endParaRPr sz="900">
              <a:solidFill>
                <a:schemeClr val="dk1"/>
              </a:solidFill>
              <a:latin typeface="Quattrocento Sans"/>
              <a:ea typeface="Quattrocento Sans"/>
              <a:cs typeface="Quattrocento Sans"/>
              <a:sym typeface="Quattrocento Sans"/>
            </a:endParaRPr>
          </a:p>
        </p:txBody>
      </p:sp>
      <p:sp>
        <p:nvSpPr>
          <p:cNvPr id="529" name="Google Shape;529;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Black is the color of ebony and of outer space</a:t>
            </a:r>
            <a:endParaRPr sz="900">
              <a:solidFill>
                <a:schemeClr val="dk1"/>
              </a:solidFill>
              <a:latin typeface="Quattrocento Sans"/>
              <a:ea typeface="Quattrocento Sans"/>
              <a:cs typeface="Quattrocento Sans"/>
              <a:sym typeface="Quattrocento Sans"/>
            </a:endParaRPr>
          </a:p>
        </p:txBody>
      </p:sp>
      <p:sp>
        <p:nvSpPr>
          <p:cNvPr id="530" name="Google Shape;530;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Yellow is the color of gold, butter and ripe lemons</a:t>
            </a:r>
            <a:endParaRPr sz="900">
              <a:solidFill>
                <a:schemeClr val="dk1"/>
              </a:solidFill>
              <a:latin typeface="Quattrocento Sans"/>
              <a:ea typeface="Quattrocento Sans"/>
              <a:cs typeface="Quattrocento Sans"/>
              <a:sym typeface="Quattrocento Sans"/>
            </a:endParaRPr>
          </a:p>
        </p:txBody>
      </p:sp>
      <p:sp>
        <p:nvSpPr>
          <p:cNvPr id="531" name="Google Shape;531;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White is the color of milk and fresh snow</a:t>
            </a:r>
            <a:endParaRPr sz="900">
              <a:solidFill>
                <a:schemeClr val="dk1"/>
              </a:solidFill>
              <a:latin typeface="Quattrocento Sans"/>
              <a:ea typeface="Quattrocento Sans"/>
              <a:cs typeface="Quattrocento Sans"/>
              <a:sym typeface="Quattrocento Sans"/>
            </a:endParaRPr>
          </a:p>
        </p:txBody>
      </p:sp>
      <p:sp>
        <p:nvSpPr>
          <p:cNvPr id="532" name="Google Shape;532;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Blue is the colour of the clear sky and the deep sea</a:t>
            </a:r>
            <a:endParaRPr sz="900">
              <a:solidFill>
                <a:schemeClr val="dk1"/>
              </a:solidFill>
              <a:latin typeface="Quattrocento Sans"/>
              <a:ea typeface="Quattrocento Sans"/>
              <a:cs typeface="Quattrocento Sans"/>
              <a:sym typeface="Quattrocento Sans"/>
            </a:endParaRPr>
          </a:p>
        </p:txBody>
      </p:sp>
      <p:grpSp>
        <p:nvGrpSpPr>
          <p:cNvPr id="533" name="Google Shape;533;p40"/>
          <p:cNvGrpSpPr/>
          <p:nvPr/>
        </p:nvGrpSpPr>
        <p:grpSpPr>
          <a:xfrm>
            <a:off x="916458" y="1019750"/>
            <a:ext cx="214625" cy="214625"/>
            <a:chOff x="2594050" y="1631825"/>
            <a:chExt cx="439625" cy="439625"/>
          </a:xfrm>
        </p:grpSpPr>
        <p:sp>
          <p:nvSpPr>
            <p:cNvPr id="534" name="Google Shape;534;p4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0"/>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41"/>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Gantt chart</a:t>
            </a:r>
            <a:endParaRPr/>
          </a:p>
        </p:txBody>
      </p:sp>
      <p:sp>
        <p:nvSpPr>
          <p:cNvPr id="543" name="Google Shape;543;p4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56</a:t>
            </a:fld>
            <a:endParaRPr/>
          </a:p>
        </p:txBody>
      </p:sp>
      <p:graphicFrame>
        <p:nvGraphicFramePr>
          <p:cNvPr id="544" name="Google Shape;544;p41"/>
          <p:cNvGraphicFramePr/>
          <p:nvPr/>
        </p:nvGraphicFramePr>
        <p:xfrm>
          <a:off x="1477425" y="1564481"/>
          <a:ext cx="3000000" cy="3000000"/>
        </p:xfrm>
        <a:graphic>
          <a:graphicData uri="http://schemas.openxmlformats.org/drawingml/2006/table">
            <a:tbl>
              <a:tblPr>
                <a:noFill/>
                <a:tableStyleId>{DA5B2040-0373-4AB5-8C16-54180E59C3D7}</a:tableStyleId>
              </a:tblPr>
              <a:tblGrid>
                <a:gridCol w="1228950">
                  <a:extLst>
                    <a:ext uri="{9D8B030D-6E8A-4147-A177-3AD203B41FA5}">
                      <a16:colId xmlns:a16="http://schemas.microsoft.com/office/drawing/2014/main" val="20000"/>
                    </a:ext>
                  </a:extLst>
                </a:gridCol>
                <a:gridCol w="421975">
                  <a:extLst>
                    <a:ext uri="{9D8B030D-6E8A-4147-A177-3AD203B41FA5}">
                      <a16:colId xmlns:a16="http://schemas.microsoft.com/office/drawing/2014/main" val="20001"/>
                    </a:ext>
                  </a:extLst>
                </a:gridCol>
                <a:gridCol w="421975">
                  <a:extLst>
                    <a:ext uri="{9D8B030D-6E8A-4147-A177-3AD203B41FA5}">
                      <a16:colId xmlns:a16="http://schemas.microsoft.com/office/drawing/2014/main" val="20002"/>
                    </a:ext>
                  </a:extLst>
                </a:gridCol>
                <a:gridCol w="421975">
                  <a:extLst>
                    <a:ext uri="{9D8B030D-6E8A-4147-A177-3AD203B41FA5}">
                      <a16:colId xmlns:a16="http://schemas.microsoft.com/office/drawing/2014/main" val="20003"/>
                    </a:ext>
                  </a:extLst>
                </a:gridCol>
                <a:gridCol w="421975">
                  <a:extLst>
                    <a:ext uri="{9D8B030D-6E8A-4147-A177-3AD203B41FA5}">
                      <a16:colId xmlns:a16="http://schemas.microsoft.com/office/drawing/2014/main" val="20004"/>
                    </a:ext>
                  </a:extLst>
                </a:gridCol>
                <a:gridCol w="421975">
                  <a:extLst>
                    <a:ext uri="{9D8B030D-6E8A-4147-A177-3AD203B41FA5}">
                      <a16:colId xmlns:a16="http://schemas.microsoft.com/office/drawing/2014/main" val="20005"/>
                    </a:ext>
                  </a:extLst>
                </a:gridCol>
                <a:gridCol w="421975">
                  <a:extLst>
                    <a:ext uri="{9D8B030D-6E8A-4147-A177-3AD203B41FA5}">
                      <a16:colId xmlns:a16="http://schemas.microsoft.com/office/drawing/2014/main" val="20006"/>
                    </a:ext>
                  </a:extLst>
                </a:gridCol>
                <a:gridCol w="421975">
                  <a:extLst>
                    <a:ext uri="{9D8B030D-6E8A-4147-A177-3AD203B41FA5}">
                      <a16:colId xmlns:a16="http://schemas.microsoft.com/office/drawing/2014/main" val="20007"/>
                    </a:ext>
                  </a:extLst>
                </a:gridCol>
                <a:gridCol w="421975">
                  <a:extLst>
                    <a:ext uri="{9D8B030D-6E8A-4147-A177-3AD203B41FA5}">
                      <a16:colId xmlns:a16="http://schemas.microsoft.com/office/drawing/2014/main" val="20008"/>
                    </a:ext>
                  </a:extLst>
                </a:gridCol>
                <a:gridCol w="421975">
                  <a:extLst>
                    <a:ext uri="{9D8B030D-6E8A-4147-A177-3AD203B41FA5}">
                      <a16:colId xmlns:a16="http://schemas.microsoft.com/office/drawing/2014/main" val="20009"/>
                    </a:ext>
                  </a:extLst>
                </a:gridCol>
                <a:gridCol w="421975">
                  <a:extLst>
                    <a:ext uri="{9D8B030D-6E8A-4147-A177-3AD203B41FA5}">
                      <a16:colId xmlns:a16="http://schemas.microsoft.com/office/drawing/2014/main" val="20010"/>
                    </a:ext>
                  </a:extLst>
                </a:gridCol>
                <a:gridCol w="421975">
                  <a:extLst>
                    <a:ext uri="{9D8B030D-6E8A-4147-A177-3AD203B41FA5}">
                      <a16:colId xmlns:a16="http://schemas.microsoft.com/office/drawing/2014/main" val="20011"/>
                    </a:ext>
                  </a:extLst>
                </a:gridCol>
                <a:gridCol w="421975">
                  <a:extLst>
                    <a:ext uri="{9D8B030D-6E8A-4147-A177-3AD203B41FA5}">
                      <a16:colId xmlns:a16="http://schemas.microsoft.com/office/drawing/2014/main" val="20012"/>
                    </a:ext>
                  </a:extLst>
                </a:gridCol>
                <a:gridCol w="421975">
                  <a:extLst>
                    <a:ext uri="{9D8B030D-6E8A-4147-A177-3AD203B41FA5}">
                      <a16:colId xmlns:a16="http://schemas.microsoft.com/office/drawing/2014/main" val="20013"/>
                    </a:ext>
                  </a:extLst>
                </a:gridCol>
                <a:gridCol w="421975">
                  <a:extLst>
                    <a:ext uri="{9D8B030D-6E8A-4147-A177-3AD203B41FA5}">
                      <a16:colId xmlns:a16="http://schemas.microsoft.com/office/drawing/2014/main" val="20014"/>
                    </a:ext>
                  </a:extLst>
                </a:gridCol>
              </a:tblGrid>
              <a:tr h="307250">
                <a:tc>
                  <a:txBody>
                    <a:bodyPr/>
                    <a:lstStyle/>
                    <a:p>
                      <a:pPr marL="0" lvl="0" indent="0" algn="l"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1"/>
                          </a:solidFill>
                          <a:latin typeface="Quattrocento Sans"/>
                          <a:ea typeface="Quattrocento Sans"/>
                          <a:cs typeface="Quattrocento Sans"/>
                          <a:sym typeface="Quattrocento Sans"/>
                        </a:rPr>
                        <a:t>Week 1</a:t>
                      </a:r>
                      <a:endParaRPr sz="800" b="1">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PK"/>
                    </a:p>
                  </a:txBody>
                  <a:tcPr/>
                </a:tc>
                <a:tc hMerge="1">
                  <a:txBody>
                    <a:bodyPr/>
                    <a:lstStyle/>
                    <a:p>
                      <a:endParaRPr lang="en-PK"/>
                    </a:p>
                  </a:txBody>
                  <a:tcPr/>
                </a:tc>
                <a:tc hMerge="1">
                  <a:txBody>
                    <a:bodyPr/>
                    <a:lstStyle/>
                    <a:p>
                      <a:endParaRPr lang="en-PK"/>
                    </a:p>
                  </a:txBody>
                  <a:tcPr/>
                </a:tc>
                <a:tc hMerge="1">
                  <a:txBody>
                    <a:bodyPr/>
                    <a:lstStyle/>
                    <a:p>
                      <a:endParaRPr lang="en-PK"/>
                    </a:p>
                  </a:txBody>
                  <a:tcPr/>
                </a:tc>
                <a:tc hMerge="1">
                  <a:txBody>
                    <a:bodyPr/>
                    <a:lstStyle/>
                    <a:p>
                      <a:endParaRPr lang="en-PK"/>
                    </a:p>
                  </a:txBody>
                  <a:tcPr/>
                </a:tc>
                <a:tc hMerge="1">
                  <a:txBody>
                    <a:bodyPr/>
                    <a:lstStyle/>
                    <a:p>
                      <a:endParaRPr lang="en-PK"/>
                    </a:p>
                  </a:txBody>
                  <a:tcPr/>
                </a:tc>
                <a:tc gridSpan="7">
                  <a:txBody>
                    <a:bodyPr/>
                    <a:lstStyle/>
                    <a:p>
                      <a:pPr marL="0" lvl="0" indent="0" algn="ctr" rtl="0">
                        <a:spcBef>
                          <a:spcPts val="0"/>
                        </a:spcBef>
                        <a:spcAft>
                          <a:spcPts val="0"/>
                        </a:spcAft>
                        <a:buNone/>
                      </a:pPr>
                      <a:r>
                        <a:rPr lang="en" sz="800" b="1">
                          <a:solidFill>
                            <a:schemeClr val="dk1"/>
                          </a:solidFill>
                          <a:latin typeface="Quattrocento Sans"/>
                          <a:ea typeface="Quattrocento Sans"/>
                          <a:cs typeface="Quattrocento Sans"/>
                          <a:sym typeface="Quattrocento Sans"/>
                        </a:rPr>
                        <a:t>Week 2</a:t>
                      </a:r>
                      <a:endParaRPr sz="800" b="1">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PK"/>
                    </a:p>
                  </a:txBody>
                  <a:tcPr/>
                </a:tc>
                <a:tc hMerge="1">
                  <a:txBody>
                    <a:bodyPr/>
                    <a:lstStyle/>
                    <a:p>
                      <a:endParaRPr lang="en-PK"/>
                    </a:p>
                  </a:txBody>
                  <a:tcPr/>
                </a:tc>
                <a:tc hMerge="1">
                  <a:txBody>
                    <a:bodyPr/>
                    <a:lstStyle/>
                    <a:p>
                      <a:endParaRPr lang="en-PK"/>
                    </a:p>
                  </a:txBody>
                  <a:tcPr/>
                </a:tc>
                <a:tc hMerge="1">
                  <a:txBody>
                    <a:bodyPr/>
                    <a:lstStyle/>
                    <a:p>
                      <a:endParaRPr lang="en-PK"/>
                    </a:p>
                  </a:txBody>
                  <a:tcPr/>
                </a:tc>
                <a:tc hMerge="1">
                  <a:txBody>
                    <a:bodyPr/>
                    <a:lstStyle/>
                    <a:p>
                      <a:endParaRPr lang="en-PK"/>
                    </a:p>
                  </a:txBody>
                  <a:tcPr/>
                </a:tc>
                <a:tc hMerge="1">
                  <a:txBody>
                    <a:bodyPr/>
                    <a:lstStyle/>
                    <a:p>
                      <a:endParaRPr lang="en-PK"/>
                    </a:p>
                  </a:txBody>
                  <a:tcPr/>
                </a:tc>
                <a:extLst>
                  <a:ext uri="{0D108BD9-81ED-4DB2-BD59-A6C34878D82A}">
                    <a16:rowId xmlns:a16="http://schemas.microsoft.com/office/drawing/2014/main" val="10000"/>
                  </a:ext>
                </a:extLst>
              </a:tr>
              <a:tr h="307250">
                <a:tc>
                  <a:txBody>
                    <a:bodyPr/>
                    <a:lstStyle/>
                    <a:p>
                      <a:pPr marL="0" lvl="0" indent="0" algn="l"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1</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2</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3</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4</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5</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6</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7</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8</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9</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10</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11</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12</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13</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14</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307250">
                <a:tc>
                  <a:txBody>
                    <a:bodyPr/>
                    <a:lstStyle/>
                    <a:p>
                      <a:pPr marL="0" lvl="0" indent="0" algn="r" rtl="0">
                        <a:spcBef>
                          <a:spcPts val="0"/>
                        </a:spcBef>
                        <a:spcAft>
                          <a:spcPts val="0"/>
                        </a:spcAft>
                        <a:buNone/>
                      </a:pPr>
                      <a:r>
                        <a:rPr lang="en" sz="800">
                          <a:solidFill>
                            <a:schemeClr val="dk1"/>
                          </a:solidFill>
                          <a:latin typeface="Quattrocento Sans"/>
                          <a:ea typeface="Quattrocento Sans"/>
                          <a:cs typeface="Quattrocento Sans"/>
                          <a:sym typeface="Quattrocento Sans"/>
                        </a:rPr>
                        <a:t>Task 1</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307250">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Quattrocento Sans"/>
                          <a:ea typeface="Quattrocento Sans"/>
                          <a:cs typeface="Quattrocento Sans"/>
                          <a:sym typeface="Quattrocento Sans"/>
                        </a:rPr>
                        <a:t>Task 2</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307250">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Quattrocento Sans"/>
                          <a:ea typeface="Quattrocento Sans"/>
                          <a:cs typeface="Quattrocento Sans"/>
                          <a:sym typeface="Quattrocento Sans"/>
                        </a:rPr>
                        <a:t>Task 3</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307250">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Quattrocento Sans"/>
                          <a:ea typeface="Quattrocento Sans"/>
                          <a:cs typeface="Quattrocento Sans"/>
                          <a:sym typeface="Quattrocento Sans"/>
                        </a:rPr>
                        <a:t>Task 4</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307250">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Quattrocento Sans"/>
                          <a:ea typeface="Quattrocento Sans"/>
                          <a:cs typeface="Quattrocento Sans"/>
                          <a:sym typeface="Quattrocento Sans"/>
                        </a:rPr>
                        <a:t>Task 5</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307250">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Quattrocento Sans"/>
                          <a:ea typeface="Quattrocento Sans"/>
                          <a:cs typeface="Quattrocento Sans"/>
                          <a:sym typeface="Quattrocento Sans"/>
                        </a:rPr>
                        <a:t>Task 6</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307250">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Quattrocento Sans"/>
                          <a:ea typeface="Quattrocento Sans"/>
                          <a:cs typeface="Quattrocento Sans"/>
                          <a:sym typeface="Quattrocento Sans"/>
                        </a:rPr>
                        <a:t>Task 7</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307250">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Quattrocento Sans"/>
                          <a:ea typeface="Quattrocento Sans"/>
                          <a:cs typeface="Quattrocento Sans"/>
                          <a:sym typeface="Quattrocento Sans"/>
                        </a:rPr>
                        <a:t>Task 8</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grpSp>
        <p:nvGrpSpPr>
          <p:cNvPr id="545" name="Google Shape;545;p41"/>
          <p:cNvGrpSpPr/>
          <p:nvPr/>
        </p:nvGrpSpPr>
        <p:grpSpPr>
          <a:xfrm>
            <a:off x="916458" y="1019750"/>
            <a:ext cx="214625" cy="214625"/>
            <a:chOff x="2594050" y="1631825"/>
            <a:chExt cx="439625" cy="439625"/>
          </a:xfrm>
        </p:grpSpPr>
        <p:sp>
          <p:nvSpPr>
            <p:cNvPr id="546" name="Google Shape;546;p41"/>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1"/>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1"/>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1"/>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42"/>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SWOT Analysis</a:t>
            </a:r>
            <a:endParaRPr/>
          </a:p>
        </p:txBody>
      </p:sp>
      <p:sp>
        <p:nvSpPr>
          <p:cNvPr id="555" name="Google Shape;555;p4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57</a:t>
            </a:fld>
            <a:endParaRPr/>
          </a:p>
        </p:txBody>
      </p:sp>
      <p:sp>
        <p:nvSpPr>
          <p:cNvPr id="556" name="Google Shape;556;p42"/>
          <p:cNvSpPr/>
          <p:nvPr/>
        </p:nvSpPr>
        <p:spPr>
          <a:xfrm>
            <a:off x="1506150" y="1665075"/>
            <a:ext cx="3447300" cy="1298700"/>
          </a:xfrm>
          <a:prstGeom prst="rect">
            <a:avLst/>
          </a:prstGeom>
          <a:solidFill>
            <a:srgbClr val="F3F3F3"/>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Quattrocento Sans"/>
                <a:ea typeface="Quattrocento Sans"/>
                <a:cs typeface="Quattrocento Sans"/>
                <a:sym typeface="Quattrocento Sans"/>
              </a:rPr>
              <a:t>STRENGTHS</a:t>
            </a:r>
            <a:endParaRPr b="1">
              <a:solidFill>
                <a:schemeClr val="dk1"/>
              </a:solidFill>
              <a:latin typeface="Quattrocento Sans"/>
              <a:ea typeface="Quattrocento Sans"/>
              <a:cs typeface="Quattrocento Sans"/>
              <a:sym typeface="Quattrocento Sans"/>
            </a:endParaRPr>
          </a:p>
          <a:p>
            <a:pPr marL="0" lvl="0" indent="0" algn="l" rtl="0">
              <a:spcBef>
                <a:spcPts val="600"/>
              </a:spcBef>
              <a:spcAft>
                <a:spcPts val="600"/>
              </a:spcAft>
              <a:buNone/>
            </a:pPr>
            <a:r>
              <a:rPr lang="en">
                <a:solidFill>
                  <a:schemeClr val="dk1"/>
                </a:solidFill>
                <a:latin typeface="Quattrocento Sans"/>
                <a:ea typeface="Quattrocento Sans"/>
                <a:cs typeface="Quattrocento Sans"/>
                <a:sym typeface="Quattrocento Sans"/>
              </a:rPr>
              <a:t>Blue is the colour of the clear sky and the deep sea</a:t>
            </a:r>
            <a:endParaRPr>
              <a:solidFill>
                <a:schemeClr val="dk1"/>
              </a:solidFill>
              <a:latin typeface="Quattrocento Sans"/>
              <a:ea typeface="Quattrocento Sans"/>
              <a:cs typeface="Quattrocento Sans"/>
              <a:sym typeface="Quattrocento Sans"/>
            </a:endParaRPr>
          </a:p>
        </p:txBody>
      </p:sp>
      <p:sp>
        <p:nvSpPr>
          <p:cNvPr id="557" name="Google Shape;557;p42"/>
          <p:cNvSpPr/>
          <p:nvPr/>
        </p:nvSpPr>
        <p:spPr>
          <a:xfrm>
            <a:off x="5095924" y="1665075"/>
            <a:ext cx="3447300" cy="1298700"/>
          </a:xfrm>
          <a:prstGeom prst="rect">
            <a:avLst/>
          </a:prstGeom>
          <a:solidFill>
            <a:srgbClr val="F3F3F3"/>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Quattrocento Sans"/>
                <a:ea typeface="Quattrocento Sans"/>
                <a:cs typeface="Quattrocento Sans"/>
                <a:sym typeface="Quattrocento Sans"/>
              </a:rPr>
              <a:t>WEAKNESSES</a:t>
            </a:r>
            <a:endParaRPr b="1">
              <a:solidFill>
                <a:schemeClr val="dk1"/>
              </a:solidFill>
              <a:latin typeface="Quattrocento Sans"/>
              <a:ea typeface="Quattrocento Sans"/>
              <a:cs typeface="Quattrocento Sans"/>
              <a:sym typeface="Quattrocento Sans"/>
            </a:endParaRPr>
          </a:p>
          <a:p>
            <a:pPr marL="0" lvl="0" indent="0" algn="r" rtl="0">
              <a:spcBef>
                <a:spcPts val="600"/>
              </a:spcBef>
              <a:spcAft>
                <a:spcPts val="600"/>
              </a:spcAft>
              <a:buNone/>
            </a:pPr>
            <a:r>
              <a:rPr lang="en">
                <a:solidFill>
                  <a:schemeClr val="dk1"/>
                </a:solidFill>
                <a:latin typeface="Quattrocento Sans"/>
                <a:ea typeface="Quattrocento Sans"/>
                <a:cs typeface="Quattrocento Sans"/>
                <a:sym typeface="Quattrocento Sans"/>
              </a:rPr>
              <a:t>Yellow is the color of gold, butter and ripe lemons</a:t>
            </a:r>
            <a:endParaRPr>
              <a:solidFill>
                <a:schemeClr val="dk1"/>
              </a:solidFill>
              <a:latin typeface="Quattrocento Sans"/>
              <a:ea typeface="Quattrocento Sans"/>
              <a:cs typeface="Quattrocento Sans"/>
              <a:sym typeface="Quattrocento Sans"/>
            </a:endParaRPr>
          </a:p>
        </p:txBody>
      </p:sp>
      <p:sp>
        <p:nvSpPr>
          <p:cNvPr id="558" name="Google Shape;558;p42"/>
          <p:cNvSpPr/>
          <p:nvPr/>
        </p:nvSpPr>
        <p:spPr>
          <a:xfrm>
            <a:off x="1506150" y="3106208"/>
            <a:ext cx="3447300" cy="1298700"/>
          </a:xfrm>
          <a:prstGeom prst="rect">
            <a:avLst/>
          </a:prstGeom>
          <a:solidFill>
            <a:srgbClr val="F3F3F3"/>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Quattrocento Sans"/>
              <a:ea typeface="Quattrocento Sans"/>
              <a:cs typeface="Quattrocento Sans"/>
              <a:sym typeface="Quattrocento Sans"/>
            </a:endParaRPr>
          </a:p>
          <a:p>
            <a:pPr marL="0" lvl="0" indent="0" algn="l" rtl="0">
              <a:spcBef>
                <a:spcPts val="600"/>
              </a:spcBef>
              <a:spcAft>
                <a:spcPts val="0"/>
              </a:spcAft>
              <a:buClr>
                <a:schemeClr val="dk1"/>
              </a:buClr>
              <a:buSzPts val="1100"/>
              <a:buFont typeface="Arial"/>
              <a:buNone/>
            </a:pPr>
            <a:r>
              <a:rPr lang="en">
                <a:solidFill>
                  <a:schemeClr val="dk1"/>
                </a:solidFill>
                <a:latin typeface="Quattrocento Sans"/>
                <a:ea typeface="Quattrocento Sans"/>
                <a:cs typeface="Quattrocento Sans"/>
                <a:sym typeface="Quattrocento Sans"/>
              </a:rPr>
              <a:t>Black is the color of ebony and of outer space</a:t>
            </a:r>
            <a:endParaRPr>
              <a:solidFill>
                <a:schemeClr val="dk1"/>
              </a:solidFill>
              <a:latin typeface="Quattrocento Sans"/>
              <a:ea typeface="Quattrocento Sans"/>
              <a:cs typeface="Quattrocento Sans"/>
              <a:sym typeface="Quattrocento Sans"/>
            </a:endParaRPr>
          </a:p>
          <a:p>
            <a:pPr marL="0" lvl="0" indent="0" algn="l" rtl="0">
              <a:spcBef>
                <a:spcPts val="600"/>
              </a:spcBef>
              <a:spcAft>
                <a:spcPts val="600"/>
              </a:spcAft>
              <a:buClr>
                <a:schemeClr val="dk1"/>
              </a:buClr>
              <a:buSzPts val="1100"/>
              <a:buFont typeface="Arial"/>
              <a:buNone/>
            </a:pPr>
            <a:r>
              <a:rPr lang="en" b="1">
                <a:solidFill>
                  <a:schemeClr val="dk1"/>
                </a:solidFill>
                <a:latin typeface="Quattrocento Sans"/>
                <a:ea typeface="Quattrocento Sans"/>
                <a:cs typeface="Quattrocento Sans"/>
                <a:sym typeface="Quattrocento Sans"/>
              </a:rPr>
              <a:t>OPPORTUNITIES</a:t>
            </a:r>
            <a:endParaRPr>
              <a:solidFill>
                <a:schemeClr val="dk1"/>
              </a:solidFill>
              <a:latin typeface="Quattrocento Sans"/>
              <a:ea typeface="Quattrocento Sans"/>
              <a:cs typeface="Quattrocento Sans"/>
              <a:sym typeface="Quattrocento Sans"/>
            </a:endParaRPr>
          </a:p>
        </p:txBody>
      </p:sp>
      <p:sp>
        <p:nvSpPr>
          <p:cNvPr id="559" name="Google Shape;559;p42"/>
          <p:cNvSpPr/>
          <p:nvPr/>
        </p:nvSpPr>
        <p:spPr>
          <a:xfrm>
            <a:off x="5095924" y="3106208"/>
            <a:ext cx="3447300" cy="1298700"/>
          </a:xfrm>
          <a:prstGeom prst="rect">
            <a:avLst/>
          </a:prstGeom>
          <a:solidFill>
            <a:srgbClr val="F3F3F3"/>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Quattrocento Sans"/>
                <a:ea typeface="Quattrocento Sans"/>
                <a:cs typeface="Quattrocento Sans"/>
                <a:sym typeface="Quattrocento Sans"/>
              </a:rPr>
              <a:t>White is the color of milk and fresh snow</a:t>
            </a:r>
            <a:endParaRPr>
              <a:solidFill>
                <a:schemeClr val="dk1"/>
              </a:solidFill>
              <a:latin typeface="Quattrocento Sans"/>
              <a:ea typeface="Quattrocento Sans"/>
              <a:cs typeface="Quattrocento Sans"/>
              <a:sym typeface="Quattrocento Sans"/>
            </a:endParaRPr>
          </a:p>
          <a:p>
            <a:pPr marL="0" lvl="0" indent="0" algn="r" rtl="0">
              <a:spcBef>
                <a:spcPts val="600"/>
              </a:spcBef>
              <a:spcAft>
                <a:spcPts val="600"/>
              </a:spcAft>
              <a:buNone/>
            </a:pPr>
            <a:r>
              <a:rPr lang="en" b="1">
                <a:solidFill>
                  <a:schemeClr val="dk1"/>
                </a:solidFill>
                <a:latin typeface="Quattrocento Sans"/>
                <a:ea typeface="Quattrocento Sans"/>
                <a:cs typeface="Quattrocento Sans"/>
                <a:sym typeface="Quattrocento Sans"/>
              </a:rPr>
              <a:t>THREATS</a:t>
            </a:r>
            <a:endParaRPr>
              <a:solidFill>
                <a:schemeClr val="dk1"/>
              </a:solidFill>
              <a:latin typeface="Quattrocento Sans"/>
              <a:ea typeface="Quattrocento Sans"/>
              <a:cs typeface="Quattrocento Sans"/>
              <a:sym typeface="Quattrocento Sans"/>
            </a:endParaRPr>
          </a:p>
        </p:txBody>
      </p:sp>
      <p:sp>
        <p:nvSpPr>
          <p:cNvPr id="560" name="Google Shape;560;p42"/>
          <p:cNvSpPr/>
          <p:nvPr/>
        </p:nvSpPr>
        <p:spPr>
          <a:xfrm>
            <a:off x="3963788" y="1972387"/>
            <a:ext cx="1980900" cy="19809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2"/>
          <p:cNvSpPr/>
          <p:nvPr/>
        </p:nvSpPr>
        <p:spPr>
          <a:xfrm rot="5400000">
            <a:off x="4106573" y="1972387"/>
            <a:ext cx="1980900" cy="19809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2"/>
          <p:cNvSpPr/>
          <p:nvPr/>
        </p:nvSpPr>
        <p:spPr>
          <a:xfrm rot="10800000">
            <a:off x="4106573" y="2116280"/>
            <a:ext cx="1980900" cy="19809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2"/>
          <p:cNvSpPr/>
          <p:nvPr/>
        </p:nvSpPr>
        <p:spPr>
          <a:xfrm rot="-5400000">
            <a:off x="3963788" y="2116280"/>
            <a:ext cx="1980900" cy="19809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2"/>
          <p:cNvSpPr/>
          <p:nvPr/>
        </p:nvSpPr>
        <p:spPr>
          <a:xfrm>
            <a:off x="4419834" y="2385582"/>
            <a:ext cx="263198" cy="370493"/>
          </a:xfrm>
          <a:prstGeom prst="rect">
            <a:avLst/>
          </a:prstGeom>
        </p:spPr>
        <p:txBody>
          <a:bodyPr>
            <a:prstTxWarp prst="textPlain">
              <a:avLst/>
            </a:prstTxWarp>
          </a:bodyPr>
          <a:lstStyle/>
          <a:p>
            <a:pPr lvl="0" algn="ctr"/>
            <a:r>
              <a:rPr b="1" i="0">
                <a:ln>
                  <a:noFill/>
                </a:ln>
                <a:solidFill>
                  <a:schemeClr val="lt1"/>
                </a:solidFill>
                <a:latin typeface="Lora"/>
              </a:rPr>
              <a:t>S</a:t>
            </a:r>
          </a:p>
        </p:txBody>
      </p:sp>
      <p:sp>
        <p:nvSpPr>
          <p:cNvPr id="565" name="Google Shape;565;p42"/>
          <p:cNvSpPr/>
          <p:nvPr/>
        </p:nvSpPr>
        <p:spPr>
          <a:xfrm>
            <a:off x="5252163" y="2391908"/>
            <a:ext cx="508175" cy="357333"/>
          </a:xfrm>
          <a:prstGeom prst="rect">
            <a:avLst/>
          </a:prstGeom>
        </p:spPr>
        <p:txBody>
          <a:bodyPr>
            <a:prstTxWarp prst="textPlain">
              <a:avLst/>
            </a:prstTxWarp>
          </a:bodyPr>
          <a:lstStyle/>
          <a:p>
            <a:pPr lvl="0" algn="ctr"/>
            <a:r>
              <a:rPr b="1" i="0">
                <a:ln>
                  <a:noFill/>
                </a:ln>
                <a:solidFill>
                  <a:schemeClr val="lt1"/>
                </a:solidFill>
                <a:latin typeface="Lora"/>
              </a:rPr>
              <a:t>W</a:t>
            </a:r>
          </a:p>
        </p:txBody>
      </p:sp>
      <p:sp>
        <p:nvSpPr>
          <p:cNvPr id="566" name="Google Shape;566;p42"/>
          <p:cNvSpPr/>
          <p:nvPr/>
        </p:nvSpPr>
        <p:spPr>
          <a:xfrm>
            <a:off x="4391490" y="3292282"/>
            <a:ext cx="353799" cy="370493"/>
          </a:xfrm>
          <a:prstGeom prst="rect">
            <a:avLst/>
          </a:prstGeom>
        </p:spPr>
        <p:txBody>
          <a:bodyPr>
            <a:prstTxWarp prst="textPlain">
              <a:avLst/>
            </a:prstTxWarp>
          </a:bodyPr>
          <a:lstStyle/>
          <a:p>
            <a:pPr lvl="0" algn="ctr"/>
            <a:r>
              <a:rPr b="1" i="0">
                <a:ln>
                  <a:noFill/>
                </a:ln>
                <a:solidFill>
                  <a:schemeClr val="lt1"/>
                </a:solidFill>
                <a:latin typeface="Lora"/>
              </a:rPr>
              <a:t>O</a:t>
            </a:r>
          </a:p>
        </p:txBody>
      </p:sp>
      <p:sp>
        <p:nvSpPr>
          <p:cNvPr id="567" name="Google Shape;567;p42"/>
          <p:cNvSpPr/>
          <p:nvPr/>
        </p:nvSpPr>
        <p:spPr>
          <a:xfrm>
            <a:off x="5345801" y="3298609"/>
            <a:ext cx="312295" cy="354296"/>
          </a:xfrm>
          <a:prstGeom prst="rect">
            <a:avLst/>
          </a:prstGeom>
        </p:spPr>
        <p:txBody>
          <a:bodyPr>
            <a:prstTxWarp prst="textPlain">
              <a:avLst/>
            </a:prstTxWarp>
          </a:bodyPr>
          <a:lstStyle/>
          <a:p>
            <a:pPr lvl="0" algn="ctr"/>
            <a:r>
              <a:rPr b="1" i="0">
                <a:ln>
                  <a:noFill/>
                </a:ln>
                <a:solidFill>
                  <a:schemeClr val="lt1"/>
                </a:solidFill>
                <a:latin typeface="Lora"/>
              </a:rPr>
              <a:t>T</a:t>
            </a:r>
          </a:p>
        </p:txBody>
      </p:sp>
      <p:grpSp>
        <p:nvGrpSpPr>
          <p:cNvPr id="568" name="Google Shape;568;p42"/>
          <p:cNvGrpSpPr/>
          <p:nvPr/>
        </p:nvGrpSpPr>
        <p:grpSpPr>
          <a:xfrm>
            <a:off x="916458" y="1019750"/>
            <a:ext cx="214625" cy="214625"/>
            <a:chOff x="2594050" y="1631825"/>
            <a:chExt cx="439625" cy="439625"/>
          </a:xfrm>
        </p:grpSpPr>
        <p:sp>
          <p:nvSpPr>
            <p:cNvPr id="569" name="Google Shape;569;p42"/>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2"/>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2"/>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2"/>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76"/>
        <p:cNvGrpSpPr/>
        <p:nvPr/>
      </p:nvGrpSpPr>
      <p:grpSpPr>
        <a:xfrm>
          <a:off x="0" y="0"/>
          <a:ext cx="0" cy="0"/>
          <a:chOff x="0" y="0"/>
          <a:chExt cx="0" cy="0"/>
        </a:xfrm>
      </p:grpSpPr>
      <p:sp>
        <p:nvSpPr>
          <p:cNvPr id="577" name="Google Shape;577;p43"/>
          <p:cNvSpPr txBox="1">
            <a:spLocks noGrp="1"/>
          </p:cNvSpPr>
          <p:nvPr>
            <p:ph type="title" idx="4294967295"/>
          </p:nvPr>
        </p:nvSpPr>
        <p:spPr>
          <a:xfrm>
            <a:off x="262200" y="0"/>
            <a:ext cx="86196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578" name="Google Shape;578;p4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58</a:t>
            </a:fld>
            <a:endParaRPr/>
          </a:p>
        </p:txBody>
      </p:sp>
      <p:sp>
        <p:nvSpPr>
          <p:cNvPr id="579" name="Google Shape;579;p43"/>
          <p:cNvSpPr txBox="1"/>
          <p:nvPr/>
        </p:nvSpPr>
        <p:spPr>
          <a:xfrm>
            <a:off x="2039325" y="512550"/>
            <a:ext cx="1688400" cy="15618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Quattrocento Sans"/>
                <a:ea typeface="Quattrocento Sans"/>
                <a:cs typeface="Quattrocento Sans"/>
                <a:sym typeface="Quattrocento Sans"/>
              </a:rPr>
              <a:t>Key Activities</a:t>
            </a:r>
            <a:endParaRPr sz="900" b="1">
              <a:solidFill>
                <a:schemeClr val="dk1"/>
              </a:solidFill>
              <a:latin typeface="Quattrocento Sans"/>
              <a:ea typeface="Quattrocento Sans"/>
              <a:cs typeface="Quattrocento Sans"/>
              <a:sym typeface="Quattrocento Sans"/>
            </a:endParaRPr>
          </a:p>
          <a:p>
            <a:pPr marL="0" lvl="0" indent="0" algn="l" rtl="0">
              <a:spcBef>
                <a:spcPts val="400"/>
              </a:spcBef>
              <a:spcAft>
                <a:spcPts val="400"/>
              </a:spcAft>
              <a:buNone/>
            </a:pPr>
            <a:r>
              <a:rPr lang="en" sz="800">
                <a:solidFill>
                  <a:schemeClr val="dk2"/>
                </a:solidFill>
                <a:latin typeface="Quattrocento Sans"/>
                <a:ea typeface="Quattrocento Sans"/>
                <a:cs typeface="Quattrocento Sans"/>
                <a:sym typeface="Quattrocento Sans"/>
              </a:rPr>
              <a:t>Insert your content</a:t>
            </a:r>
            <a:endParaRPr sz="800" b="1">
              <a:solidFill>
                <a:schemeClr val="dk2"/>
              </a:solidFill>
              <a:latin typeface="Quattrocento Sans"/>
              <a:ea typeface="Quattrocento Sans"/>
              <a:cs typeface="Quattrocento Sans"/>
              <a:sym typeface="Quattrocento Sans"/>
            </a:endParaRPr>
          </a:p>
        </p:txBody>
      </p:sp>
      <p:sp>
        <p:nvSpPr>
          <p:cNvPr id="580" name="Google Shape;580;p43"/>
          <p:cNvSpPr txBox="1"/>
          <p:nvPr/>
        </p:nvSpPr>
        <p:spPr>
          <a:xfrm>
            <a:off x="2039325" y="2074407"/>
            <a:ext cx="1688400" cy="15618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Quattrocento Sans"/>
                <a:ea typeface="Quattrocento Sans"/>
                <a:cs typeface="Quattrocento Sans"/>
                <a:sym typeface="Quattrocento Sans"/>
              </a:rPr>
              <a:t>Key Resources</a:t>
            </a:r>
            <a:endParaRPr sz="900" b="1">
              <a:solidFill>
                <a:schemeClr val="dk1"/>
              </a:solidFill>
              <a:latin typeface="Quattrocento Sans"/>
              <a:ea typeface="Quattrocento Sans"/>
              <a:cs typeface="Quattrocento Sans"/>
              <a:sym typeface="Quattrocento Sans"/>
            </a:endParaRPr>
          </a:p>
          <a:p>
            <a:pPr marL="0" lvl="0" indent="0" algn="l" rtl="0">
              <a:spcBef>
                <a:spcPts val="400"/>
              </a:spcBef>
              <a:spcAft>
                <a:spcPts val="400"/>
              </a:spcAft>
              <a:buNone/>
            </a:pPr>
            <a:r>
              <a:rPr lang="en" sz="800">
                <a:solidFill>
                  <a:schemeClr val="dk2"/>
                </a:solidFill>
                <a:latin typeface="Quattrocento Sans"/>
                <a:ea typeface="Quattrocento Sans"/>
                <a:cs typeface="Quattrocento Sans"/>
                <a:sym typeface="Quattrocento Sans"/>
              </a:rPr>
              <a:t>Insert your content</a:t>
            </a:r>
            <a:endParaRPr sz="900" b="1">
              <a:solidFill>
                <a:schemeClr val="dk1"/>
              </a:solidFill>
              <a:latin typeface="Quattrocento Sans"/>
              <a:ea typeface="Quattrocento Sans"/>
              <a:cs typeface="Quattrocento Sans"/>
              <a:sym typeface="Quattrocento Sans"/>
            </a:endParaRPr>
          </a:p>
        </p:txBody>
      </p:sp>
      <p:sp>
        <p:nvSpPr>
          <p:cNvPr id="581" name="Google Shape;581;p43"/>
          <p:cNvSpPr txBox="1"/>
          <p:nvPr/>
        </p:nvSpPr>
        <p:spPr>
          <a:xfrm>
            <a:off x="3727775" y="512550"/>
            <a:ext cx="1688400" cy="31236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Quattrocento Sans"/>
                <a:ea typeface="Quattrocento Sans"/>
                <a:cs typeface="Quattrocento Sans"/>
                <a:sym typeface="Quattrocento Sans"/>
              </a:rPr>
              <a:t>Value Propositions</a:t>
            </a:r>
            <a:endParaRPr sz="900" b="1">
              <a:solidFill>
                <a:schemeClr val="dk1"/>
              </a:solidFill>
              <a:latin typeface="Quattrocento Sans"/>
              <a:ea typeface="Quattrocento Sans"/>
              <a:cs typeface="Quattrocento Sans"/>
              <a:sym typeface="Quattrocento Sans"/>
            </a:endParaRPr>
          </a:p>
          <a:p>
            <a:pPr marL="0" lvl="0" indent="0" algn="l" rtl="0">
              <a:spcBef>
                <a:spcPts val="400"/>
              </a:spcBef>
              <a:spcAft>
                <a:spcPts val="400"/>
              </a:spcAft>
              <a:buNone/>
            </a:pPr>
            <a:r>
              <a:rPr lang="en" sz="800">
                <a:solidFill>
                  <a:schemeClr val="dk2"/>
                </a:solidFill>
                <a:latin typeface="Quattrocento Sans"/>
                <a:ea typeface="Quattrocento Sans"/>
                <a:cs typeface="Quattrocento Sans"/>
                <a:sym typeface="Quattrocento Sans"/>
              </a:rPr>
              <a:t>Insert your content</a:t>
            </a:r>
            <a:endParaRPr sz="900" b="1">
              <a:solidFill>
                <a:schemeClr val="dk1"/>
              </a:solidFill>
              <a:latin typeface="Quattrocento Sans"/>
              <a:ea typeface="Quattrocento Sans"/>
              <a:cs typeface="Quattrocento Sans"/>
              <a:sym typeface="Quattrocento Sans"/>
            </a:endParaRPr>
          </a:p>
        </p:txBody>
      </p:sp>
      <p:sp>
        <p:nvSpPr>
          <p:cNvPr id="582" name="Google Shape;582;p43"/>
          <p:cNvSpPr txBox="1"/>
          <p:nvPr/>
        </p:nvSpPr>
        <p:spPr>
          <a:xfrm>
            <a:off x="5416225" y="512550"/>
            <a:ext cx="1688400" cy="15618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Quattrocento Sans"/>
                <a:ea typeface="Quattrocento Sans"/>
                <a:cs typeface="Quattrocento Sans"/>
                <a:sym typeface="Quattrocento Sans"/>
              </a:rPr>
              <a:t>Customer Relationships</a:t>
            </a:r>
            <a:endParaRPr sz="900" b="1">
              <a:solidFill>
                <a:schemeClr val="dk1"/>
              </a:solidFill>
              <a:latin typeface="Quattrocento Sans"/>
              <a:ea typeface="Quattrocento Sans"/>
              <a:cs typeface="Quattrocento Sans"/>
              <a:sym typeface="Quattrocento Sans"/>
            </a:endParaRPr>
          </a:p>
          <a:p>
            <a:pPr marL="0" lvl="0" indent="0" algn="l" rtl="0">
              <a:spcBef>
                <a:spcPts val="400"/>
              </a:spcBef>
              <a:spcAft>
                <a:spcPts val="400"/>
              </a:spcAft>
              <a:buNone/>
            </a:pPr>
            <a:r>
              <a:rPr lang="en" sz="800">
                <a:solidFill>
                  <a:schemeClr val="dk2"/>
                </a:solidFill>
                <a:latin typeface="Quattrocento Sans"/>
                <a:ea typeface="Quattrocento Sans"/>
                <a:cs typeface="Quattrocento Sans"/>
                <a:sym typeface="Quattrocento Sans"/>
              </a:rPr>
              <a:t>Insert your content</a:t>
            </a:r>
            <a:endParaRPr sz="900" b="1">
              <a:solidFill>
                <a:schemeClr val="dk1"/>
              </a:solidFill>
              <a:latin typeface="Quattrocento Sans"/>
              <a:ea typeface="Quattrocento Sans"/>
              <a:cs typeface="Quattrocento Sans"/>
              <a:sym typeface="Quattrocento Sans"/>
            </a:endParaRPr>
          </a:p>
        </p:txBody>
      </p:sp>
      <p:sp>
        <p:nvSpPr>
          <p:cNvPr id="583" name="Google Shape;583;p43"/>
          <p:cNvSpPr txBox="1"/>
          <p:nvPr/>
        </p:nvSpPr>
        <p:spPr>
          <a:xfrm>
            <a:off x="5416225" y="2074407"/>
            <a:ext cx="1688400" cy="15618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Quattrocento Sans"/>
                <a:ea typeface="Quattrocento Sans"/>
                <a:cs typeface="Quattrocento Sans"/>
                <a:sym typeface="Quattrocento Sans"/>
              </a:rPr>
              <a:t>Channels</a:t>
            </a:r>
            <a:endParaRPr sz="900" b="1">
              <a:solidFill>
                <a:schemeClr val="dk1"/>
              </a:solidFill>
              <a:latin typeface="Quattrocento Sans"/>
              <a:ea typeface="Quattrocento Sans"/>
              <a:cs typeface="Quattrocento Sans"/>
              <a:sym typeface="Quattrocento Sans"/>
            </a:endParaRPr>
          </a:p>
          <a:p>
            <a:pPr marL="0" lvl="0" indent="0" algn="l" rtl="0">
              <a:spcBef>
                <a:spcPts val="400"/>
              </a:spcBef>
              <a:spcAft>
                <a:spcPts val="400"/>
              </a:spcAft>
              <a:buNone/>
            </a:pPr>
            <a:r>
              <a:rPr lang="en" sz="800">
                <a:solidFill>
                  <a:schemeClr val="dk2"/>
                </a:solidFill>
                <a:latin typeface="Quattrocento Sans"/>
                <a:ea typeface="Quattrocento Sans"/>
                <a:cs typeface="Quattrocento Sans"/>
                <a:sym typeface="Quattrocento Sans"/>
              </a:rPr>
              <a:t>Insert your content</a:t>
            </a:r>
            <a:endParaRPr sz="900" b="1">
              <a:solidFill>
                <a:schemeClr val="dk1"/>
              </a:solidFill>
              <a:latin typeface="Quattrocento Sans"/>
              <a:ea typeface="Quattrocento Sans"/>
              <a:cs typeface="Quattrocento Sans"/>
              <a:sym typeface="Quattrocento Sans"/>
            </a:endParaRPr>
          </a:p>
        </p:txBody>
      </p:sp>
      <p:sp>
        <p:nvSpPr>
          <p:cNvPr id="584" name="Google Shape;584;p43"/>
          <p:cNvSpPr txBox="1"/>
          <p:nvPr/>
        </p:nvSpPr>
        <p:spPr>
          <a:xfrm>
            <a:off x="7104675" y="512550"/>
            <a:ext cx="1688400" cy="31236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Quattrocento Sans"/>
                <a:ea typeface="Quattrocento Sans"/>
                <a:cs typeface="Quattrocento Sans"/>
                <a:sym typeface="Quattrocento Sans"/>
              </a:rPr>
              <a:t>Customer Segments</a:t>
            </a:r>
            <a:endParaRPr sz="900" b="1">
              <a:solidFill>
                <a:schemeClr val="dk1"/>
              </a:solidFill>
              <a:latin typeface="Quattrocento Sans"/>
              <a:ea typeface="Quattrocento Sans"/>
              <a:cs typeface="Quattrocento Sans"/>
              <a:sym typeface="Quattrocento Sans"/>
            </a:endParaRPr>
          </a:p>
          <a:p>
            <a:pPr marL="0" lvl="0" indent="0" algn="l" rtl="0">
              <a:spcBef>
                <a:spcPts val="400"/>
              </a:spcBef>
              <a:spcAft>
                <a:spcPts val="400"/>
              </a:spcAft>
              <a:buNone/>
            </a:pPr>
            <a:r>
              <a:rPr lang="en" sz="800">
                <a:solidFill>
                  <a:schemeClr val="dk2"/>
                </a:solidFill>
                <a:latin typeface="Quattrocento Sans"/>
                <a:ea typeface="Quattrocento Sans"/>
                <a:cs typeface="Quattrocento Sans"/>
                <a:sym typeface="Quattrocento Sans"/>
              </a:rPr>
              <a:t>Insert your content</a:t>
            </a:r>
            <a:endParaRPr sz="900" b="1">
              <a:solidFill>
                <a:schemeClr val="dk1"/>
              </a:solidFill>
              <a:latin typeface="Quattrocento Sans"/>
              <a:ea typeface="Quattrocento Sans"/>
              <a:cs typeface="Quattrocento Sans"/>
              <a:sym typeface="Quattrocento Sans"/>
            </a:endParaRPr>
          </a:p>
        </p:txBody>
      </p:sp>
      <p:sp>
        <p:nvSpPr>
          <p:cNvPr id="585" name="Google Shape;585;p43"/>
          <p:cNvSpPr txBox="1"/>
          <p:nvPr/>
        </p:nvSpPr>
        <p:spPr>
          <a:xfrm>
            <a:off x="350875" y="512550"/>
            <a:ext cx="1688400" cy="31236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Quattrocento Sans"/>
                <a:ea typeface="Quattrocento Sans"/>
                <a:cs typeface="Quattrocento Sans"/>
                <a:sym typeface="Quattrocento Sans"/>
              </a:rPr>
              <a:t>Key Partners</a:t>
            </a:r>
            <a:endParaRPr sz="900" b="1">
              <a:solidFill>
                <a:schemeClr val="dk1"/>
              </a:solidFill>
              <a:latin typeface="Quattrocento Sans"/>
              <a:ea typeface="Quattrocento Sans"/>
              <a:cs typeface="Quattrocento Sans"/>
              <a:sym typeface="Quattrocento Sans"/>
            </a:endParaRPr>
          </a:p>
          <a:p>
            <a:pPr marL="0" lvl="0" indent="0" algn="l" rtl="0">
              <a:spcBef>
                <a:spcPts val="400"/>
              </a:spcBef>
              <a:spcAft>
                <a:spcPts val="400"/>
              </a:spcAft>
              <a:buNone/>
            </a:pPr>
            <a:r>
              <a:rPr lang="en" sz="800">
                <a:solidFill>
                  <a:schemeClr val="dk2"/>
                </a:solidFill>
                <a:latin typeface="Quattrocento Sans"/>
                <a:ea typeface="Quattrocento Sans"/>
                <a:cs typeface="Quattrocento Sans"/>
                <a:sym typeface="Quattrocento Sans"/>
              </a:rPr>
              <a:t>Insert your content</a:t>
            </a:r>
            <a:endParaRPr sz="800" b="1">
              <a:solidFill>
                <a:schemeClr val="dk2"/>
              </a:solidFill>
              <a:latin typeface="Quattrocento Sans"/>
              <a:ea typeface="Quattrocento Sans"/>
              <a:cs typeface="Quattrocento Sans"/>
              <a:sym typeface="Quattrocento Sans"/>
            </a:endParaRPr>
          </a:p>
        </p:txBody>
      </p:sp>
      <p:sp>
        <p:nvSpPr>
          <p:cNvPr id="586" name="Google Shape;586;p43"/>
          <p:cNvSpPr txBox="1"/>
          <p:nvPr/>
        </p:nvSpPr>
        <p:spPr>
          <a:xfrm>
            <a:off x="350875" y="3636264"/>
            <a:ext cx="4221000" cy="12096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Quattrocento Sans"/>
                <a:ea typeface="Quattrocento Sans"/>
                <a:cs typeface="Quattrocento Sans"/>
                <a:sym typeface="Quattrocento Sans"/>
              </a:rPr>
              <a:t>Cost Structure</a:t>
            </a:r>
            <a:endParaRPr sz="900" b="1">
              <a:solidFill>
                <a:schemeClr val="dk1"/>
              </a:solidFill>
              <a:latin typeface="Quattrocento Sans"/>
              <a:ea typeface="Quattrocento Sans"/>
              <a:cs typeface="Quattrocento Sans"/>
              <a:sym typeface="Quattrocento Sans"/>
            </a:endParaRPr>
          </a:p>
          <a:p>
            <a:pPr marL="0" lvl="0" indent="0" algn="l" rtl="0">
              <a:spcBef>
                <a:spcPts val="400"/>
              </a:spcBef>
              <a:spcAft>
                <a:spcPts val="400"/>
              </a:spcAft>
              <a:buNone/>
            </a:pPr>
            <a:r>
              <a:rPr lang="en" sz="800">
                <a:solidFill>
                  <a:schemeClr val="dk2"/>
                </a:solidFill>
                <a:latin typeface="Quattrocento Sans"/>
                <a:ea typeface="Quattrocento Sans"/>
                <a:cs typeface="Quattrocento Sans"/>
                <a:sym typeface="Quattrocento Sans"/>
              </a:rPr>
              <a:t>Insert your content</a:t>
            </a:r>
            <a:endParaRPr sz="900" b="1">
              <a:solidFill>
                <a:schemeClr val="dk1"/>
              </a:solidFill>
              <a:latin typeface="Quattrocento Sans"/>
              <a:ea typeface="Quattrocento Sans"/>
              <a:cs typeface="Quattrocento Sans"/>
              <a:sym typeface="Quattrocento Sans"/>
            </a:endParaRPr>
          </a:p>
        </p:txBody>
      </p:sp>
      <p:sp>
        <p:nvSpPr>
          <p:cNvPr id="587" name="Google Shape;587;p43"/>
          <p:cNvSpPr txBox="1"/>
          <p:nvPr/>
        </p:nvSpPr>
        <p:spPr>
          <a:xfrm>
            <a:off x="4572000" y="3636264"/>
            <a:ext cx="4221000" cy="12096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Quattrocento Sans"/>
                <a:ea typeface="Quattrocento Sans"/>
                <a:cs typeface="Quattrocento Sans"/>
                <a:sym typeface="Quattrocento Sans"/>
              </a:rPr>
              <a:t>Revenue Streams</a:t>
            </a:r>
            <a:endParaRPr sz="900" b="1">
              <a:solidFill>
                <a:schemeClr val="dk1"/>
              </a:solidFill>
              <a:latin typeface="Quattrocento Sans"/>
              <a:ea typeface="Quattrocento Sans"/>
              <a:cs typeface="Quattrocento Sans"/>
              <a:sym typeface="Quattrocento Sans"/>
            </a:endParaRPr>
          </a:p>
          <a:p>
            <a:pPr marL="0" lvl="0" indent="0" algn="l" rtl="0">
              <a:spcBef>
                <a:spcPts val="400"/>
              </a:spcBef>
              <a:spcAft>
                <a:spcPts val="400"/>
              </a:spcAft>
              <a:buNone/>
            </a:pPr>
            <a:r>
              <a:rPr lang="en" sz="800">
                <a:solidFill>
                  <a:schemeClr val="dk2"/>
                </a:solidFill>
                <a:latin typeface="Quattrocento Sans"/>
                <a:ea typeface="Quattrocento Sans"/>
                <a:cs typeface="Quattrocento Sans"/>
                <a:sym typeface="Quattrocento Sans"/>
              </a:rPr>
              <a:t>Insert your content</a:t>
            </a:r>
            <a:endParaRPr sz="900" b="1">
              <a:solidFill>
                <a:schemeClr val="dk1"/>
              </a:solidFill>
              <a:latin typeface="Quattrocento Sans"/>
              <a:ea typeface="Quattrocento Sans"/>
              <a:cs typeface="Quattrocento Sans"/>
              <a:sym typeface="Quattrocento Sans"/>
            </a:endParaRPr>
          </a:p>
        </p:txBody>
      </p:sp>
      <p:sp>
        <p:nvSpPr>
          <p:cNvPr id="588" name="Google Shape;588;p43"/>
          <p:cNvSpPr/>
          <p:nvPr/>
        </p:nvSpPr>
        <p:spPr>
          <a:xfrm>
            <a:off x="4285413" y="3710737"/>
            <a:ext cx="211941" cy="210711"/>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3"/>
          <p:cNvSpPr/>
          <p:nvPr/>
        </p:nvSpPr>
        <p:spPr>
          <a:xfrm>
            <a:off x="6818693" y="587257"/>
            <a:ext cx="211332" cy="189704"/>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3"/>
          <p:cNvSpPr/>
          <p:nvPr/>
        </p:nvSpPr>
        <p:spPr>
          <a:xfrm>
            <a:off x="1761279" y="587252"/>
            <a:ext cx="203302" cy="203302"/>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p:cNvSpPr/>
          <p:nvPr/>
        </p:nvSpPr>
        <p:spPr>
          <a:xfrm>
            <a:off x="8525077" y="587180"/>
            <a:ext cx="193408" cy="203911"/>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2" name="Google Shape;592;p43"/>
          <p:cNvGrpSpPr/>
          <p:nvPr/>
        </p:nvGrpSpPr>
        <p:grpSpPr>
          <a:xfrm>
            <a:off x="8495237" y="3710595"/>
            <a:ext cx="223066" cy="161899"/>
            <a:chOff x="4604550" y="3714775"/>
            <a:chExt cx="439625" cy="319075"/>
          </a:xfrm>
        </p:grpSpPr>
        <p:sp>
          <p:nvSpPr>
            <p:cNvPr id="593" name="Google Shape;593;p43"/>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43"/>
          <p:cNvGrpSpPr/>
          <p:nvPr/>
        </p:nvGrpSpPr>
        <p:grpSpPr>
          <a:xfrm>
            <a:off x="5156730" y="586978"/>
            <a:ext cx="184770" cy="235434"/>
            <a:chOff x="1959600" y="4980625"/>
            <a:chExt cx="364150" cy="464000"/>
          </a:xfrm>
        </p:grpSpPr>
        <p:sp>
          <p:nvSpPr>
            <p:cNvPr id="596" name="Google Shape;596;p43"/>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3"/>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3"/>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43"/>
          <p:cNvGrpSpPr/>
          <p:nvPr/>
        </p:nvGrpSpPr>
        <p:grpSpPr>
          <a:xfrm>
            <a:off x="6756559" y="2148684"/>
            <a:ext cx="273121" cy="261996"/>
            <a:chOff x="5233525" y="4954450"/>
            <a:chExt cx="538275" cy="516350"/>
          </a:xfrm>
        </p:grpSpPr>
        <p:sp>
          <p:nvSpPr>
            <p:cNvPr id="604" name="Google Shape;604;p43"/>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3"/>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3"/>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3"/>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3"/>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43"/>
          <p:cNvGrpSpPr/>
          <p:nvPr/>
        </p:nvGrpSpPr>
        <p:grpSpPr>
          <a:xfrm>
            <a:off x="3382891" y="2148686"/>
            <a:ext cx="278068" cy="252736"/>
            <a:chOff x="4556450" y="4963575"/>
            <a:chExt cx="548025" cy="498100"/>
          </a:xfrm>
        </p:grpSpPr>
        <p:sp>
          <p:nvSpPr>
            <p:cNvPr id="616" name="Google Shape;616;p43"/>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3"/>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3"/>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3"/>
          <p:cNvSpPr/>
          <p:nvPr/>
        </p:nvSpPr>
        <p:spPr>
          <a:xfrm>
            <a:off x="3430092" y="587256"/>
            <a:ext cx="223039" cy="223093"/>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44"/>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Funnel</a:t>
            </a:r>
            <a:endParaRPr/>
          </a:p>
        </p:txBody>
      </p:sp>
      <p:sp>
        <p:nvSpPr>
          <p:cNvPr id="627" name="Google Shape;627;p4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59</a:t>
            </a:fld>
            <a:endParaRPr/>
          </a:p>
        </p:txBody>
      </p:sp>
      <p:grpSp>
        <p:nvGrpSpPr>
          <p:cNvPr id="628" name="Google Shape;628;p44"/>
          <p:cNvGrpSpPr/>
          <p:nvPr/>
        </p:nvGrpSpPr>
        <p:grpSpPr>
          <a:xfrm>
            <a:off x="1381092" y="1505777"/>
            <a:ext cx="3277953" cy="2946943"/>
            <a:chOff x="3778727" y="4460423"/>
            <a:chExt cx="720160" cy="647438"/>
          </a:xfrm>
        </p:grpSpPr>
        <p:sp>
          <p:nvSpPr>
            <p:cNvPr id="629" name="Google Shape;629;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Quattrocento Sans"/>
                  <a:ea typeface="Quattrocento Sans"/>
                  <a:cs typeface="Quattrocento Sans"/>
                  <a:sym typeface="Quattrocento Sans"/>
                </a:rPr>
                <a:t>PURCHASE</a:t>
              </a:r>
              <a:endParaRPr sz="1200" b="1" i="0" u="none" strike="noStrike" cap="none">
                <a:solidFill>
                  <a:schemeClr val="lt1"/>
                </a:solidFill>
                <a:latin typeface="Quattrocento Sans"/>
                <a:ea typeface="Quattrocento Sans"/>
                <a:cs typeface="Quattrocento Sans"/>
                <a:sym typeface="Quattrocento Sans"/>
              </a:endParaRPr>
            </a:p>
          </p:txBody>
        </p:sp>
        <p:sp>
          <p:nvSpPr>
            <p:cNvPr id="630" name="Google Shape;630;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Quattrocento Sans"/>
                  <a:ea typeface="Quattrocento Sans"/>
                  <a:cs typeface="Quattrocento Sans"/>
                  <a:sym typeface="Quattrocento Sans"/>
                </a:rPr>
                <a:t>LOYALTY</a:t>
              </a:r>
              <a:endParaRPr sz="1200" b="1" i="0" u="none" strike="noStrike" cap="none">
                <a:solidFill>
                  <a:schemeClr val="lt1"/>
                </a:solidFill>
                <a:latin typeface="Quattrocento Sans"/>
                <a:ea typeface="Quattrocento Sans"/>
                <a:cs typeface="Quattrocento Sans"/>
                <a:sym typeface="Quattrocento Sans"/>
              </a:endParaRPr>
            </a:p>
          </p:txBody>
        </p:sp>
        <p:sp>
          <p:nvSpPr>
            <p:cNvPr id="631" name="Google Shape;631;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Quattrocento Sans"/>
                  <a:ea typeface="Quattrocento Sans"/>
                  <a:cs typeface="Quattrocento Sans"/>
                  <a:sym typeface="Quattrocento Sans"/>
                </a:rPr>
                <a:t>AWARENESS</a:t>
              </a:r>
              <a:endParaRPr sz="1200" b="1" i="0" u="none" strike="noStrike" cap="none">
                <a:solidFill>
                  <a:schemeClr val="lt1"/>
                </a:solidFill>
                <a:latin typeface="Quattrocento Sans"/>
                <a:ea typeface="Quattrocento Sans"/>
                <a:cs typeface="Quattrocento Sans"/>
                <a:sym typeface="Quattrocento Sans"/>
              </a:endParaRPr>
            </a:p>
          </p:txBody>
        </p:sp>
        <p:sp>
          <p:nvSpPr>
            <p:cNvPr id="632" name="Google Shape;632;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Quattrocento Sans"/>
                  <a:ea typeface="Quattrocento Sans"/>
                  <a:cs typeface="Quattrocento Sans"/>
                  <a:sym typeface="Quattrocento Sans"/>
                </a:rPr>
                <a:t>EVALUATION</a:t>
              </a:r>
              <a:endParaRPr sz="1200" b="1" i="0" u="none" strike="noStrike" cap="none">
                <a:solidFill>
                  <a:schemeClr val="lt1"/>
                </a:solidFill>
                <a:latin typeface="Quattrocento Sans"/>
                <a:ea typeface="Quattrocento Sans"/>
                <a:cs typeface="Quattrocento Sans"/>
                <a:sym typeface="Quattrocento Sans"/>
              </a:endParaRPr>
            </a:p>
          </p:txBody>
        </p:sp>
        <p:sp>
          <p:nvSpPr>
            <p:cNvPr id="633" name="Google Shape;633;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Quattrocento Sans"/>
                  <a:ea typeface="Quattrocento Sans"/>
                  <a:cs typeface="Quattrocento Sans"/>
                  <a:sym typeface="Quattrocento Sans"/>
                </a:rPr>
                <a:t>DISCOVERY</a:t>
              </a:r>
              <a:endParaRPr sz="1200" b="1" i="0" u="none" strike="noStrike" cap="none">
                <a:solidFill>
                  <a:schemeClr val="lt1"/>
                </a:solidFill>
                <a:latin typeface="Quattrocento Sans"/>
                <a:ea typeface="Quattrocento Sans"/>
                <a:cs typeface="Quattrocento Sans"/>
                <a:sym typeface="Quattrocento Sans"/>
              </a:endParaRPr>
            </a:p>
          </p:txBody>
        </p:sp>
        <p:sp>
          <p:nvSpPr>
            <p:cNvPr id="634" name="Google Shape;634;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Quattrocento Sans"/>
                  <a:ea typeface="Quattrocento Sans"/>
                  <a:cs typeface="Quattrocento Sans"/>
                  <a:sym typeface="Quattrocento Sans"/>
                </a:rPr>
                <a:t>INTENT</a:t>
              </a:r>
              <a:endParaRPr sz="1200" b="1" i="0" u="none" strike="noStrike" cap="none">
                <a:solidFill>
                  <a:schemeClr val="lt1"/>
                </a:solidFill>
                <a:latin typeface="Quattrocento Sans"/>
                <a:ea typeface="Quattrocento Sans"/>
                <a:cs typeface="Quattrocento Sans"/>
                <a:sym typeface="Quattrocento Sans"/>
              </a:endParaRPr>
            </a:p>
          </p:txBody>
        </p:sp>
        <p:sp>
          <p:nvSpPr>
            <p:cNvPr id="635" name="Google Shape;635;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Quattrocento Sans"/>
                <a:ea typeface="Quattrocento Sans"/>
                <a:cs typeface="Quattrocento Sans"/>
                <a:sym typeface="Quattrocento Sans"/>
              </a:endParaRPr>
            </a:p>
          </p:txBody>
        </p:sp>
      </p:grpSp>
      <p:cxnSp>
        <p:nvCxnSpPr>
          <p:cNvPr id="636" name="Google Shape;636;p44"/>
          <p:cNvCxnSpPr/>
          <p:nvPr/>
        </p:nvCxnSpPr>
        <p:spPr>
          <a:xfrm>
            <a:off x="4586590" y="1993881"/>
            <a:ext cx="960300" cy="0"/>
          </a:xfrm>
          <a:prstGeom prst="straightConnector1">
            <a:avLst/>
          </a:prstGeom>
          <a:noFill/>
          <a:ln w="9525" cap="flat" cmpd="sng">
            <a:solidFill>
              <a:schemeClr val="accent1"/>
            </a:solidFill>
            <a:prstDash val="solid"/>
            <a:round/>
            <a:headEnd type="oval" w="med" len="med"/>
            <a:tailEnd type="oval" w="med" len="med"/>
          </a:ln>
        </p:spPr>
      </p:cxnSp>
      <p:sp>
        <p:nvSpPr>
          <p:cNvPr id="637" name="Google Shape;637;p44"/>
          <p:cNvSpPr txBox="1"/>
          <p:nvPr/>
        </p:nvSpPr>
        <p:spPr>
          <a:xfrm>
            <a:off x="5602722" y="1837578"/>
            <a:ext cx="2531700" cy="31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Quattrocento Sans"/>
                <a:ea typeface="Quattrocento Sans"/>
                <a:cs typeface="Quattrocento Sans"/>
                <a:sym typeface="Quattrocento Sans"/>
              </a:rPr>
              <a:t>Insert your content</a:t>
            </a:r>
            <a:endParaRPr sz="1000">
              <a:solidFill>
                <a:schemeClr val="dk2"/>
              </a:solidFill>
              <a:latin typeface="Quattrocento Sans"/>
              <a:ea typeface="Quattrocento Sans"/>
              <a:cs typeface="Quattrocento Sans"/>
              <a:sym typeface="Quattrocento Sans"/>
            </a:endParaRPr>
          </a:p>
        </p:txBody>
      </p:sp>
      <p:cxnSp>
        <p:nvCxnSpPr>
          <p:cNvPr id="638" name="Google Shape;638;p44"/>
          <p:cNvCxnSpPr/>
          <p:nvPr/>
        </p:nvCxnSpPr>
        <p:spPr>
          <a:xfrm>
            <a:off x="4445163" y="2431427"/>
            <a:ext cx="1101600" cy="0"/>
          </a:xfrm>
          <a:prstGeom prst="straightConnector1">
            <a:avLst/>
          </a:prstGeom>
          <a:noFill/>
          <a:ln w="9525" cap="flat" cmpd="sng">
            <a:solidFill>
              <a:schemeClr val="accent2"/>
            </a:solidFill>
            <a:prstDash val="solid"/>
            <a:round/>
            <a:headEnd type="oval" w="med" len="med"/>
            <a:tailEnd type="oval" w="med" len="med"/>
          </a:ln>
        </p:spPr>
      </p:cxnSp>
      <p:sp>
        <p:nvSpPr>
          <p:cNvPr id="639" name="Google Shape;639;p44"/>
          <p:cNvSpPr txBox="1"/>
          <p:nvPr/>
        </p:nvSpPr>
        <p:spPr>
          <a:xfrm>
            <a:off x="5602722" y="2275115"/>
            <a:ext cx="2531700" cy="31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Quattrocento Sans"/>
                <a:ea typeface="Quattrocento Sans"/>
                <a:cs typeface="Quattrocento Sans"/>
                <a:sym typeface="Quattrocento Sans"/>
              </a:rPr>
              <a:t>Insert your content</a:t>
            </a:r>
            <a:endParaRPr sz="1000">
              <a:solidFill>
                <a:schemeClr val="dk2"/>
              </a:solidFill>
              <a:latin typeface="Quattrocento Sans"/>
              <a:ea typeface="Quattrocento Sans"/>
              <a:cs typeface="Quattrocento Sans"/>
              <a:sym typeface="Quattrocento Sans"/>
            </a:endParaRPr>
          </a:p>
        </p:txBody>
      </p:sp>
      <p:cxnSp>
        <p:nvCxnSpPr>
          <p:cNvPr id="640" name="Google Shape;640;p44"/>
          <p:cNvCxnSpPr/>
          <p:nvPr/>
        </p:nvCxnSpPr>
        <p:spPr>
          <a:xfrm>
            <a:off x="4244185" y="2868973"/>
            <a:ext cx="1302600" cy="0"/>
          </a:xfrm>
          <a:prstGeom prst="straightConnector1">
            <a:avLst/>
          </a:prstGeom>
          <a:noFill/>
          <a:ln w="9525" cap="flat" cmpd="sng">
            <a:solidFill>
              <a:schemeClr val="accent3"/>
            </a:solidFill>
            <a:prstDash val="solid"/>
            <a:round/>
            <a:headEnd type="oval" w="med" len="med"/>
            <a:tailEnd type="oval" w="med" len="med"/>
          </a:ln>
        </p:spPr>
      </p:cxnSp>
      <p:sp>
        <p:nvSpPr>
          <p:cNvPr id="641" name="Google Shape;641;p44"/>
          <p:cNvSpPr txBox="1"/>
          <p:nvPr/>
        </p:nvSpPr>
        <p:spPr>
          <a:xfrm>
            <a:off x="5602722" y="2712652"/>
            <a:ext cx="2531700" cy="31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Quattrocento Sans"/>
                <a:ea typeface="Quattrocento Sans"/>
                <a:cs typeface="Quattrocento Sans"/>
                <a:sym typeface="Quattrocento Sans"/>
              </a:rPr>
              <a:t>Insert your content</a:t>
            </a:r>
            <a:endParaRPr sz="1000">
              <a:solidFill>
                <a:schemeClr val="dk2"/>
              </a:solidFill>
              <a:latin typeface="Quattrocento Sans"/>
              <a:ea typeface="Quattrocento Sans"/>
              <a:cs typeface="Quattrocento Sans"/>
              <a:sym typeface="Quattrocento Sans"/>
            </a:endParaRPr>
          </a:p>
        </p:txBody>
      </p:sp>
      <p:cxnSp>
        <p:nvCxnSpPr>
          <p:cNvPr id="642" name="Google Shape;642;p44"/>
          <p:cNvCxnSpPr/>
          <p:nvPr/>
        </p:nvCxnSpPr>
        <p:spPr>
          <a:xfrm>
            <a:off x="4072983" y="3306497"/>
            <a:ext cx="1473600" cy="0"/>
          </a:xfrm>
          <a:prstGeom prst="straightConnector1">
            <a:avLst/>
          </a:prstGeom>
          <a:noFill/>
          <a:ln w="9525" cap="flat" cmpd="sng">
            <a:solidFill>
              <a:schemeClr val="accent4"/>
            </a:solidFill>
            <a:prstDash val="solid"/>
            <a:round/>
            <a:headEnd type="oval" w="med" len="med"/>
            <a:tailEnd type="oval" w="med" len="med"/>
          </a:ln>
        </p:spPr>
      </p:cxnSp>
      <p:sp>
        <p:nvSpPr>
          <p:cNvPr id="643" name="Google Shape;643;p44"/>
          <p:cNvSpPr txBox="1"/>
          <p:nvPr/>
        </p:nvSpPr>
        <p:spPr>
          <a:xfrm>
            <a:off x="5602722" y="3150188"/>
            <a:ext cx="2531700" cy="31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Quattrocento Sans"/>
                <a:ea typeface="Quattrocento Sans"/>
                <a:cs typeface="Quattrocento Sans"/>
                <a:sym typeface="Quattrocento Sans"/>
              </a:rPr>
              <a:t>Insert your content</a:t>
            </a:r>
            <a:endParaRPr sz="1000">
              <a:solidFill>
                <a:schemeClr val="dk2"/>
              </a:solidFill>
              <a:latin typeface="Quattrocento Sans"/>
              <a:ea typeface="Quattrocento Sans"/>
              <a:cs typeface="Quattrocento Sans"/>
              <a:sym typeface="Quattrocento Sans"/>
            </a:endParaRPr>
          </a:p>
        </p:txBody>
      </p:sp>
      <p:cxnSp>
        <p:nvCxnSpPr>
          <p:cNvPr id="644" name="Google Shape;644;p44"/>
          <p:cNvCxnSpPr/>
          <p:nvPr/>
        </p:nvCxnSpPr>
        <p:spPr>
          <a:xfrm>
            <a:off x="3886882" y="3744043"/>
            <a:ext cx="1659900" cy="0"/>
          </a:xfrm>
          <a:prstGeom prst="straightConnector1">
            <a:avLst/>
          </a:prstGeom>
          <a:noFill/>
          <a:ln w="9525" cap="flat" cmpd="sng">
            <a:solidFill>
              <a:schemeClr val="accent5"/>
            </a:solidFill>
            <a:prstDash val="solid"/>
            <a:round/>
            <a:headEnd type="oval" w="med" len="med"/>
            <a:tailEnd type="oval" w="med" len="med"/>
          </a:ln>
        </p:spPr>
      </p:cxnSp>
      <p:sp>
        <p:nvSpPr>
          <p:cNvPr id="645" name="Google Shape;645;p44"/>
          <p:cNvSpPr txBox="1"/>
          <p:nvPr/>
        </p:nvSpPr>
        <p:spPr>
          <a:xfrm>
            <a:off x="5602722" y="3587725"/>
            <a:ext cx="2531700" cy="31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Quattrocento Sans"/>
                <a:ea typeface="Quattrocento Sans"/>
                <a:cs typeface="Quattrocento Sans"/>
                <a:sym typeface="Quattrocento Sans"/>
              </a:rPr>
              <a:t>Insert your content</a:t>
            </a:r>
            <a:endParaRPr sz="1000">
              <a:solidFill>
                <a:schemeClr val="dk2"/>
              </a:solidFill>
              <a:latin typeface="Quattrocento Sans"/>
              <a:ea typeface="Quattrocento Sans"/>
              <a:cs typeface="Quattrocento Sans"/>
              <a:sym typeface="Quattrocento Sans"/>
            </a:endParaRPr>
          </a:p>
        </p:txBody>
      </p:sp>
      <p:cxnSp>
        <p:nvCxnSpPr>
          <p:cNvPr id="646" name="Google Shape;646;p44"/>
          <p:cNvCxnSpPr/>
          <p:nvPr/>
        </p:nvCxnSpPr>
        <p:spPr>
          <a:xfrm>
            <a:off x="3693353" y="4181566"/>
            <a:ext cx="1845600" cy="0"/>
          </a:xfrm>
          <a:prstGeom prst="straightConnector1">
            <a:avLst/>
          </a:prstGeom>
          <a:noFill/>
          <a:ln w="9525" cap="flat" cmpd="sng">
            <a:solidFill>
              <a:schemeClr val="accent6"/>
            </a:solidFill>
            <a:prstDash val="solid"/>
            <a:round/>
            <a:headEnd type="oval" w="med" len="med"/>
            <a:tailEnd type="oval" w="med" len="med"/>
          </a:ln>
        </p:spPr>
      </p:cxnSp>
      <p:sp>
        <p:nvSpPr>
          <p:cNvPr id="647" name="Google Shape;647;p44"/>
          <p:cNvSpPr txBox="1"/>
          <p:nvPr/>
        </p:nvSpPr>
        <p:spPr>
          <a:xfrm>
            <a:off x="5602722" y="4025262"/>
            <a:ext cx="2531700" cy="31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Quattrocento Sans"/>
                <a:ea typeface="Quattrocento Sans"/>
                <a:cs typeface="Quattrocento Sans"/>
                <a:sym typeface="Quattrocento Sans"/>
              </a:rPr>
              <a:t>Insert your content</a:t>
            </a:r>
            <a:endParaRPr sz="1000">
              <a:solidFill>
                <a:schemeClr val="dk2"/>
              </a:solidFill>
              <a:latin typeface="Quattrocento Sans"/>
              <a:ea typeface="Quattrocento Sans"/>
              <a:cs typeface="Quattrocento Sans"/>
              <a:sym typeface="Quattrocento Sans"/>
            </a:endParaRPr>
          </a:p>
        </p:txBody>
      </p:sp>
      <p:grpSp>
        <p:nvGrpSpPr>
          <p:cNvPr id="648" name="Google Shape;648;p44"/>
          <p:cNvGrpSpPr/>
          <p:nvPr/>
        </p:nvGrpSpPr>
        <p:grpSpPr>
          <a:xfrm>
            <a:off x="916458" y="1019750"/>
            <a:ext cx="214625" cy="214625"/>
            <a:chOff x="2594050" y="1631825"/>
            <a:chExt cx="439625" cy="439625"/>
          </a:xfrm>
        </p:grpSpPr>
        <p:sp>
          <p:nvSpPr>
            <p:cNvPr id="649" name="Google Shape;649;p44"/>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4"/>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4"/>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4"/>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0000"/>
                </a:solidFill>
              </a:rPr>
              <a:t>Red</a:t>
            </a:r>
            <a:r>
              <a:rPr lang="en" dirty="0"/>
              <a:t>-</a:t>
            </a:r>
            <a:r>
              <a:rPr lang="en" dirty="0">
                <a:solidFill>
                  <a:schemeClr val="tx1"/>
                </a:solidFill>
              </a:rPr>
              <a:t>Black</a:t>
            </a:r>
            <a:r>
              <a:rPr lang="en" dirty="0"/>
              <a:t> Trees Examples</a:t>
            </a:r>
            <a:endParaRPr dirty="0">
              <a:highlight>
                <a:schemeClr val="accent1"/>
              </a:highlight>
            </a:endParaRPr>
          </a:p>
        </p:txBody>
      </p:sp>
      <p:sp>
        <p:nvSpPr>
          <p:cNvPr id="125" name="Google Shape;125;p17"/>
          <p:cNvSpPr txBox="1">
            <a:spLocks noGrp="1"/>
          </p:cNvSpPr>
          <p:nvPr>
            <p:ph type="body" idx="1"/>
          </p:nvPr>
        </p:nvSpPr>
        <p:spPr>
          <a:xfrm>
            <a:off x="575187" y="1487591"/>
            <a:ext cx="8633107" cy="3262260"/>
          </a:xfrm>
          <a:prstGeom prst="rect">
            <a:avLst/>
          </a:prstGeom>
        </p:spPr>
        <p:txBody>
          <a:bodyPr spcFirstLastPara="1" wrap="square" lIns="91425" tIns="91425" rIns="91425" bIns="91425" anchor="t" anchorCtr="0">
            <a:noAutofit/>
          </a:bodyPr>
          <a:lstStyle/>
          <a:p>
            <a:pPr marL="0" indent="0" algn="just">
              <a:buNone/>
            </a:pPr>
            <a:r>
              <a:rPr lang="en-US" sz="1400" dirty="0">
                <a:solidFill>
                  <a:schemeClr val="tx1"/>
                </a:solidFill>
                <a:latin typeface="Century Gothic" panose="020B0502020202020204" pitchFamily="34" charset="0"/>
              </a:rPr>
              <a:t> Following are not possible 3-noded                                 Following are possible 3-noded</a:t>
            </a:r>
          </a:p>
          <a:p>
            <a:pPr marL="0" indent="0" algn="just">
              <a:buNone/>
            </a:pPr>
            <a:r>
              <a:rPr lang="en-US" sz="1400" dirty="0">
                <a:solidFill>
                  <a:schemeClr val="tx1"/>
                </a:solidFill>
                <a:latin typeface="Century Gothic" panose="020B0502020202020204" pitchFamily="34" charset="0"/>
              </a:rPr>
              <a:t> Red-Black Trees                                                                   Red-Black Trees</a:t>
            </a:r>
          </a:p>
          <a:p>
            <a:pPr marL="0" indent="0" algn="just">
              <a:buNone/>
            </a:pPr>
            <a:endParaRPr lang="en-US" sz="1400" dirty="0">
              <a:solidFill>
                <a:schemeClr val="tx1"/>
              </a:solidFill>
              <a:latin typeface="Century Gothic" panose="020B0502020202020204" pitchFamily="34" charset="0"/>
            </a:endParaRPr>
          </a:p>
          <a:p>
            <a:pPr marL="0" indent="0" algn="just">
              <a:buNone/>
            </a:pPr>
            <a:r>
              <a:rPr lang="en-US" sz="1400" dirty="0">
                <a:solidFill>
                  <a:schemeClr val="tx1"/>
                </a:solidFill>
                <a:latin typeface="Century Gothic" panose="020B0502020202020204" pitchFamily="34" charset="0"/>
              </a:rPr>
              <a:t> </a:t>
            </a:r>
            <a:endParaRPr sz="1400" dirty="0">
              <a:solidFill>
                <a:schemeClr val="tx1"/>
              </a:solidFill>
              <a:latin typeface="Century Gothic" panose="020B0502020202020204" pitchFamily="34" charset="0"/>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6" name="Picture 5">
            <a:extLst>
              <a:ext uri="{FF2B5EF4-FFF2-40B4-BE49-F238E27FC236}">
                <a16:creationId xmlns:a16="http://schemas.microsoft.com/office/drawing/2014/main" id="{5D89BC4B-1A4F-1941-E263-401B018B36E7}"/>
              </a:ext>
            </a:extLst>
          </p:cNvPr>
          <p:cNvPicPr>
            <a:picLocks noChangeAspect="1"/>
          </p:cNvPicPr>
          <p:nvPr/>
        </p:nvPicPr>
        <p:blipFill>
          <a:blip r:embed="rId3"/>
          <a:stretch>
            <a:fillRect/>
          </a:stretch>
        </p:blipFill>
        <p:spPr>
          <a:xfrm>
            <a:off x="347293" y="2571750"/>
            <a:ext cx="4544447" cy="1443301"/>
          </a:xfrm>
          <a:prstGeom prst="rect">
            <a:avLst/>
          </a:prstGeom>
        </p:spPr>
      </p:pic>
      <p:pic>
        <p:nvPicPr>
          <p:cNvPr id="9" name="Picture 8">
            <a:extLst>
              <a:ext uri="{FF2B5EF4-FFF2-40B4-BE49-F238E27FC236}">
                <a16:creationId xmlns:a16="http://schemas.microsoft.com/office/drawing/2014/main" id="{11AEC008-44AC-A145-69C7-B9CB543554AD}"/>
              </a:ext>
            </a:extLst>
          </p:cNvPr>
          <p:cNvPicPr>
            <a:picLocks noChangeAspect="1"/>
          </p:cNvPicPr>
          <p:nvPr/>
        </p:nvPicPr>
        <p:blipFill>
          <a:blip r:embed="rId4"/>
          <a:stretch>
            <a:fillRect/>
          </a:stretch>
        </p:blipFill>
        <p:spPr>
          <a:xfrm>
            <a:off x="5494755" y="2571749"/>
            <a:ext cx="3238781" cy="1443301"/>
          </a:xfrm>
          <a:prstGeom prst="rect">
            <a:avLst/>
          </a:prstGeom>
        </p:spPr>
      </p:pic>
      <p:cxnSp>
        <p:nvCxnSpPr>
          <p:cNvPr id="11" name="Straight Connector 10">
            <a:extLst>
              <a:ext uri="{FF2B5EF4-FFF2-40B4-BE49-F238E27FC236}">
                <a16:creationId xmlns:a16="http://schemas.microsoft.com/office/drawing/2014/main" id="{39A743D7-5684-169A-FC62-F1310EA0EB89}"/>
              </a:ext>
            </a:extLst>
          </p:cNvPr>
          <p:cNvCxnSpPr/>
          <p:nvPr/>
        </p:nvCxnSpPr>
        <p:spPr>
          <a:xfrm>
            <a:off x="4948086" y="1548581"/>
            <a:ext cx="0" cy="3201270"/>
          </a:xfrm>
          <a:prstGeom prst="line">
            <a:avLst/>
          </a:prstGeom>
          <a:ln>
            <a:solidFill>
              <a:schemeClr val="tx1">
                <a:lumMod val="95000"/>
                <a:lumOff val="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81577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4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Team Presentation</a:t>
            </a:r>
            <a:endParaRPr/>
          </a:p>
        </p:txBody>
      </p:sp>
      <p:sp>
        <p:nvSpPr>
          <p:cNvPr id="658" name="Google Shape;658;p4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60</a:t>
            </a:fld>
            <a:endParaRPr/>
          </a:p>
        </p:txBody>
      </p:sp>
      <p:pic>
        <p:nvPicPr>
          <p:cNvPr id="659" name="Google Shape;659;p45"/>
          <p:cNvPicPr preferRelativeResize="0"/>
          <p:nvPr/>
        </p:nvPicPr>
        <p:blipFill rotWithShape="1">
          <a:blip r:embed="rId3">
            <a:alphaModFix/>
          </a:blip>
          <a:srcRect l="19633" t="9820" b="9812"/>
          <a:stretch/>
        </p:blipFill>
        <p:spPr>
          <a:xfrm>
            <a:off x="826658" y="1917500"/>
            <a:ext cx="1489200" cy="1489200"/>
          </a:xfrm>
          <a:prstGeom prst="ellipse">
            <a:avLst/>
          </a:prstGeom>
          <a:noFill/>
          <a:ln>
            <a:noFill/>
          </a:ln>
        </p:spPr>
      </p:pic>
      <p:sp>
        <p:nvSpPr>
          <p:cNvPr id="660" name="Google Shape;660;p45"/>
          <p:cNvSpPr txBox="1"/>
          <p:nvPr/>
        </p:nvSpPr>
        <p:spPr>
          <a:xfrm>
            <a:off x="831683" y="353652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Quattrocento Sans"/>
                <a:ea typeface="Quattrocento Sans"/>
                <a:cs typeface="Quattrocento Sans"/>
                <a:sym typeface="Quattrocento Sans"/>
              </a:rPr>
              <a:t>Imani Jackson</a:t>
            </a:r>
            <a:br>
              <a:rPr lang="en">
                <a:latin typeface="Quattrocento Sans"/>
                <a:ea typeface="Quattrocento Sans"/>
                <a:cs typeface="Quattrocento Sans"/>
                <a:sym typeface="Quattrocento Sans"/>
              </a:rPr>
            </a:br>
            <a:r>
              <a:rPr lang="en" sz="800">
                <a:solidFill>
                  <a:schemeClr val="dk2"/>
                </a:solidFill>
                <a:latin typeface="Quattrocento Sans"/>
                <a:ea typeface="Quattrocento Sans"/>
                <a:cs typeface="Quattrocento Sans"/>
                <a:sym typeface="Quattrocento Sans"/>
              </a:rPr>
              <a:t>JOB TITLE</a:t>
            </a:r>
            <a:endParaRPr sz="800">
              <a:solidFill>
                <a:schemeClr val="dk2"/>
              </a:solidFill>
              <a:latin typeface="Quattrocento Sans"/>
              <a:ea typeface="Quattrocento Sans"/>
              <a:cs typeface="Quattrocento Sans"/>
              <a:sym typeface="Quattrocento Sans"/>
            </a:endParaRPr>
          </a:p>
          <a:p>
            <a:pPr marL="0" lvl="0" indent="0" algn="ctr" rtl="0">
              <a:spcBef>
                <a:spcPts val="400"/>
              </a:spcBef>
              <a:spcAft>
                <a:spcPts val="0"/>
              </a:spcAft>
              <a:buNone/>
            </a:pPr>
            <a:r>
              <a:rPr lang="en" sz="900">
                <a:solidFill>
                  <a:schemeClr val="dk2"/>
                </a:solidFill>
                <a:latin typeface="Quattrocento Sans"/>
                <a:ea typeface="Quattrocento Sans"/>
                <a:cs typeface="Quattrocento Sans"/>
                <a:sym typeface="Quattrocento Sans"/>
              </a:rPr>
              <a:t>Blue is the colour of the clear sky and the deep sea</a:t>
            </a:r>
            <a:endParaRPr>
              <a:latin typeface="Quattrocento Sans"/>
              <a:ea typeface="Quattrocento Sans"/>
              <a:cs typeface="Quattrocento Sans"/>
              <a:sym typeface="Quattrocento Sans"/>
            </a:endParaRPr>
          </a:p>
          <a:p>
            <a:pPr marL="0" lvl="0" indent="0" algn="ctr" rtl="0">
              <a:spcBef>
                <a:spcPts val="400"/>
              </a:spcBef>
              <a:spcAft>
                <a:spcPts val="400"/>
              </a:spcAft>
              <a:buNone/>
            </a:pPr>
            <a:endParaRPr>
              <a:latin typeface="Quattrocento Sans"/>
              <a:ea typeface="Quattrocento Sans"/>
              <a:cs typeface="Quattrocento Sans"/>
              <a:sym typeface="Quattrocento Sans"/>
            </a:endParaRPr>
          </a:p>
        </p:txBody>
      </p:sp>
      <p:pic>
        <p:nvPicPr>
          <p:cNvPr id="661" name="Google Shape;661;p45"/>
          <p:cNvPicPr preferRelativeResize="0"/>
          <p:nvPr/>
        </p:nvPicPr>
        <p:blipFill rotWithShape="1">
          <a:blip r:embed="rId4">
            <a:alphaModFix/>
          </a:blip>
          <a:srcRect/>
          <a:stretch/>
        </p:blipFill>
        <p:spPr>
          <a:xfrm>
            <a:off x="2806383" y="1917500"/>
            <a:ext cx="1489200" cy="1489200"/>
          </a:xfrm>
          <a:prstGeom prst="ellipse">
            <a:avLst/>
          </a:prstGeom>
          <a:noFill/>
          <a:ln>
            <a:noFill/>
          </a:ln>
        </p:spPr>
      </p:pic>
      <p:sp>
        <p:nvSpPr>
          <p:cNvPr id="662" name="Google Shape;662;p45"/>
          <p:cNvSpPr txBox="1"/>
          <p:nvPr/>
        </p:nvSpPr>
        <p:spPr>
          <a:xfrm>
            <a:off x="2811408" y="353652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Quattrocento Sans"/>
                <a:ea typeface="Quattrocento Sans"/>
                <a:cs typeface="Quattrocento Sans"/>
                <a:sym typeface="Quattrocento Sans"/>
              </a:rPr>
              <a:t>Marcos Galán</a:t>
            </a:r>
            <a:br>
              <a:rPr lang="en">
                <a:latin typeface="Quattrocento Sans"/>
                <a:ea typeface="Quattrocento Sans"/>
                <a:cs typeface="Quattrocento Sans"/>
                <a:sym typeface="Quattrocento Sans"/>
              </a:rPr>
            </a:br>
            <a:r>
              <a:rPr lang="en" sz="800">
                <a:solidFill>
                  <a:schemeClr val="dk2"/>
                </a:solidFill>
                <a:latin typeface="Quattrocento Sans"/>
                <a:ea typeface="Quattrocento Sans"/>
                <a:cs typeface="Quattrocento Sans"/>
                <a:sym typeface="Quattrocento Sans"/>
              </a:rPr>
              <a:t>JOB TITLE</a:t>
            </a:r>
            <a:endParaRPr sz="800">
              <a:solidFill>
                <a:schemeClr val="dk2"/>
              </a:solidFill>
              <a:latin typeface="Quattrocento Sans"/>
              <a:ea typeface="Quattrocento Sans"/>
              <a:cs typeface="Quattrocento Sans"/>
              <a:sym typeface="Quattrocento Sans"/>
            </a:endParaRPr>
          </a:p>
          <a:p>
            <a:pPr marL="0" lvl="0" indent="0" algn="ctr" rtl="0">
              <a:spcBef>
                <a:spcPts val="400"/>
              </a:spcBef>
              <a:spcAft>
                <a:spcPts val="0"/>
              </a:spcAft>
              <a:buNone/>
            </a:pPr>
            <a:r>
              <a:rPr lang="en" sz="900">
                <a:solidFill>
                  <a:schemeClr val="dk2"/>
                </a:solidFill>
                <a:latin typeface="Quattrocento Sans"/>
                <a:ea typeface="Quattrocento Sans"/>
                <a:cs typeface="Quattrocento Sans"/>
                <a:sym typeface="Quattrocento Sans"/>
              </a:rPr>
              <a:t>Blue is the colour of the clear sky and the deep sea</a:t>
            </a:r>
            <a:endParaRPr>
              <a:latin typeface="Quattrocento Sans"/>
              <a:ea typeface="Quattrocento Sans"/>
              <a:cs typeface="Quattrocento Sans"/>
              <a:sym typeface="Quattrocento Sans"/>
            </a:endParaRPr>
          </a:p>
          <a:p>
            <a:pPr marL="0" lvl="0" indent="0" algn="ctr" rtl="0">
              <a:spcBef>
                <a:spcPts val="400"/>
              </a:spcBef>
              <a:spcAft>
                <a:spcPts val="400"/>
              </a:spcAft>
              <a:buNone/>
            </a:pPr>
            <a:endParaRPr>
              <a:latin typeface="Quattrocento Sans"/>
              <a:ea typeface="Quattrocento Sans"/>
              <a:cs typeface="Quattrocento Sans"/>
              <a:sym typeface="Quattrocento Sans"/>
            </a:endParaRPr>
          </a:p>
        </p:txBody>
      </p:sp>
      <p:pic>
        <p:nvPicPr>
          <p:cNvPr id="663" name="Google Shape;663;p45"/>
          <p:cNvPicPr preferRelativeResize="0"/>
          <p:nvPr/>
        </p:nvPicPr>
        <p:blipFill rotWithShape="1">
          <a:blip r:embed="rId5">
            <a:alphaModFix/>
          </a:blip>
          <a:srcRect l="47271" t="22330" b="24940"/>
          <a:stretch/>
        </p:blipFill>
        <p:spPr>
          <a:xfrm>
            <a:off x="4786108" y="1917500"/>
            <a:ext cx="1489200" cy="1489200"/>
          </a:xfrm>
          <a:prstGeom prst="ellipse">
            <a:avLst/>
          </a:prstGeom>
          <a:noFill/>
          <a:ln>
            <a:noFill/>
          </a:ln>
        </p:spPr>
      </p:pic>
      <p:sp>
        <p:nvSpPr>
          <p:cNvPr id="664" name="Google Shape;664;p45"/>
          <p:cNvSpPr txBox="1"/>
          <p:nvPr/>
        </p:nvSpPr>
        <p:spPr>
          <a:xfrm>
            <a:off x="4791133" y="353652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Quattrocento Sans"/>
                <a:ea typeface="Quattrocento Sans"/>
                <a:cs typeface="Quattrocento Sans"/>
                <a:sym typeface="Quattrocento Sans"/>
              </a:rPr>
              <a:t>Ixchel Valdía</a:t>
            </a:r>
            <a:br>
              <a:rPr lang="en">
                <a:latin typeface="Quattrocento Sans"/>
                <a:ea typeface="Quattrocento Sans"/>
                <a:cs typeface="Quattrocento Sans"/>
                <a:sym typeface="Quattrocento Sans"/>
              </a:rPr>
            </a:br>
            <a:r>
              <a:rPr lang="en" sz="800">
                <a:solidFill>
                  <a:schemeClr val="dk2"/>
                </a:solidFill>
                <a:latin typeface="Quattrocento Sans"/>
                <a:ea typeface="Quattrocento Sans"/>
                <a:cs typeface="Quattrocento Sans"/>
                <a:sym typeface="Quattrocento Sans"/>
              </a:rPr>
              <a:t>JOB TITLE</a:t>
            </a:r>
            <a:endParaRPr sz="800">
              <a:solidFill>
                <a:schemeClr val="dk2"/>
              </a:solidFill>
              <a:latin typeface="Quattrocento Sans"/>
              <a:ea typeface="Quattrocento Sans"/>
              <a:cs typeface="Quattrocento Sans"/>
              <a:sym typeface="Quattrocento Sans"/>
            </a:endParaRPr>
          </a:p>
          <a:p>
            <a:pPr marL="0" lvl="0" indent="0" algn="ctr" rtl="0">
              <a:spcBef>
                <a:spcPts val="400"/>
              </a:spcBef>
              <a:spcAft>
                <a:spcPts val="0"/>
              </a:spcAft>
              <a:buNone/>
            </a:pPr>
            <a:r>
              <a:rPr lang="en" sz="900">
                <a:solidFill>
                  <a:schemeClr val="dk2"/>
                </a:solidFill>
                <a:latin typeface="Quattrocento Sans"/>
                <a:ea typeface="Quattrocento Sans"/>
                <a:cs typeface="Quattrocento Sans"/>
                <a:sym typeface="Quattrocento Sans"/>
              </a:rPr>
              <a:t>Blue is the colour of the clear sky and the deep sea</a:t>
            </a:r>
            <a:endParaRPr>
              <a:latin typeface="Quattrocento Sans"/>
              <a:ea typeface="Quattrocento Sans"/>
              <a:cs typeface="Quattrocento Sans"/>
              <a:sym typeface="Quattrocento Sans"/>
            </a:endParaRPr>
          </a:p>
          <a:p>
            <a:pPr marL="0" lvl="0" indent="0" algn="ctr" rtl="0">
              <a:spcBef>
                <a:spcPts val="400"/>
              </a:spcBef>
              <a:spcAft>
                <a:spcPts val="400"/>
              </a:spcAft>
              <a:buNone/>
            </a:pPr>
            <a:endParaRPr>
              <a:latin typeface="Quattrocento Sans"/>
              <a:ea typeface="Quattrocento Sans"/>
              <a:cs typeface="Quattrocento Sans"/>
              <a:sym typeface="Quattrocento Sans"/>
            </a:endParaRPr>
          </a:p>
        </p:txBody>
      </p:sp>
      <p:pic>
        <p:nvPicPr>
          <p:cNvPr id="665" name="Google Shape;665;p45"/>
          <p:cNvPicPr preferRelativeResize="0"/>
          <p:nvPr/>
        </p:nvPicPr>
        <p:blipFill rotWithShape="1">
          <a:blip r:embed="rId6">
            <a:alphaModFix/>
          </a:blip>
          <a:srcRect t="3926" b="29406"/>
          <a:stretch/>
        </p:blipFill>
        <p:spPr>
          <a:xfrm>
            <a:off x="6765833" y="1917500"/>
            <a:ext cx="1489200" cy="1489200"/>
          </a:xfrm>
          <a:prstGeom prst="ellipse">
            <a:avLst/>
          </a:prstGeom>
          <a:noFill/>
          <a:ln>
            <a:noFill/>
          </a:ln>
        </p:spPr>
      </p:pic>
      <p:sp>
        <p:nvSpPr>
          <p:cNvPr id="666" name="Google Shape;666;p45"/>
          <p:cNvSpPr txBox="1"/>
          <p:nvPr/>
        </p:nvSpPr>
        <p:spPr>
          <a:xfrm>
            <a:off x="6770858" y="353652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Quattrocento Sans"/>
                <a:ea typeface="Quattrocento Sans"/>
                <a:cs typeface="Quattrocento Sans"/>
                <a:sym typeface="Quattrocento Sans"/>
              </a:rPr>
              <a:t>Nils Årud</a:t>
            </a:r>
            <a:br>
              <a:rPr lang="en">
                <a:latin typeface="Quattrocento Sans"/>
                <a:ea typeface="Quattrocento Sans"/>
                <a:cs typeface="Quattrocento Sans"/>
                <a:sym typeface="Quattrocento Sans"/>
              </a:rPr>
            </a:br>
            <a:r>
              <a:rPr lang="en" sz="800">
                <a:solidFill>
                  <a:schemeClr val="dk2"/>
                </a:solidFill>
                <a:latin typeface="Quattrocento Sans"/>
                <a:ea typeface="Quattrocento Sans"/>
                <a:cs typeface="Quattrocento Sans"/>
                <a:sym typeface="Quattrocento Sans"/>
              </a:rPr>
              <a:t>JOB TITLE</a:t>
            </a:r>
            <a:endParaRPr sz="800">
              <a:solidFill>
                <a:schemeClr val="dk2"/>
              </a:solidFill>
              <a:latin typeface="Quattrocento Sans"/>
              <a:ea typeface="Quattrocento Sans"/>
              <a:cs typeface="Quattrocento Sans"/>
              <a:sym typeface="Quattrocento Sans"/>
            </a:endParaRPr>
          </a:p>
          <a:p>
            <a:pPr marL="0" lvl="0" indent="0" algn="ctr" rtl="0">
              <a:spcBef>
                <a:spcPts val="400"/>
              </a:spcBef>
              <a:spcAft>
                <a:spcPts val="0"/>
              </a:spcAft>
              <a:buNone/>
            </a:pPr>
            <a:r>
              <a:rPr lang="en" sz="900">
                <a:solidFill>
                  <a:schemeClr val="dk2"/>
                </a:solidFill>
                <a:latin typeface="Quattrocento Sans"/>
                <a:ea typeface="Quattrocento Sans"/>
                <a:cs typeface="Quattrocento Sans"/>
                <a:sym typeface="Quattrocento Sans"/>
              </a:rPr>
              <a:t>Blue is the colour of the clear sky and the deep sea</a:t>
            </a:r>
            <a:endParaRPr>
              <a:latin typeface="Quattrocento Sans"/>
              <a:ea typeface="Quattrocento Sans"/>
              <a:cs typeface="Quattrocento Sans"/>
              <a:sym typeface="Quattrocento Sans"/>
            </a:endParaRPr>
          </a:p>
          <a:p>
            <a:pPr marL="0" lvl="0" indent="0" algn="ctr" rtl="0">
              <a:spcBef>
                <a:spcPts val="400"/>
              </a:spcBef>
              <a:spcAft>
                <a:spcPts val="400"/>
              </a:spcAft>
              <a:buNone/>
            </a:pPr>
            <a:endParaRPr>
              <a:latin typeface="Quattrocento Sans"/>
              <a:ea typeface="Quattrocento Sans"/>
              <a:cs typeface="Quattrocento Sans"/>
              <a:sym typeface="Quattrocento Sans"/>
            </a:endParaRPr>
          </a:p>
        </p:txBody>
      </p:sp>
      <p:grpSp>
        <p:nvGrpSpPr>
          <p:cNvPr id="667" name="Google Shape;667;p45"/>
          <p:cNvGrpSpPr/>
          <p:nvPr/>
        </p:nvGrpSpPr>
        <p:grpSpPr>
          <a:xfrm>
            <a:off x="916458" y="1019750"/>
            <a:ext cx="214625" cy="214625"/>
            <a:chOff x="2594050" y="1631825"/>
            <a:chExt cx="439625" cy="439625"/>
          </a:xfrm>
        </p:grpSpPr>
        <p:sp>
          <p:nvSpPr>
            <p:cNvPr id="668" name="Google Shape;668;p45"/>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5"/>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5"/>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5"/>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5"/>
        <p:cNvGrpSpPr/>
        <p:nvPr/>
      </p:nvGrpSpPr>
      <p:grpSpPr>
        <a:xfrm>
          <a:off x="0" y="0"/>
          <a:ext cx="0" cy="0"/>
          <a:chOff x="0" y="0"/>
          <a:chExt cx="0" cy="0"/>
        </a:xfrm>
      </p:grpSpPr>
      <p:sp>
        <p:nvSpPr>
          <p:cNvPr id="676" name="Google Shape;676;p46"/>
          <p:cNvSpPr txBox="1">
            <a:spLocks noGrp="1"/>
          </p:cNvSpPr>
          <p:nvPr>
            <p:ph type="title" idx="4294967295"/>
          </p:nvPr>
        </p:nvSpPr>
        <p:spPr>
          <a:xfrm>
            <a:off x="467100" y="0"/>
            <a:ext cx="82098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
        <p:nvSpPr>
          <p:cNvPr id="677" name="Google Shape;677;p46"/>
          <p:cNvSpPr/>
          <p:nvPr/>
        </p:nvSpPr>
        <p:spPr>
          <a:xfrm>
            <a:off x="467100" y="467100"/>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46"/>
          <p:cNvGrpSpPr/>
          <p:nvPr/>
        </p:nvGrpSpPr>
        <p:grpSpPr>
          <a:xfrm>
            <a:off x="638150" y="467111"/>
            <a:ext cx="7867750" cy="4209098"/>
            <a:chOff x="638138" y="467100"/>
            <a:chExt cx="7867750" cy="4194000"/>
          </a:xfrm>
        </p:grpSpPr>
        <p:cxnSp>
          <p:nvCxnSpPr>
            <p:cNvPr id="679" name="Google Shape;679;p46"/>
            <p:cNvCxnSpPr/>
            <p:nvPr/>
          </p:nvCxnSpPr>
          <p:spPr>
            <a:xfrm>
              <a:off x="638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80" name="Google Shape;680;p46"/>
            <p:cNvCxnSpPr/>
            <p:nvPr/>
          </p:nvCxnSpPr>
          <p:spPr>
            <a:xfrm>
              <a:off x="809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81" name="Google Shape;681;p46"/>
            <p:cNvCxnSpPr/>
            <p:nvPr/>
          </p:nvCxnSpPr>
          <p:spPr>
            <a:xfrm>
              <a:off x="980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82" name="Google Shape;682;p46"/>
            <p:cNvCxnSpPr/>
            <p:nvPr/>
          </p:nvCxnSpPr>
          <p:spPr>
            <a:xfrm>
              <a:off x="1151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83" name="Google Shape;683;p46"/>
            <p:cNvCxnSpPr/>
            <p:nvPr/>
          </p:nvCxnSpPr>
          <p:spPr>
            <a:xfrm>
              <a:off x="1322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84" name="Google Shape;684;p46"/>
            <p:cNvCxnSpPr/>
            <p:nvPr/>
          </p:nvCxnSpPr>
          <p:spPr>
            <a:xfrm>
              <a:off x="1493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85" name="Google Shape;685;p46"/>
            <p:cNvCxnSpPr/>
            <p:nvPr/>
          </p:nvCxnSpPr>
          <p:spPr>
            <a:xfrm>
              <a:off x="1664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86" name="Google Shape;686;p46"/>
            <p:cNvCxnSpPr/>
            <p:nvPr/>
          </p:nvCxnSpPr>
          <p:spPr>
            <a:xfrm>
              <a:off x="1835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87" name="Google Shape;687;p46"/>
            <p:cNvCxnSpPr/>
            <p:nvPr/>
          </p:nvCxnSpPr>
          <p:spPr>
            <a:xfrm>
              <a:off x="2006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88" name="Google Shape;688;p46"/>
            <p:cNvCxnSpPr/>
            <p:nvPr/>
          </p:nvCxnSpPr>
          <p:spPr>
            <a:xfrm>
              <a:off x="2177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89" name="Google Shape;689;p46"/>
            <p:cNvCxnSpPr/>
            <p:nvPr/>
          </p:nvCxnSpPr>
          <p:spPr>
            <a:xfrm>
              <a:off x="2348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90" name="Google Shape;690;p46"/>
            <p:cNvCxnSpPr/>
            <p:nvPr/>
          </p:nvCxnSpPr>
          <p:spPr>
            <a:xfrm>
              <a:off x="2519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91" name="Google Shape;691;p46"/>
            <p:cNvCxnSpPr/>
            <p:nvPr/>
          </p:nvCxnSpPr>
          <p:spPr>
            <a:xfrm>
              <a:off x="2690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92" name="Google Shape;692;p46"/>
            <p:cNvCxnSpPr/>
            <p:nvPr/>
          </p:nvCxnSpPr>
          <p:spPr>
            <a:xfrm>
              <a:off x="2861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93" name="Google Shape;693;p46"/>
            <p:cNvCxnSpPr/>
            <p:nvPr/>
          </p:nvCxnSpPr>
          <p:spPr>
            <a:xfrm>
              <a:off x="3032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94" name="Google Shape;694;p46"/>
            <p:cNvCxnSpPr/>
            <p:nvPr/>
          </p:nvCxnSpPr>
          <p:spPr>
            <a:xfrm>
              <a:off x="3203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95" name="Google Shape;695;p46"/>
            <p:cNvCxnSpPr/>
            <p:nvPr/>
          </p:nvCxnSpPr>
          <p:spPr>
            <a:xfrm>
              <a:off x="3374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96" name="Google Shape;696;p46"/>
            <p:cNvCxnSpPr/>
            <p:nvPr/>
          </p:nvCxnSpPr>
          <p:spPr>
            <a:xfrm>
              <a:off x="3545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97" name="Google Shape;697;p46"/>
            <p:cNvCxnSpPr/>
            <p:nvPr/>
          </p:nvCxnSpPr>
          <p:spPr>
            <a:xfrm>
              <a:off x="3716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98" name="Google Shape;698;p46"/>
            <p:cNvCxnSpPr/>
            <p:nvPr/>
          </p:nvCxnSpPr>
          <p:spPr>
            <a:xfrm>
              <a:off x="3887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99" name="Google Shape;699;p46"/>
            <p:cNvCxnSpPr/>
            <p:nvPr/>
          </p:nvCxnSpPr>
          <p:spPr>
            <a:xfrm>
              <a:off x="40588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00" name="Google Shape;700;p46"/>
            <p:cNvCxnSpPr/>
            <p:nvPr/>
          </p:nvCxnSpPr>
          <p:spPr>
            <a:xfrm>
              <a:off x="42299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01" name="Google Shape;701;p46"/>
            <p:cNvCxnSpPr/>
            <p:nvPr/>
          </p:nvCxnSpPr>
          <p:spPr>
            <a:xfrm>
              <a:off x="44009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02" name="Google Shape;702;p46"/>
            <p:cNvCxnSpPr/>
            <p:nvPr/>
          </p:nvCxnSpPr>
          <p:spPr>
            <a:xfrm>
              <a:off x="47430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03" name="Google Shape;703;p46"/>
            <p:cNvCxnSpPr/>
            <p:nvPr/>
          </p:nvCxnSpPr>
          <p:spPr>
            <a:xfrm>
              <a:off x="49141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04" name="Google Shape;704;p46"/>
            <p:cNvCxnSpPr/>
            <p:nvPr/>
          </p:nvCxnSpPr>
          <p:spPr>
            <a:xfrm>
              <a:off x="5085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05" name="Google Shape;705;p46"/>
            <p:cNvCxnSpPr/>
            <p:nvPr/>
          </p:nvCxnSpPr>
          <p:spPr>
            <a:xfrm>
              <a:off x="5256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06" name="Google Shape;706;p46"/>
            <p:cNvCxnSpPr/>
            <p:nvPr/>
          </p:nvCxnSpPr>
          <p:spPr>
            <a:xfrm>
              <a:off x="5427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07" name="Google Shape;707;p46"/>
            <p:cNvCxnSpPr/>
            <p:nvPr/>
          </p:nvCxnSpPr>
          <p:spPr>
            <a:xfrm>
              <a:off x="5598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08" name="Google Shape;708;p46"/>
            <p:cNvCxnSpPr/>
            <p:nvPr/>
          </p:nvCxnSpPr>
          <p:spPr>
            <a:xfrm>
              <a:off x="5769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09" name="Google Shape;709;p46"/>
            <p:cNvCxnSpPr/>
            <p:nvPr/>
          </p:nvCxnSpPr>
          <p:spPr>
            <a:xfrm>
              <a:off x="5940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0" name="Google Shape;710;p46"/>
            <p:cNvCxnSpPr/>
            <p:nvPr/>
          </p:nvCxnSpPr>
          <p:spPr>
            <a:xfrm>
              <a:off x="6111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1" name="Google Shape;711;p46"/>
            <p:cNvCxnSpPr/>
            <p:nvPr/>
          </p:nvCxnSpPr>
          <p:spPr>
            <a:xfrm>
              <a:off x="6282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2" name="Google Shape;712;p46"/>
            <p:cNvCxnSpPr/>
            <p:nvPr/>
          </p:nvCxnSpPr>
          <p:spPr>
            <a:xfrm>
              <a:off x="6453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3" name="Google Shape;713;p46"/>
            <p:cNvCxnSpPr/>
            <p:nvPr/>
          </p:nvCxnSpPr>
          <p:spPr>
            <a:xfrm>
              <a:off x="6624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4" name="Google Shape;714;p46"/>
            <p:cNvCxnSpPr/>
            <p:nvPr/>
          </p:nvCxnSpPr>
          <p:spPr>
            <a:xfrm>
              <a:off x="6795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5" name="Google Shape;715;p46"/>
            <p:cNvCxnSpPr/>
            <p:nvPr/>
          </p:nvCxnSpPr>
          <p:spPr>
            <a:xfrm>
              <a:off x="6966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6" name="Google Shape;716;p46"/>
            <p:cNvCxnSpPr/>
            <p:nvPr/>
          </p:nvCxnSpPr>
          <p:spPr>
            <a:xfrm>
              <a:off x="7137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7" name="Google Shape;717;p46"/>
            <p:cNvCxnSpPr/>
            <p:nvPr/>
          </p:nvCxnSpPr>
          <p:spPr>
            <a:xfrm>
              <a:off x="7308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8" name="Google Shape;718;p46"/>
            <p:cNvCxnSpPr/>
            <p:nvPr/>
          </p:nvCxnSpPr>
          <p:spPr>
            <a:xfrm>
              <a:off x="7479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9" name="Google Shape;719;p46"/>
            <p:cNvCxnSpPr/>
            <p:nvPr/>
          </p:nvCxnSpPr>
          <p:spPr>
            <a:xfrm>
              <a:off x="7650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0" name="Google Shape;720;p46"/>
            <p:cNvCxnSpPr/>
            <p:nvPr/>
          </p:nvCxnSpPr>
          <p:spPr>
            <a:xfrm>
              <a:off x="7821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1" name="Google Shape;721;p46"/>
            <p:cNvCxnSpPr/>
            <p:nvPr/>
          </p:nvCxnSpPr>
          <p:spPr>
            <a:xfrm>
              <a:off x="7992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2" name="Google Shape;722;p46"/>
            <p:cNvCxnSpPr/>
            <p:nvPr/>
          </p:nvCxnSpPr>
          <p:spPr>
            <a:xfrm>
              <a:off x="8163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3" name="Google Shape;723;p46"/>
            <p:cNvCxnSpPr/>
            <p:nvPr/>
          </p:nvCxnSpPr>
          <p:spPr>
            <a:xfrm>
              <a:off x="8334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4" name="Google Shape;724;p46"/>
            <p:cNvCxnSpPr/>
            <p:nvPr/>
          </p:nvCxnSpPr>
          <p:spPr>
            <a:xfrm>
              <a:off x="8505888" y="467100"/>
              <a:ext cx="0" cy="4194000"/>
            </a:xfrm>
            <a:prstGeom prst="straightConnector1">
              <a:avLst/>
            </a:prstGeom>
            <a:noFill/>
            <a:ln w="9525" cap="flat" cmpd="sng">
              <a:solidFill>
                <a:schemeClr val="lt2"/>
              </a:solidFill>
              <a:prstDash val="solid"/>
              <a:round/>
              <a:headEnd type="none" w="med" len="med"/>
              <a:tailEnd type="none" w="med" len="med"/>
            </a:ln>
          </p:spPr>
        </p:cxnSp>
      </p:grpSp>
      <p:sp>
        <p:nvSpPr>
          <p:cNvPr id="725" name="Google Shape;725;p4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61</a:t>
            </a:fld>
            <a:endParaRPr/>
          </a:p>
        </p:txBody>
      </p:sp>
      <p:grpSp>
        <p:nvGrpSpPr>
          <p:cNvPr id="726" name="Google Shape;726;p46"/>
          <p:cNvGrpSpPr/>
          <p:nvPr/>
        </p:nvGrpSpPr>
        <p:grpSpPr>
          <a:xfrm>
            <a:off x="467107" y="642473"/>
            <a:ext cx="8209755" cy="3858239"/>
            <a:chOff x="467088" y="642474"/>
            <a:chExt cx="4194000" cy="3858239"/>
          </a:xfrm>
        </p:grpSpPr>
        <p:cxnSp>
          <p:nvCxnSpPr>
            <p:cNvPr id="727" name="Google Shape;727;p46"/>
            <p:cNvCxnSpPr/>
            <p:nvPr/>
          </p:nvCxnSpPr>
          <p:spPr>
            <a:xfrm>
              <a:off x="2564088" y="-145452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8" name="Google Shape;728;p46"/>
            <p:cNvCxnSpPr/>
            <p:nvPr/>
          </p:nvCxnSpPr>
          <p:spPr>
            <a:xfrm>
              <a:off x="2564088" y="-127915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9" name="Google Shape;729;p46"/>
            <p:cNvCxnSpPr/>
            <p:nvPr/>
          </p:nvCxnSpPr>
          <p:spPr>
            <a:xfrm>
              <a:off x="2564088" y="-110377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0" name="Google Shape;730;p46"/>
            <p:cNvCxnSpPr/>
            <p:nvPr/>
          </p:nvCxnSpPr>
          <p:spPr>
            <a:xfrm>
              <a:off x="2564088" y="-92840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1" name="Google Shape;731;p46"/>
            <p:cNvCxnSpPr/>
            <p:nvPr/>
          </p:nvCxnSpPr>
          <p:spPr>
            <a:xfrm>
              <a:off x="2564088" y="-75302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2" name="Google Shape;732;p46"/>
            <p:cNvCxnSpPr/>
            <p:nvPr/>
          </p:nvCxnSpPr>
          <p:spPr>
            <a:xfrm>
              <a:off x="2564088" y="-57765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3" name="Google Shape;733;p46"/>
            <p:cNvCxnSpPr/>
            <p:nvPr/>
          </p:nvCxnSpPr>
          <p:spPr>
            <a:xfrm>
              <a:off x="2564088" y="-40227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4" name="Google Shape;734;p46"/>
            <p:cNvCxnSpPr/>
            <p:nvPr/>
          </p:nvCxnSpPr>
          <p:spPr>
            <a:xfrm>
              <a:off x="2564088" y="-22690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5" name="Google Shape;735;p46"/>
            <p:cNvCxnSpPr/>
            <p:nvPr/>
          </p:nvCxnSpPr>
          <p:spPr>
            <a:xfrm>
              <a:off x="2564088" y="-5153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6" name="Google Shape;736;p46"/>
            <p:cNvCxnSpPr/>
            <p:nvPr/>
          </p:nvCxnSpPr>
          <p:spPr>
            <a:xfrm>
              <a:off x="2564088" y="12384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7" name="Google Shape;737;p46"/>
            <p:cNvCxnSpPr/>
            <p:nvPr/>
          </p:nvCxnSpPr>
          <p:spPr>
            <a:xfrm>
              <a:off x="2564088" y="29921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8" name="Google Shape;738;p46"/>
            <p:cNvCxnSpPr/>
            <p:nvPr/>
          </p:nvCxnSpPr>
          <p:spPr>
            <a:xfrm>
              <a:off x="2564088" y="64996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9" name="Google Shape;739;p46"/>
            <p:cNvCxnSpPr/>
            <p:nvPr/>
          </p:nvCxnSpPr>
          <p:spPr>
            <a:xfrm>
              <a:off x="2564088" y="82534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0" name="Google Shape;740;p46"/>
            <p:cNvCxnSpPr/>
            <p:nvPr/>
          </p:nvCxnSpPr>
          <p:spPr>
            <a:xfrm>
              <a:off x="2564088" y="100071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1" name="Google Shape;741;p46"/>
            <p:cNvCxnSpPr/>
            <p:nvPr/>
          </p:nvCxnSpPr>
          <p:spPr>
            <a:xfrm>
              <a:off x="2564088" y="117609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2" name="Google Shape;742;p46"/>
            <p:cNvCxnSpPr/>
            <p:nvPr/>
          </p:nvCxnSpPr>
          <p:spPr>
            <a:xfrm>
              <a:off x="2564088" y="135146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3" name="Google Shape;743;p46"/>
            <p:cNvCxnSpPr/>
            <p:nvPr/>
          </p:nvCxnSpPr>
          <p:spPr>
            <a:xfrm>
              <a:off x="2564088" y="152684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4" name="Google Shape;744;p46"/>
            <p:cNvCxnSpPr/>
            <p:nvPr/>
          </p:nvCxnSpPr>
          <p:spPr>
            <a:xfrm>
              <a:off x="2564088" y="170221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5" name="Google Shape;745;p46"/>
            <p:cNvCxnSpPr/>
            <p:nvPr/>
          </p:nvCxnSpPr>
          <p:spPr>
            <a:xfrm>
              <a:off x="2564088" y="187759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6" name="Google Shape;746;p46"/>
            <p:cNvCxnSpPr/>
            <p:nvPr/>
          </p:nvCxnSpPr>
          <p:spPr>
            <a:xfrm>
              <a:off x="2564088" y="205296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7" name="Google Shape;747;p46"/>
            <p:cNvCxnSpPr/>
            <p:nvPr/>
          </p:nvCxnSpPr>
          <p:spPr>
            <a:xfrm>
              <a:off x="2564088" y="222833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8" name="Google Shape;748;p46"/>
            <p:cNvCxnSpPr/>
            <p:nvPr/>
          </p:nvCxnSpPr>
          <p:spPr>
            <a:xfrm>
              <a:off x="2564088" y="2403713"/>
              <a:ext cx="0" cy="4194000"/>
            </a:xfrm>
            <a:prstGeom prst="straightConnector1">
              <a:avLst/>
            </a:prstGeom>
            <a:noFill/>
            <a:ln w="9525" cap="flat" cmpd="sng">
              <a:solidFill>
                <a:schemeClr val="lt2"/>
              </a:solidFill>
              <a:prstDash val="solid"/>
              <a:round/>
              <a:headEnd type="none" w="med" len="med"/>
              <a:tailEnd type="none" w="med" len="med"/>
            </a:ln>
          </p:spPr>
        </p:cxnSp>
      </p:grpSp>
      <p:cxnSp>
        <p:nvCxnSpPr>
          <p:cNvPr id="749" name="Google Shape;749;p46"/>
          <p:cNvCxnSpPr/>
          <p:nvPr/>
        </p:nvCxnSpPr>
        <p:spPr>
          <a:xfrm>
            <a:off x="4572000" y="467100"/>
            <a:ext cx="0" cy="4209000"/>
          </a:xfrm>
          <a:prstGeom prst="straightConnector1">
            <a:avLst/>
          </a:prstGeom>
          <a:noFill/>
          <a:ln w="19050" cap="flat" cmpd="sng">
            <a:solidFill>
              <a:schemeClr val="dk1"/>
            </a:solidFill>
            <a:prstDash val="solid"/>
            <a:round/>
            <a:headEnd type="triangle" w="sm" len="sm"/>
            <a:tailEnd type="triangle" w="sm" len="sm"/>
          </a:ln>
        </p:spPr>
      </p:cxnSp>
      <p:cxnSp>
        <p:nvCxnSpPr>
          <p:cNvPr id="750" name="Google Shape;750;p46"/>
          <p:cNvCxnSpPr/>
          <p:nvPr/>
        </p:nvCxnSpPr>
        <p:spPr>
          <a:xfrm>
            <a:off x="467100" y="2571600"/>
            <a:ext cx="8209800" cy="0"/>
          </a:xfrm>
          <a:prstGeom prst="straightConnector1">
            <a:avLst/>
          </a:prstGeom>
          <a:noFill/>
          <a:ln w="19050" cap="flat" cmpd="sng">
            <a:solidFill>
              <a:schemeClr val="dk1"/>
            </a:solidFill>
            <a:prstDash val="solid"/>
            <a:round/>
            <a:headEnd type="triangle" w="sm" len="sm"/>
            <a:tailEnd type="triangle" w="sm" len="sm"/>
          </a:ln>
        </p:spPr>
      </p:cxnSp>
      <p:sp>
        <p:nvSpPr>
          <p:cNvPr id="751" name="Google Shape;751;p46"/>
          <p:cNvSpPr txBox="1"/>
          <p:nvPr/>
        </p:nvSpPr>
        <p:spPr>
          <a:xfrm rot="-5400000">
            <a:off x="-258750" y="248893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Quattrocento Sans"/>
                <a:ea typeface="Quattrocento Sans"/>
                <a:cs typeface="Quattrocento Sans"/>
                <a:sym typeface="Quattrocento Sans"/>
              </a:rPr>
              <a:t>LOW VALUE 1</a:t>
            </a:r>
            <a:endParaRPr sz="800">
              <a:solidFill>
                <a:schemeClr val="dk2"/>
              </a:solidFill>
              <a:latin typeface="Quattrocento Sans"/>
              <a:ea typeface="Quattrocento Sans"/>
              <a:cs typeface="Quattrocento Sans"/>
              <a:sym typeface="Quattrocento Sans"/>
            </a:endParaRPr>
          </a:p>
        </p:txBody>
      </p:sp>
      <p:sp>
        <p:nvSpPr>
          <p:cNvPr id="752" name="Google Shape;752;p46"/>
          <p:cNvSpPr txBox="1"/>
          <p:nvPr/>
        </p:nvSpPr>
        <p:spPr>
          <a:xfrm rot="5400000">
            <a:off x="8116400" y="2488925"/>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Quattrocento Sans"/>
                <a:ea typeface="Quattrocento Sans"/>
                <a:cs typeface="Quattrocento Sans"/>
                <a:sym typeface="Quattrocento Sans"/>
              </a:rPr>
              <a:t>HIGH VALUE 1</a:t>
            </a:r>
            <a:endParaRPr sz="800">
              <a:solidFill>
                <a:schemeClr val="dk2"/>
              </a:solidFill>
              <a:latin typeface="Quattrocento Sans"/>
              <a:ea typeface="Quattrocento Sans"/>
              <a:cs typeface="Quattrocento Sans"/>
              <a:sym typeface="Quattrocento Sans"/>
            </a:endParaRPr>
          </a:p>
        </p:txBody>
      </p:sp>
      <p:sp>
        <p:nvSpPr>
          <p:cNvPr id="753" name="Google Shape;753;p46"/>
          <p:cNvSpPr txBox="1"/>
          <p:nvPr/>
        </p:nvSpPr>
        <p:spPr>
          <a:xfrm>
            <a:off x="3928825" y="4676063"/>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Quattrocento Sans"/>
                <a:ea typeface="Quattrocento Sans"/>
                <a:cs typeface="Quattrocento Sans"/>
                <a:sym typeface="Quattrocento Sans"/>
              </a:rPr>
              <a:t>LOW VALUE 2</a:t>
            </a:r>
            <a:endParaRPr sz="800">
              <a:solidFill>
                <a:schemeClr val="dk2"/>
              </a:solidFill>
              <a:latin typeface="Quattrocento Sans"/>
              <a:ea typeface="Quattrocento Sans"/>
              <a:cs typeface="Quattrocento Sans"/>
              <a:sym typeface="Quattrocento Sans"/>
            </a:endParaRPr>
          </a:p>
        </p:txBody>
      </p:sp>
      <p:sp>
        <p:nvSpPr>
          <p:cNvPr id="754" name="Google Shape;754;p46"/>
          <p:cNvSpPr txBox="1"/>
          <p:nvPr/>
        </p:nvSpPr>
        <p:spPr>
          <a:xfrm>
            <a:off x="3928775" y="30178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Quattrocento Sans"/>
                <a:ea typeface="Quattrocento Sans"/>
                <a:cs typeface="Quattrocento Sans"/>
                <a:sym typeface="Quattrocento Sans"/>
              </a:rPr>
              <a:t>HIGH VALUE 2</a:t>
            </a:r>
            <a:endParaRPr sz="800">
              <a:solidFill>
                <a:schemeClr val="dk2"/>
              </a:solidFill>
              <a:latin typeface="Quattrocento Sans"/>
              <a:ea typeface="Quattrocento Sans"/>
              <a:cs typeface="Quattrocento Sans"/>
              <a:sym typeface="Quattrocento Sans"/>
            </a:endParaRPr>
          </a:p>
        </p:txBody>
      </p:sp>
      <p:sp>
        <p:nvSpPr>
          <p:cNvPr id="755" name="Google Shape;755;p46"/>
          <p:cNvSpPr/>
          <p:nvPr/>
        </p:nvSpPr>
        <p:spPr>
          <a:xfrm>
            <a:off x="7012800" y="826250"/>
            <a:ext cx="1000200" cy="10002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Quattrocento Sans"/>
                <a:ea typeface="Quattrocento Sans"/>
                <a:cs typeface="Quattrocento Sans"/>
                <a:sym typeface="Quattrocento Sans"/>
              </a:rPr>
              <a:t>Our company</a:t>
            </a:r>
            <a:endParaRPr sz="800">
              <a:solidFill>
                <a:schemeClr val="lt1"/>
              </a:solidFill>
              <a:latin typeface="Quattrocento Sans"/>
              <a:ea typeface="Quattrocento Sans"/>
              <a:cs typeface="Quattrocento Sans"/>
              <a:sym typeface="Quattrocento Sans"/>
            </a:endParaRPr>
          </a:p>
        </p:txBody>
      </p:sp>
      <p:sp>
        <p:nvSpPr>
          <p:cNvPr id="756" name="Google Shape;756;p46"/>
          <p:cNvSpPr/>
          <p:nvPr/>
        </p:nvSpPr>
        <p:spPr>
          <a:xfrm>
            <a:off x="3130425" y="1295125"/>
            <a:ext cx="876000" cy="8760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Quattrocento Sans"/>
                <a:ea typeface="Quattrocento Sans"/>
                <a:cs typeface="Quattrocento Sans"/>
                <a:sym typeface="Quattrocento Sans"/>
              </a:rPr>
              <a:t>Competitor</a:t>
            </a:r>
            <a:endParaRPr sz="800">
              <a:solidFill>
                <a:schemeClr val="lt1"/>
              </a:solidFill>
              <a:latin typeface="Quattrocento Sans"/>
              <a:ea typeface="Quattrocento Sans"/>
              <a:cs typeface="Quattrocento Sans"/>
              <a:sym typeface="Quattrocento Sans"/>
            </a:endParaRPr>
          </a:p>
        </p:txBody>
      </p:sp>
      <p:sp>
        <p:nvSpPr>
          <p:cNvPr id="757" name="Google Shape;757;p46"/>
          <p:cNvSpPr/>
          <p:nvPr/>
        </p:nvSpPr>
        <p:spPr>
          <a:xfrm>
            <a:off x="1382875" y="3471600"/>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Quattrocento Sans"/>
                <a:ea typeface="Quattrocento Sans"/>
                <a:cs typeface="Quattrocento Sans"/>
                <a:sym typeface="Quattrocento Sans"/>
              </a:rPr>
              <a:t>Competitor</a:t>
            </a:r>
            <a:endParaRPr sz="800">
              <a:solidFill>
                <a:schemeClr val="lt1"/>
              </a:solidFill>
              <a:latin typeface="Quattrocento Sans"/>
              <a:ea typeface="Quattrocento Sans"/>
              <a:cs typeface="Quattrocento Sans"/>
              <a:sym typeface="Quattrocento Sans"/>
            </a:endParaRPr>
          </a:p>
        </p:txBody>
      </p:sp>
      <p:sp>
        <p:nvSpPr>
          <p:cNvPr id="758" name="Google Shape;758;p46"/>
          <p:cNvSpPr/>
          <p:nvPr/>
        </p:nvSpPr>
        <p:spPr>
          <a:xfrm>
            <a:off x="5626925" y="2948000"/>
            <a:ext cx="730500" cy="7305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Quattrocento Sans"/>
                <a:ea typeface="Quattrocento Sans"/>
                <a:cs typeface="Quattrocento Sans"/>
                <a:sym typeface="Quattrocento Sans"/>
              </a:rPr>
              <a:t>Competitor</a:t>
            </a:r>
            <a:endParaRPr sz="800">
              <a:solidFill>
                <a:schemeClr val="lt1"/>
              </a:solidFill>
              <a:latin typeface="Quattrocento Sans"/>
              <a:ea typeface="Quattrocento Sans"/>
              <a:cs typeface="Quattrocento Sans"/>
              <a:sym typeface="Quattrocento Sans"/>
            </a:endParaRPr>
          </a:p>
        </p:txBody>
      </p:sp>
      <p:sp>
        <p:nvSpPr>
          <p:cNvPr id="759" name="Google Shape;759;p46"/>
          <p:cNvSpPr/>
          <p:nvPr/>
        </p:nvSpPr>
        <p:spPr>
          <a:xfrm>
            <a:off x="6527700" y="3398850"/>
            <a:ext cx="876000" cy="876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Quattrocento Sans"/>
                <a:ea typeface="Quattrocento Sans"/>
                <a:cs typeface="Quattrocento Sans"/>
                <a:sym typeface="Quattrocento Sans"/>
              </a:rPr>
              <a:t>Competitor</a:t>
            </a:r>
            <a:endParaRPr sz="800">
              <a:solidFill>
                <a:schemeClr val="lt1"/>
              </a:solidFill>
              <a:latin typeface="Quattrocento Sans"/>
              <a:ea typeface="Quattrocento Sans"/>
              <a:cs typeface="Quattrocento Sans"/>
              <a:sym typeface="Quattrocento Sans"/>
            </a:endParaRPr>
          </a:p>
        </p:txBody>
      </p:sp>
      <p:sp>
        <p:nvSpPr>
          <p:cNvPr id="760" name="Google Shape;760;p46"/>
          <p:cNvSpPr/>
          <p:nvPr/>
        </p:nvSpPr>
        <p:spPr>
          <a:xfrm>
            <a:off x="4768850" y="564625"/>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Quattrocento Sans"/>
                <a:ea typeface="Quattrocento Sans"/>
                <a:cs typeface="Quattrocento Sans"/>
                <a:sym typeface="Quattrocento Sans"/>
              </a:rPr>
              <a:t>Competitor</a:t>
            </a:r>
            <a:endParaRPr sz="800">
              <a:solidFill>
                <a:schemeClr val="lt1"/>
              </a:solidFill>
              <a:latin typeface="Quattrocento Sans"/>
              <a:ea typeface="Quattrocento Sans"/>
              <a:cs typeface="Quattrocento Sans"/>
              <a:sym typeface="Quattrocento Sans"/>
            </a:endParaRPr>
          </a:p>
        </p:txBody>
      </p:sp>
      <p:sp>
        <p:nvSpPr>
          <p:cNvPr id="761" name="Google Shape;761;p46"/>
          <p:cNvSpPr/>
          <p:nvPr/>
        </p:nvSpPr>
        <p:spPr>
          <a:xfrm>
            <a:off x="1114225" y="947475"/>
            <a:ext cx="467100" cy="4671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Quattrocento Sans"/>
                <a:ea typeface="Quattrocento Sans"/>
                <a:cs typeface="Quattrocento Sans"/>
                <a:sym typeface="Quattrocento Sans"/>
              </a:rPr>
              <a:t>Competitor</a:t>
            </a:r>
            <a:endParaRPr sz="8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4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Weekly Planner</a:t>
            </a:r>
            <a:endParaRPr/>
          </a:p>
        </p:txBody>
      </p:sp>
      <p:sp>
        <p:nvSpPr>
          <p:cNvPr id="767" name="Google Shape;767;p4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62</a:t>
            </a:fld>
            <a:endParaRPr/>
          </a:p>
        </p:txBody>
      </p:sp>
      <p:graphicFrame>
        <p:nvGraphicFramePr>
          <p:cNvPr id="768" name="Google Shape;768;p47"/>
          <p:cNvGraphicFramePr/>
          <p:nvPr/>
        </p:nvGraphicFramePr>
        <p:xfrm>
          <a:off x="1453225" y="1535625"/>
          <a:ext cx="3000000" cy="3000000"/>
        </p:xfrm>
        <a:graphic>
          <a:graphicData uri="http://schemas.openxmlformats.org/drawingml/2006/table">
            <a:tbl>
              <a:tblPr>
                <a:noFill/>
                <a:tableStyleId>{FD83C8C0-4F54-423C-8FE9-BE38F65F2308}</a:tableStyleId>
              </a:tblPr>
              <a:tblGrid>
                <a:gridCol w="768300">
                  <a:extLst>
                    <a:ext uri="{9D8B030D-6E8A-4147-A177-3AD203B41FA5}">
                      <a16:colId xmlns:a16="http://schemas.microsoft.com/office/drawing/2014/main" val="20000"/>
                    </a:ext>
                  </a:extLst>
                </a:gridCol>
                <a:gridCol w="880625">
                  <a:extLst>
                    <a:ext uri="{9D8B030D-6E8A-4147-A177-3AD203B41FA5}">
                      <a16:colId xmlns:a16="http://schemas.microsoft.com/office/drawing/2014/main" val="20001"/>
                    </a:ext>
                  </a:extLst>
                </a:gridCol>
                <a:gridCol w="880625">
                  <a:extLst>
                    <a:ext uri="{9D8B030D-6E8A-4147-A177-3AD203B41FA5}">
                      <a16:colId xmlns:a16="http://schemas.microsoft.com/office/drawing/2014/main" val="20002"/>
                    </a:ext>
                  </a:extLst>
                </a:gridCol>
                <a:gridCol w="880625">
                  <a:extLst>
                    <a:ext uri="{9D8B030D-6E8A-4147-A177-3AD203B41FA5}">
                      <a16:colId xmlns:a16="http://schemas.microsoft.com/office/drawing/2014/main" val="20003"/>
                    </a:ext>
                  </a:extLst>
                </a:gridCol>
                <a:gridCol w="880625">
                  <a:extLst>
                    <a:ext uri="{9D8B030D-6E8A-4147-A177-3AD203B41FA5}">
                      <a16:colId xmlns:a16="http://schemas.microsoft.com/office/drawing/2014/main" val="20004"/>
                    </a:ext>
                  </a:extLst>
                </a:gridCol>
                <a:gridCol w="880625">
                  <a:extLst>
                    <a:ext uri="{9D8B030D-6E8A-4147-A177-3AD203B41FA5}">
                      <a16:colId xmlns:a16="http://schemas.microsoft.com/office/drawing/2014/main" val="20005"/>
                    </a:ext>
                  </a:extLst>
                </a:gridCol>
                <a:gridCol w="880625">
                  <a:extLst>
                    <a:ext uri="{9D8B030D-6E8A-4147-A177-3AD203B41FA5}">
                      <a16:colId xmlns:a16="http://schemas.microsoft.com/office/drawing/2014/main" val="20006"/>
                    </a:ext>
                  </a:extLst>
                </a:gridCol>
                <a:gridCol w="880625">
                  <a:extLst>
                    <a:ext uri="{9D8B030D-6E8A-4147-A177-3AD203B41FA5}">
                      <a16:colId xmlns:a16="http://schemas.microsoft.com/office/drawing/2014/main" val="20007"/>
                    </a:ext>
                  </a:extLst>
                </a:gridCol>
              </a:tblGrid>
              <a:tr h="284125">
                <a:tc>
                  <a:txBody>
                    <a:bodyPr/>
                    <a:lstStyle/>
                    <a:p>
                      <a:pPr marL="0" lvl="0" indent="0" algn="r" rtl="0">
                        <a:spcBef>
                          <a:spcPts val="0"/>
                        </a:spcBef>
                        <a:spcAft>
                          <a:spcPts val="0"/>
                        </a:spcAft>
                        <a:buNone/>
                      </a:pPr>
                      <a:endParaRPr sz="800">
                        <a:solidFill>
                          <a:schemeClr val="dk2"/>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Quattrocento Sans"/>
                          <a:ea typeface="Quattrocento Sans"/>
                          <a:cs typeface="Quattrocento Sans"/>
                          <a:sym typeface="Quattrocento Sans"/>
                        </a:rPr>
                        <a:t>SUNDAY</a:t>
                      </a:r>
                      <a:endParaRPr sz="700">
                        <a:solidFill>
                          <a:schemeClr val="lt1"/>
                        </a:solidFill>
                        <a:latin typeface="Quattrocento Sans"/>
                        <a:ea typeface="Quattrocento Sans"/>
                        <a:cs typeface="Quattrocento Sans"/>
                        <a:sym typeface="Quattrocento Sans"/>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Quattrocento Sans"/>
                          <a:ea typeface="Quattrocento Sans"/>
                          <a:cs typeface="Quattrocento Sans"/>
                          <a:sym typeface="Quattrocento Sans"/>
                        </a:rPr>
                        <a:t>MONDAY</a:t>
                      </a:r>
                      <a:endParaRPr sz="700">
                        <a:solidFill>
                          <a:schemeClr val="lt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Quattrocento Sans"/>
                          <a:ea typeface="Quattrocento Sans"/>
                          <a:cs typeface="Quattrocento Sans"/>
                          <a:sym typeface="Quattrocento Sans"/>
                        </a:rPr>
                        <a:t>TUESDAY</a:t>
                      </a:r>
                      <a:endParaRPr sz="700">
                        <a:solidFill>
                          <a:schemeClr val="lt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Quattrocento Sans"/>
                          <a:ea typeface="Quattrocento Sans"/>
                          <a:cs typeface="Quattrocento Sans"/>
                          <a:sym typeface="Quattrocento Sans"/>
                        </a:rPr>
                        <a:t>WEDNESDAY</a:t>
                      </a:r>
                      <a:endParaRPr sz="700">
                        <a:solidFill>
                          <a:schemeClr val="lt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Quattrocento Sans"/>
                          <a:ea typeface="Quattrocento Sans"/>
                          <a:cs typeface="Quattrocento Sans"/>
                          <a:sym typeface="Quattrocento Sans"/>
                        </a:rPr>
                        <a:t>THURSDAY</a:t>
                      </a:r>
                      <a:endParaRPr sz="700">
                        <a:solidFill>
                          <a:schemeClr val="lt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Quattrocento Sans"/>
                          <a:ea typeface="Quattrocento Sans"/>
                          <a:cs typeface="Quattrocento Sans"/>
                          <a:sym typeface="Quattrocento Sans"/>
                        </a:rPr>
                        <a:t>FRIDAY</a:t>
                      </a:r>
                      <a:endParaRPr sz="700">
                        <a:solidFill>
                          <a:schemeClr val="lt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Quattrocento Sans"/>
                          <a:ea typeface="Quattrocento Sans"/>
                          <a:cs typeface="Quattrocento Sans"/>
                          <a:sym typeface="Quattrocento Sans"/>
                        </a:rPr>
                        <a:t>SATURDAY</a:t>
                      </a:r>
                      <a:endParaRPr sz="700">
                        <a:solidFill>
                          <a:schemeClr val="lt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57200">
                <a:tc>
                  <a:txBody>
                    <a:bodyPr/>
                    <a:lstStyle/>
                    <a:p>
                      <a:pPr marL="0" lvl="0" indent="0" algn="r" rtl="0">
                        <a:spcBef>
                          <a:spcPts val="0"/>
                        </a:spcBef>
                        <a:spcAft>
                          <a:spcPts val="0"/>
                        </a:spcAft>
                        <a:buNone/>
                      </a:pPr>
                      <a:r>
                        <a:rPr lang="en" sz="800">
                          <a:solidFill>
                            <a:schemeClr val="dk2"/>
                          </a:solidFill>
                          <a:latin typeface="Quattrocento Sans"/>
                          <a:ea typeface="Quattrocento Sans"/>
                          <a:cs typeface="Quattrocento Sans"/>
                          <a:sym typeface="Quattrocento Sans"/>
                        </a:rPr>
                        <a:t>9:00 - 9:45</a:t>
                      </a:r>
                      <a:endParaRPr sz="800">
                        <a:solidFill>
                          <a:schemeClr val="dk2"/>
                        </a:solidFill>
                        <a:latin typeface="Quattrocento Sans"/>
                        <a:ea typeface="Quattrocento Sans"/>
                        <a:cs typeface="Quattrocento Sans"/>
                        <a:sym typeface="Quattrocento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401325">
                <a:tc>
                  <a:txBody>
                    <a:bodyPr/>
                    <a:lstStyle/>
                    <a:p>
                      <a:pPr marL="0" lvl="0" indent="0" algn="r" rtl="0">
                        <a:spcBef>
                          <a:spcPts val="0"/>
                        </a:spcBef>
                        <a:spcAft>
                          <a:spcPts val="0"/>
                        </a:spcAft>
                        <a:buNone/>
                      </a:pPr>
                      <a:r>
                        <a:rPr lang="en" sz="800">
                          <a:solidFill>
                            <a:schemeClr val="dk2"/>
                          </a:solidFill>
                          <a:latin typeface="Quattrocento Sans"/>
                          <a:ea typeface="Quattrocento Sans"/>
                          <a:cs typeface="Quattrocento Sans"/>
                          <a:sym typeface="Quattrocento Sans"/>
                        </a:rPr>
                        <a:t>10:00 - 10:45</a:t>
                      </a:r>
                      <a:endParaRPr sz="800">
                        <a:solidFill>
                          <a:schemeClr val="dk2"/>
                        </a:solidFill>
                        <a:latin typeface="Quattrocento Sans"/>
                        <a:ea typeface="Quattrocento Sans"/>
                        <a:cs typeface="Quattrocento Sans"/>
                        <a:sym typeface="Quattrocento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57200">
                <a:tc>
                  <a:txBody>
                    <a:bodyPr/>
                    <a:lstStyle/>
                    <a:p>
                      <a:pPr marL="0" lvl="0" indent="0" algn="r" rtl="0">
                        <a:spcBef>
                          <a:spcPts val="0"/>
                        </a:spcBef>
                        <a:spcAft>
                          <a:spcPts val="0"/>
                        </a:spcAft>
                        <a:buNone/>
                      </a:pPr>
                      <a:r>
                        <a:rPr lang="en" sz="800">
                          <a:solidFill>
                            <a:schemeClr val="dk2"/>
                          </a:solidFill>
                          <a:latin typeface="Quattrocento Sans"/>
                          <a:ea typeface="Quattrocento Sans"/>
                          <a:cs typeface="Quattrocento Sans"/>
                          <a:sym typeface="Quattrocento Sans"/>
                        </a:rPr>
                        <a:t>11:00 - 11:45</a:t>
                      </a:r>
                      <a:endParaRPr sz="800">
                        <a:solidFill>
                          <a:schemeClr val="dk2"/>
                        </a:solidFill>
                        <a:latin typeface="Quattrocento Sans"/>
                        <a:ea typeface="Quattrocento Sans"/>
                        <a:cs typeface="Quattrocento Sans"/>
                        <a:sym typeface="Quattrocento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401325">
                <a:tc>
                  <a:txBody>
                    <a:bodyPr/>
                    <a:lstStyle/>
                    <a:p>
                      <a:pPr marL="0" lvl="0" indent="0" algn="r" rtl="0">
                        <a:spcBef>
                          <a:spcPts val="0"/>
                        </a:spcBef>
                        <a:spcAft>
                          <a:spcPts val="0"/>
                        </a:spcAft>
                        <a:buNone/>
                      </a:pPr>
                      <a:r>
                        <a:rPr lang="en" sz="800">
                          <a:solidFill>
                            <a:schemeClr val="dk2"/>
                          </a:solidFill>
                          <a:latin typeface="Quattrocento Sans"/>
                          <a:ea typeface="Quattrocento Sans"/>
                          <a:cs typeface="Quattrocento Sans"/>
                          <a:sym typeface="Quattrocento Sans"/>
                        </a:rPr>
                        <a:t>12:00 - 13:15</a:t>
                      </a:r>
                      <a:endParaRPr sz="800">
                        <a:solidFill>
                          <a:schemeClr val="dk2"/>
                        </a:solidFill>
                        <a:latin typeface="Quattrocento Sans"/>
                        <a:ea typeface="Quattrocento Sans"/>
                        <a:cs typeface="Quattrocento Sans"/>
                        <a:sym typeface="Quattrocento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 Free time</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 Free time</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 Free time</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 Free time</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 Free time</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 Free time</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 Free time</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r h="401325">
                <a:tc>
                  <a:txBody>
                    <a:bodyPr/>
                    <a:lstStyle/>
                    <a:p>
                      <a:pPr marL="0" lvl="0" indent="0" algn="r" rtl="0">
                        <a:spcBef>
                          <a:spcPts val="0"/>
                        </a:spcBef>
                        <a:spcAft>
                          <a:spcPts val="0"/>
                        </a:spcAft>
                        <a:buNone/>
                      </a:pPr>
                      <a:r>
                        <a:rPr lang="en" sz="800">
                          <a:solidFill>
                            <a:schemeClr val="dk2"/>
                          </a:solidFill>
                          <a:latin typeface="Quattrocento Sans"/>
                          <a:ea typeface="Quattrocento Sans"/>
                          <a:cs typeface="Quattrocento Sans"/>
                          <a:sym typeface="Quattrocento Sans"/>
                        </a:rPr>
                        <a:t>13:30 - 14:15</a:t>
                      </a:r>
                      <a:endParaRPr sz="800">
                        <a:solidFill>
                          <a:schemeClr val="dk2"/>
                        </a:solidFill>
                        <a:latin typeface="Quattrocento Sans"/>
                        <a:ea typeface="Quattrocento Sans"/>
                        <a:cs typeface="Quattrocento Sans"/>
                        <a:sym typeface="Quattrocento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401325">
                <a:tc>
                  <a:txBody>
                    <a:bodyPr/>
                    <a:lstStyle/>
                    <a:p>
                      <a:pPr marL="0" lvl="0" indent="0" algn="r" rtl="0">
                        <a:spcBef>
                          <a:spcPts val="0"/>
                        </a:spcBef>
                        <a:spcAft>
                          <a:spcPts val="0"/>
                        </a:spcAft>
                        <a:buNone/>
                      </a:pPr>
                      <a:r>
                        <a:rPr lang="en" sz="800">
                          <a:solidFill>
                            <a:schemeClr val="dk2"/>
                          </a:solidFill>
                          <a:latin typeface="Quattrocento Sans"/>
                          <a:ea typeface="Quattrocento Sans"/>
                          <a:cs typeface="Quattrocento Sans"/>
                          <a:sym typeface="Quattrocento Sans"/>
                        </a:rPr>
                        <a:t>14:30 - 15:15</a:t>
                      </a:r>
                      <a:endParaRPr sz="800">
                        <a:solidFill>
                          <a:schemeClr val="dk2"/>
                        </a:solidFill>
                        <a:latin typeface="Quattrocento Sans"/>
                        <a:ea typeface="Quattrocento Sans"/>
                        <a:cs typeface="Quattrocento Sans"/>
                        <a:sym typeface="Quattrocento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401325">
                <a:tc>
                  <a:txBody>
                    <a:bodyPr/>
                    <a:lstStyle/>
                    <a:p>
                      <a:pPr marL="0" lvl="0" indent="0" algn="r" rtl="0">
                        <a:spcBef>
                          <a:spcPts val="0"/>
                        </a:spcBef>
                        <a:spcAft>
                          <a:spcPts val="0"/>
                        </a:spcAft>
                        <a:buNone/>
                      </a:pPr>
                      <a:r>
                        <a:rPr lang="en" sz="800">
                          <a:solidFill>
                            <a:schemeClr val="dk2"/>
                          </a:solidFill>
                          <a:latin typeface="Quattrocento Sans"/>
                          <a:ea typeface="Quattrocento Sans"/>
                          <a:cs typeface="Quattrocento Sans"/>
                          <a:sym typeface="Quattrocento Sans"/>
                        </a:rPr>
                        <a:t>15:30 - 16:15</a:t>
                      </a:r>
                      <a:endParaRPr sz="800">
                        <a:solidFill>
                          <a:schemeClr val="dk2"/>
                        </a:solidFill>
                        <a:latin typeface="Quattrocento Sans"/>
                        <a:ea typeface="Quattrocento Sans"/>
                        <a:cs typeface="Quattrocento Sans"/>
                        <a:sym typeface="Quattrocento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grpSp>
        <p:nvGrpSpPr>
          <p:cNvPr id="769" name="Google Shape;769;p47"/>
          <p:cNvGrpSpPr/>
          <p:nvPr/>
        </p:nvGrpSpPr>
        <p:grpSpPr>
          <a:xfrm>
            <a:off x="916458" y="1019750"/>
            <a:ext cx="214625" cy="214625"/>
            <a:chOff x="2594050" y="1631825"/>
            <a:chExt cx="439625" cy="439625"/>
          </a:xfrm>
        </p:grpSpPr>
        <p:sp>
          <p:nvSpPr>
            <p:cNvPr id="770" name="Google Shape;770;p4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7"/>
        <p:cNvGrpSpPr/>
        <p:nvPr/>
      </p:nvGrpSpPr>
      <p:grpSpPr>
        <a:xfrm>
          <a:off x="0" y="0"/>
          <a:ext cx="0" cy="0"/>
          <a:chOff x="0" y="0"/>
          <a:chExt cx="0" cy="0"/>
        </a:xfrm>
      </p:grpSpPr>
      <p:sp>
        <p:nvSpPr>
          <p:cNvPr id="778" name="Google Shape;778;p48"/>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chemeClr val="dk1"/>
                </a:solidFill>
                <a:latin typeface="Lora"/>
                <a:ea typeface="Lora"/>
                <a:cs typeface="Lora"/>
                <a:sym typeface="Lora"/>
              </a:rPr>
              <a:t>SlidesCarnival icons are </a:t>
            </a:r>
            <a:r>
              <a:rPr lang="en" sz="900" b="1">
                <a:solidFill>
                  <a:schemeClr val="dk1"/>
                </a:solidFill>
                <a:highlight>
                  <a:schemeClr val="accent1"/>
                </a:highlight>
                <a:latin typeface="Lora"/>
                <a:ea typeface="Lora"/>
                <a:cs typeface="Lora"/>
                <a:sym typeface="Lora"/>
              </a:rPr>
              <a:t>editable shapes</a:t>
            </a:r>
            <a:r>
              <a:rPr lang="en" sz="900" b="1">
                <a:solidFill>
                  <a:schemeClr val="dk1"/>
                </a:solidFill>
                <a:latin typeface="Lora"/>
                <a:ea typeface="Lora"/>
                <a:cs typeface="Lora"/>
                <a:sym typeface="Lora"/>
              </a:rPr>
              <a:t>. </a:t>
            </a:r>
            <a:endParaRPr sz="900" b="1">
              <a:solidFill>
                <a:schemeClr val="dk1"/>
              </a:solidFill>
              <a:latin typeface="Lora"/>
              <a:ea typeface="Lora"/>
              <a:cs typeface="Lora"/>
              <a:sym typeface="Lora"/>
            </a:endParaRPr>
          </a:p>
          <a:p>
            <a:pPr marL="0" lvl="0" indent="0" algn="l" rtl="0">
              <a:spcBef>
                <a:spcPts val="0"/>
              </a:spcBef>
              <a:spcAft>
                <a:spcPts val="0"/>
              </a:spcAft>
              <a:buClr>
                <a:schemeClr val="dk1"/>
              </a:buClr>
              <a:buSzPts val="1100"/>
              <a:buFont typeface="Arial"/>
              <a:buNone/>
            </a:pPr>
            <a:endParaRPr sz="90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Clr>
                <a:schemeClr val="dk1"/>
              </a:buClr>
              <a:buSzPts val="1100"/>
              <a:buFont typeface="Arial"/>
              <a:buNone/>
            </a:pPr>
            <a:r>
              <a:rPr lang="en" sz="900">
                <a:solidFill>
                  <a:schemeClr val="dk1"/>
                </a:solidFill>
                <a:latin typeface="Quattrocento Sans"/>
                <a:ea typeface="Quattrocento Sans"/>
                <a:cs typeface="Quattrocento Sans"/>
                <a:sym typeface="Quattrocento Sans"/>
              </a:rPr>
              <a:t>This means that you can:</a:t>
            </a:r>
            <a:endParaRPr sz="900">
              <a:solidFill>
                <a:schemeClr val="dk1"/>
              </a:solidFill>
              <a:latin typeface="Quattrocento Sans"/>
              <a:ea typeface="Quattrocento Sans"/>
              <a:cs typeface="Quattrocento Sans"/>
              <a:sym typeface="Quattrocento Sans"/>
            </a:endParaRPr>
          </a:p>
          <a:p>
            <a:pPr marL="457200" lvl="0" indent="-285750" algn="l" rtl="0">
              <a:spcBef>
                <a:spcPts val="0"/>
              </a:spcBef>
              <a:spcAft>
                <a:spcPts val="0"/>
              </a:spcAft>
              <a:buClr>
                <a:schemeClr val="dk1"/>
              </a:buClr>
              <a:buSzPts val="900"/>
              <a:buFont typeface="Quattrocento Sans"/>
              <a:buChar char="●"/>
            </a:pPr>
            <a:r>
              <a:rPr lang="en" sz="900">
                <a:solidFill>
                  <a:schemeClr val="dk1"/>
                </a:solidFill>
                <a:latin typeface="Quattrocento Sans"/>
                <a:ea typeface="Quattrocento Sans"/>
                <a:cs typeface="Quattrocento Sans"/>
                <a:sym typeface="Quattrocento Sans"/>
              </a:rPr>
              <a:t>Resize them without losing quality.</a:t>
            </a:r>
            <a:endParaRPr sz="900">
              <a:solidFill>
                <a:schemeClr val="dk1"/>
              </a:solidFill>
              <a:latin typeface="Quattrocento Sans"/>
              <a:ea typeface="Quattrocento Sans"/>
              <a:cs typeface="Quattrocento Sans"/>
              <a:sym typeface="Quattrocento Sans"/>
            </a:endParaRPr>
          </a:p>
          <a:p>
            <a:pPr marL="457200" lvl="0" indent="-285750" algn="l" rtl="0">
              <a:spcBef>
                <a:spcPts val="0"/>
              </a:spcBef>
              <a:spcAft>
                <a:spcPts val="0"/>
              </a:spcAft>
              <a:buClr>
                <a:schemeClr val="dk1"/>
              </a:buClr>
              <a:buSzPts val="900"/>
              <a:buFont typeface="Quattrocento Sans"/>
              <a:buChar char="●"/>
            </a:pPr>
            <a:r>
              <a:rPr lang="en" sz="900">
                <a:solidFill>
                  <a:schemeClr val="dk1"/>
                </a:solidFill>
                <a:latin typeface="Quattrocento Sans"/>
                <a:ea typeface="Quattrocento Sans"/>
                <a:cs typeface="Quattrocento Sans"/>
                <a:sym typeface="Quattrocento Sans"/>
              </a:rPr>
              <a:t>Change line color, width and style</a:t>
            </a:r>
            <a:r>
              <a:rPr lang="en" sz="900">
                <a:latin typeface="Quattrocento Sans"/>
                <a:ea typeface="Quattrocento Sans"/>
                <a:cs typeface="Quattrocento Sans"/>
                <a:sym typeface="Quattrocento Sans"/>
              </a:rPr>
              <a:t>.</a:t>
            </a:r>
            <a:endParaRPr sz="900">
              <a:latin typeface="Quattrocento Sans"/>
              <a:ea typeface="Quattrocento Sans"/>
              <a:cs typeface="Quattrocento Sans"/>
              <a:sym typeface="Quattrocento Sans"/>
            </a:endParaRPr>
          </a:p>
          <a:p>
            <a:pPr marL="0" lvl="0" indent="0" algn="l" rtl="0">
              <a:spcBef>
                <a:spcPts val="0"/>
              </a:spcBef>
              <a:spcAft>
                <a:spcPts val="0"/>
              </a:spcAft>
              <a:buNone/>
            </a:pPr>
            <a:endParaRPr sz="900">
              <a:latin typeface="Quattrocento Sans"/>
              <a:ea typeface="Quattrocento Sans"/>
              <a:cs typeface="Quattrocento Sans"/>
              <a:sym typeface="Quattrocento Sans"/>
            </a:endParaRPr>
          </a:p>
          <a:p>
            <a:pPr marL="0" lvl="0" indent="0" algn="l" rtl="0">
              <a:spcBef>
                <a:spcPts val="0"/>
              </a:spcBef>
              <a:spcAft>
                <a:spcPts val="0"/>
              </a:spcAft>
              <a:buNone/>
            </a:pPr>
            <a:r>
              <a:rPr lang="en" sz="900">
                <a:latin typeface="Quattrocento Sans"/>
                <a:ea typeface="Quattrocento Sans"/>
                <a:cs typeface="Quattrocento Sans"/>
                <a:sym typeface="Quattrocento Sans"/>
              </a:rPr>
              <a:t>Isn’t that nice? :)</a:t>
            </a:r>
            <a:endParaRPr sz="900">
              <a:latin typeface="Quattrocento Sans"/>
              <a:ea typeface="Quattrocento Sans"/>
              <a:cs typeface="Quattrocento Sans"/>
              <a:sym typeface="Quattrocento Sans"/>
            </a:endParaRPr>
          </a:p>
          <a:p>
            <a:pPr marL="0" lvl="0" indent="0" algn="l" rtl="0">
              <a:spcBef>
                <a:spcPts val="0"/>
              </a:spcBef>
              <a:spcAft>
                <a:spcPts val="0"/>
              </a:spcAft>
              <a:buNone/>
            </a:pPr>
            <a:endParaRPr sz="900">
              <a:latin typeface="Quattrocento Sans"/>
              <a:ea typeface="Quattrocento Sans"/>
              <a:cs typeface="Quattrocento Sans"/>
              <a:sym typeface="Quattrocento Sans"/>
            </a:endParaRPr>
          </a:p>
          <a:p>
            <a:pPr marL="0" lvl="0" indent="0" algn="l" rtl="0">
              <a:spcBef>
                <a:spcPts val="0"/>
              </a:spcBef>
              <a:spcAft>
                <a:spcPts val="0"/>
              </a:spcAft>
              <a:buNone/>
            </a:pPr>
            <a:r>
              <a:rPr lang="en" sz="900">
                <a:latin typeface="Quattrocento Sans"/>
                <a:ea typeface="Quattrocento Sans"/>
                <a:cs typeface="Quattrocento Sans"/>
                <a:sym typeface="Quattrocento Sans"/>
              </a:rPr>
              <a:t>Examples:</a:t>
            </a:r>
            <a:endParaRPr sz="900">
              <a:latin typeface="Quattrocento Sans"/>
              <a:ea typeface="Quattrocento Sans"/>
              <a:cs typeface="Quattrocento Sans"/>
              <a:sym typeface="Quattrocento Sans"/>
            </a:endParaRPr>
          </a:p>
          <a:p>
            <a:pPr marL="0" lvl="0" indent="0" algn="l" rtl="0">
              <a:spcBef>
                <a:spcPts val="0"/>
              </a:spcBef>
              <a:spcAft>
                <a:spcPts val="0"/>
              </a:spcAft>
              <a:buClr>
                <a:schemeClr val="dk1"/>
              </a:buClr>
              <a:buSzPts val="1100"/>
              <a:buFont typeface="Arial"/>
              <a:buNone/>
            </a:pPr>
            <a:endParaRPr sz="900">
              <a:latin typeface="Quattrocento Sans"/>
              <a:ea typeface="Quattrocento Sans"/>
              <a:cs typeface="Quattrocento Sans"/>
              <a:sym typeface="Quattrocento Sans"/>
            </a:endParaRPr>
          </a:p>
          <a:p>
            <a:pPr marL="0" lvl="0" indent="0" algn="l" rtl="0">
              <a:spcBef>
                <a:spcPts val="0"/>
              </a:spcBef>
              <a:spcAft>
                <a:spcPts val="0"/>
              </a:spcAft>
              <a:buNone/>
            </a:pPr>
            <a:endParaRPr sz="900">
              <a:latin typeface="Quattrocento Sans"/>
              <a:ea typeface="Quattrocento Sans"/>
              <a:cs typeface="Quattrocento Sans"/>
              <a:sym typeface="Quattrocento Sans"/>
            </a:endParaRPr>
          </a:p>
        </p:txBody>
      </p:sp>
      <p:grpSp>
        <p:nvGrpSpPr>
          <p:cNvPr id="779" name="Google Shape;779;p48"/>
          <p:cNvGrpSpPr/>
          <p:nvPr/>
        </p:nvGrpSpPr>
        <p:grpSpPr>
          <a:xfrm>
            <a:off x="348747" y="333019"/>
            <a:ext cx="342903" cy="447293"/>
            <a:chOff x="590250" y="244200"/>
            <a:chExt cx="407975" cy="532175"/>
          </a:xfrm>
        </p:grpSpPr>
        <p:sp>
          <p:nvSpPr>
            <p:cNvPr id="780" name="Google Shape;780;p4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8"/>
            <p:cNvSpPr/>
            <p:nvPr/>
          </p:nvSpPr>
          <p:spPr>
            <a:xfrm>
              <a:off x="649925" y="590050"/>
              <a:ext cx="133975" cy="25"/>
            </a:xfrm>
            <a:custGeom>
              <a:avLst/>
              <a:gdLst/>
              <a:ahLst/>
              <a:cxnLst/>
              <a:rect l="l" t="t" r="r" b="b"/>
              <a:pathLst>
                <a:path w="5359" h="1" fill="none" extrusionOk="0">
                  <a:moveTo>
                    <a:pt x="5358" y="0"/>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8"/>
            <p:cNvSpPr/>
            <p:nvPr/>
          </p:nvSpPr>
          <p:spPr>
            <a:xfrm>
              <a:off x="649925" y="534625"/>
              <a:ext cx="255750" cy="25"/>
            </a:xfrm>
            <a:custGeom>
              <a:avLst/>
              <a:gdLst/>
              <a:ahLst/>
              <a:cxnLst/>
              <a:rect l="l" t="t" r="r" b="b"/>
              <a:pathLst>
                <a:path w="10230" h="1" fill="none" extrusionOk="0">
                  <a:moveTo>
                    <a:pt x="10229" y="1"/>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8"/>
            <p:cNvSpPr/>
            <p:nvPr/>
          </p:nvSpPr>
          <p:spPr>
            <a:xfrm>
              <a:off x="649925" y="479825"/>
              <a:ext cx="255750" cy="25"/>
            </a:xfrm>
            <a:custGeom>
              <a:avLst/>
              <a:gdLst/>
              <a:ahLst/>
              <a:cxnLst/>
              <a:rect l="l" t="t" r="r" b="b"/>
              <a:pathLst>
                <a:path w="10230" h="1" fill="none" extrusionOk="0">
                  <a:moveTo>
                    <a:pt x="10229" y="1"/>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8"/>
            <p:cNvSpPr/>
            <p:nvPr/>
          </p:nvSpPr>
          <p:spPr>
            <a:xfrm>
              <a:off x="649925" y="424425"/>
              <a:ext cx="255750" cy="25"/>
            </a:xfrm>
            <a:custGeom>
              <a:avLst/>
              <a:gdLst/>
              <a:ahLst/>
              <a:cxnLst/>
              <a:rect l="l" t="t" r="r" b="b"/>
              <a:pathLst>
                <a:path w="10230" h="1" fill="none" extrusionOk="0">
                  <a:moveTo>
                    <a:pt x="10229" y="1"/>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8"/>
            <p:cNvSpPr/>
            <p:nvPr/>
          </p:nvSpPr>
          <p:spPr>
            <a:xfrm>
              <a:off x="654800" y="244200"/>
              <a:ext cx="25" cy="51175"/>
            </a:xfrm>
            <a:custGeom>
              <a:avLst/>
              <a:gdLst/>
              <a:ahLst/>
              <a:cxnLst/>
              <a:rect l="l" t="t" r="r" b="b"/>
              <a:pathLst>
                <a:path w="1" h="2047" fill="none" extrusionOk="0">
                  <a:moveTo>
                    <a:pt x="0" y="1"/>
                  </a:moveTo>
                  <a:lnTo>
                    <a:pt x="0" y="2046"/>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8"/>
            <p:cNvSpPr/>
            <p:nvPr/>
          </p:nvSpPr>
          <p:spPr>
            <a:xfrm>
              <a:off x="737600" y="244200"/>
              <a:ext cx="25" cy="51175"/>
            </a:xfrm>
            <a:custGeom>
              <a:avLst/>
              <a:gdLst/>
              <a:ahLst/>
              <a:cxnLst/>
              <a:rect l="l" t="t" r="r" b="b"/>
              <a:pathLst>
                <a:path w="1" h="2047" fill="none" extrusionOk="0">
                  <a:moveTo>
                    <a:pt x="1" y="1"/>
                  </a:moveTo>
                  <a:lnTo>
                    <a:pt x="1" y="2046"/>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8"/>
            <p:cNvSpPr/>
            <p:nvPr/>
          </p:nvSpPr>
          <p:spPr>
            <a:xfrm>
              <a:off x="820400" y="244200"/>
              <a:ext cx="25" cy="51175"/>
            </a:xfrm>
            <a:custGeom>
              <a:avLst/>
              <a:gdLst/>
              <a:ahLst/>
              <a:cxnLst/>
              <a:rect l="l" t="t" r="r" b="b"/>
              <a:pathLst>
                <a:path w="1" h="2047" fill="none" extrusionOk="0">
                  <a:moveTo>
                    <a:pt x="1" y="1"/>
                  </a:moveTo>
                  <a:lnTo>
                    <a:pt x="1" y="2046"/>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8"/>
            <p:cNvSpPr/>
            <p:nvPr/>
          </p:nvSpPr>
          <p:spPr>
            <a:xfrm>
              <a:off x="903225" y="244200"/>
              <a:ext cx="25" cy="51175"/>
            </a:xfrm>
            <a:custGeom>
              <a:avLst/>
              <a:gdLst/>
              <a:ahLst/>
              <a:cxnLst/>
              <a:rect l="l" t="t" r="r" b="b"/>
              <a:pathLst>
                <a:path w="1" h="2047" fill="none" extrusionOk="0">
                  <a:moveTo>
                    <a:pt x="0" y="1"/>
                  </a:moveTo>
                  <a:lnTo>
                    <a:pt x="0" y="2046"/>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48"/>
          <p:cNvGrpSpPr/>
          <p:nvPr/>
        </p:nvGrpSpPr>
        <p:grpSpPr>
          <a:xfrm>
            <a:off x="901439" y="399041"/>
            <a:ext cx="372594" cy="310144"/>
            <a:chOff x="1247825" y="322750"/>
            <a:chExt cx="443300" cy="369000"/>
          </a:xfrm>
        </p:grpSpPr>
        <p:sp>
          <p:nvSpPr>
            <p:cNvPr id="795" name="Google Shape;795;p48"/>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8"/>
            <p:cNvSpPr/>
            <p:nvPr/>
          </p:nvSpPr>
          <p:spPr>
            <a:xfrm>
              <a:off x="1398225" y="386675"/>
              <a:ext cx="142500" cy="25"/>
            </a:xfrm>
            <a:custGeom>
              <a:avLst/>
              <a:gdLst/>
              <a:ahLst/>
              <a:cxnLst/>
              <a:rect l="l" t="t" r="r" b="b"/>
              <a:pathLst>
                <a:path w="5700" h="1" fill="none" extrusionOk="0">
                  <a:moveTo>
                    <a:pt x="5700" y="1"/>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8"/>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8"/>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8"/>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48"/>
          <p:cNvGrpSpPr/>
          <p:nvPr/>
        </p:nvGrpSpPr>
        <p:grpSpPr>
          <a:xfrm>
            <a:off x="1474618" y="397507"/>
            <a:ext cx="356204" cy="313212"/>
            <a:chOff x="1929775" y="320925"/>
            <a:chExt cx="423800" cy="372650"/>
          </a:xfrm>
        </p:grpSpPr>
        <p:sp>
          <p:nvSpPr>
            <p:cNvPr id="801" name="Google Shape;801;p48"/>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8"/>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8"/>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8"/>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8"/>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6" name="Google Shape;806;p48"/>
          <p:cNvSpPr/>
          <p:nvPr/>
        </p:nvSpPr>
        <p:spPr>
          <a:xfrm>
            <a:off x="2071920" y="3862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8"/>
          <p:cNvSpPr/>
          <p:nvPr/>
        </p:nvSpPr>
        <p:spPr>
          <a:xfrm>
            <a:off x="2656888" y="387284"/>
            <a:ext cx="251793" cy="33367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8" name="Google Shape;808;p48"/>
          <p:cNvGrpSpPr/>
          <p:nvPr/>
        </p:nvGrpSpPr>
        <p:grpSpPr>
          <a:xfrm>
            <a:off x="3744262" y="362185"/>
            <a:ext cx="336767" cy="383835"/>
            <a:chOff x="4630125" y="278900"/>
            <a:chExt cx="400675" cy="456675"/>
          </a:xfrm>
        </p:grpSpPr>
        <p:sp>
          <p:nvSpPr>
            <p:cNvPr id="809" name="Google Shape;809;p48"/>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8"/>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8"/>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8"/>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3" name="Google Shape;813;p48"/>
          <p:cNvSpPr/>
          <p:nvPr/>
        </p:nvSpPr>
        <p:spPr>
          <a:xfrm>
            <a:off x="4284851" y="3857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4" name="Google Shape;814;p48"/>
          <p:cNvGrpSpPr/>
          <p:nvPr/>
        </p:nvGrpSpPr>
        <p:grpSpPr>
          <a:xfrm>
            <a:off x="353874" y="908741"/>
            <a:ext cx="342882" cy="418128"/>
            <a:chOff x="596350" y="929175"/>
            <a:chExt cx="407950" cy="497475"/>
          </a:xfrm>
        </p:grpSpPr>
        <p:sp>
          <p:nvSpPr>
            <p:cNvPr id="815" name="Google Shape;815;p4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8"/>
            <p:cNvSpPr/>
            <p:nvPr/>
          </p:nvSpPr>
          <p:spPr>
            <a:xfrm>
              <a:off x="688900" y="1256150"/>
              <a:ext cx="133975" cy="25"/>
            </a:xfrm>
            <a:custGeom>
              <a:avLst/>
              <a:gdLst/>
              <a:ahLst/>
              <a:cxnLst/>
              <a:rect l="l" t="t" r="r" b="b"/>
              <a:pathLst>
                <a:path w="5359" h="1" fill="none" extrusionOk="0">
                  <a:moveTo>
                    <a:pt x="5358" y="0"/>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8"/>
            <p:cNvSpPr/>
            <p:nvPr/>
          </p:nvSpPr>
          <p:spPr>
            <a:xfrm>
              <a:off x="688900" y="1201350"/>
              <a:ext cx="255750" cy="25"/>
            </a:xfrm>
            <a:custGeom>
              <a:avLst/>
              <a:gdLst/>
              <a:ahLst/>
              <a:cxnLst/>
              <a:rect l="l" t="t" r="r" b="b"/>
              <a:pathLst>
                <a:path w="10230" h="1" fill="none" extrusionOk="0">
                  <a:moveTo>
                    <a:pt x="10229" y="1"/>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8"/>
            <p:cNvSpPr/>
            <p:nvPr/>
          </p:nvSpPr>
          <p:spPr>
            <a:xfrm>
              <a:off x="688900" y="1145950"/>
              <a:ext cx="255750" cy="25"/>
            </a:xfrm>
            <a:custGeom>
              <a:avLst/>
              <a:gdLst/>
              <a:ahLst/>
              <a:cxnLst/>
              <a:rect l="l" t="t" r="r" b="b"/>
              <a:pathLst>
                <a:path w="10230" h="1" fill="none" extrusionOk="0">
                  <a:moveTo>
                    <a:pt x="10229" y="0"/>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8"/>
            <p:cNvSpPr/>
            <p:nvPr/>
          </p:nvSpPr>
          <p:spPr>
            <a:xfrm>
              <a:off x="688900" y="1090525"/>
              <a:ext cx="255750" cy="25"/>
            </a:xfrm>
            <a:custGeom>
              <a:avLst/>
              <a:gdLst/>
              <a:ahLst/>
              <a:cxnLst/>
              <a:rect l="l" t="t" r="r" b="b"/>
              <a:pathLst>
                <a:path w="10230" h="1" fill="none" extrusionOk="0">
                  <a:moveTo>
                    <a:pt x="10229" y="1"/>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48"/>
          <p:cNvGrpSpPr/>
          <p:nvPr/>
        </p:nvGrpSpPr>
        <p:grpSpPr>
          <a:xfrm>
            <a:off x="1478190" y="969656"/>
            <a:ext cx="349060" cy="298882"/>
            <a:chOff x="1934025" y="1001650"/>
            <a:chExt cx="415300" cy="355600"/>
          </a:xfrm>
        </p:grpSpPr>
        <p:sp>
          <p:nvSpPr>
            <p:cNvPr id="823" name="Google Shape;823;p48"/>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8"/>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8"/>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8"/>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7" name="Google Shape;827;p48"/>
          <p:cNvSpPr/>
          <p:nvPr/>
        </p:nvSpPr>
        <p:spPr>
          <a:xfrm>
            <a:off x="2042249" y="9445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8"/>
          <p:cNvSpPr/>
          <p:nvPr/>
        </p:nvSpPr>
        <p:spPr>
          <a:xfrm>
            <a:off x="2607759" y="9619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3177871" y="9645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8"/>
          <p:cNvSpPr/>
          <p:nvPr/>
        </p:nvSpPr>
        <p:spPr>
          <a:xfrm>
            <a:off x="3754139" y="9676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1" name="Google Shape;831;p48"/>
          <p:cNvGrpSpPr/>
          <p:nvPr/>
        </p:nvGrpSpPr>
        <p:grpSpPr>
          <a:xfrm>
            <a:off x="4302585" y="947131"/>
            <a:ext cx="350068" cy="350573"/>
            <a:chOff x="5294400" y="974850"/>
            <a:chExt cx="416500" cy="417100"/>
          </a:xfrm>
        </p:grpSpPr>
        <p:sp>
          <p:nvSpPr>
            <p:cNvPr id="832" name="Google Shape;832;p48"/>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8"/>
          <p:cNvGrpSpPr/>
          <p:nvPr/>
        </p:nvGrpSpPr>
        <p:grpSpPr>
          <a:xfrm>
            <a:off x="4825607" y="907732"/>
            <a:ext cx="433992" cy="422729"/>
            <a:chOff x="5916675" y="927975"/>
            <a:chExt cx="516350" cy="502950"/>
          </a:xfrm>
        </p:grpSpPr>
        <p:sp>
          <p:nvSpPr>
            <p:cNvPr id="835" name="Google Shape;835;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48"/>
          <p:cNvGrpSpPr/>
          <p:nvPr/>
        </p:nvGrpSpPr>
        <p:grpSpPr>
          <a:xfrm>
            <a:off x="327251" y="1557145"/>
            <a:ext cx="391001" cy="264085"/>
            <a:chOff x="564675" y="1700625"/>
            <a:chExt cx="465200" cy="314200"/>
          </a:xfrm>
        </p:grpSpPr>
        <p:sp>
          <p:nvSpPr>
            <p:cNvPr id="838" name="Google Shape;838;p48"/>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8"/>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8"/>
          <p:cNvGrpSpPr/>
          <p:nvPr/>
        </p:nvGrpSpPr>
        <p:grpSpPr>
          <a:xfrm>
            <a:off x="892235" y="1492657"/>
            <a:ext cx="391001" cy="382827"/>
            <a:chOff x="1236875" y="1623900"/>
            <a:chExt cx="465200" cy="455475"/>
          </a:xfrm>
        </p:grpSpPr>
        <p:sp>
          <p:nvSpPr>
            <p:cNvPr id="842" name="Google Shape;842;p48"/>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8"/>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1402500" y="1810225"/>
              <a:ext cx="133975" cy="25"/>
            </a:xfrm>
            <a:custGeom>
              <a:avLst/>
              <a:gdLst/>
              <a:ahLst/>
              <a:cxnLst/>
              <a:rect l="l" t="t" r="r" b="b"/>
              <a:pathLst>
                <a:path w="5359" h="1" fill="none" extrusionOk="0">
                  <a:moveTo>
                    <a:pt x="0" y="0"/>
                  </a:moveTo>
                  <a:lnTo>
                    <a:pt x="535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8"/>
            <p:cNvSpPr/>
            <p:nvPr/>
          </p:nvSpPr>
          <p:spPr>
            <a:xfrm>
              <a:off x="1402500" y="1844325"/>
              <a:ext cx="133975" cy="25"/>
            </a:xfrm>
            <a:custGeom>
              <a:avLst/>
              <a:gdLst/>
              <a:ahLst/>
              <a:cxnLst/>
              <a:rect l="l" t="t" r="r" b="b"/>
              <a:pathLst>
                <a:path w="5359" h="1" fill="none" extrusionOk="0">
                  <a:moveTo>
                    <a:pt x="0" y="0"/>
                  </a:moveTo>
                  <a:lnTo>
                    <a:pt x="535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8"/>
            <p:cNvSpPr/>
            <p:nvPr/>
          </p:nvSpPr>
          <p:spPr>
            <a:xfrm>
              <a:off x="1402500" y="1878425"/>
              <a:ext cx="85250" cy="25"/>
            </a:xfrm>
            <a:custGeom>
              <a:avLst/>
              <a:gdLst/>
              <a:ahLst/>
              <a:cxnLst/>
              <a:rect l="l" t="t" r="r" b="b"/>
              <a:pathLst>
                <a:path w="3410" h="1" fill="none" extrusionOk="0">
                  <a:moveTo>
                    <a:pt x="0" y="0"/>
                  </a:moveTo>
                  <a:lnTo>
                    <a:pt x="341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48"/>
          <p:cNvGrpSpPr/>
          <p:nvPr/>
        </p:nvGrpSpPr>
        <p:grpSpPr>
          <a:xfrm>
            <a:off x="1469490" y="1500852"/>
            <a:ext cx="366458" cy="366437"/>
            <a:chOff x="1923675" y="1633650"/>
            <a:chExt cx="436000" cy="435975"/>
          </a:xfrm>
        </p:grpSpPr>
        <p:sp>
          <p:nvSpPr>
            <p:cNvPr id="850" name="Google Shape;850;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48"/>
          <p:cNvGrpSpPr/>
          <p:nvPr/>
        </p:nvGrpSpPr>
        <p:grpSpPr>
          <a:xfrm>
            <a:off x="2032941" y="1499318"/>
            <a:ext cx="369505" cy="369505"/>
            <a:chOff x="2594050" y="1631825"/>
            <a:chExt cx="439625" cy="439625"/>
          </a:xfrm>
        </p:grpSpPr>
        <p:sp>
          <p:nvSpPr>
            <p:cNvPr id="857" name="Google Shape;857;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1" name="Google Shape;861;p48"/>
          <p:cNvSpPr/>
          <p:nvPr/>
        </p:nvSpPr>
        <p:spPr>
          <a:xfrm>
            <a:off x="2614399" y="15157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2" name="Google Shape;862;p48"/>
          <p:cNvGrpSpPr/>
          <p:nvPr/>
        </p:nvGrpSpPr>
        <p:grpSpPr>
          <a:xfrm>
            <a:off x="3197706" y="1471687"/>
            <a:ext cx="299911" cy="424768"/>
            <a:chOff x="3979850" y="1598950"/>
            <a:chExt cx="356825" cy="505375"/>
          </a:xfrm>
        </p:grpSpPr>
        <p:sp>
          <p:nvSpPr>
            <p:cNvPr id="863" name="Google Shape;863;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48"/>
          <p:cNvGrpSpPr/>
          <p:nvPr/>
        </p:nvGrpSpPr>
        <p:grpSpPr>
          <a:xfrm>
            <a:off x="3715096" y="1562776"/>
            <a:ext cx="395098" cy="242589"/>
            <a:chOff x="4595425" y="1707325"/>
            <a:chExt cx="470075" cy="288625"/>
          </a:xfrm>
        </p:grpSpPr>
        <p:sp>
          <p:nvSpPr>
            <p:cNvPr id="866" name="Google Shape;866;p48"/>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8"/>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8"/>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8"/>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8"/>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48"/>
          <p:cNvGrpSpPr/>
          <p:nvPr/>
        </p:nvGrpSpPr>
        <p:grpSpPr>
          <a:xfrm>
            <a:off x="4299013" y="1503416"/>
            <a:ext cx="357234" cy="361310"/>
            <a:chOff x="5290150" y="1636700"/>
            <a:chExt cx="425025" cy="429875"/>
          </a:xfrm>
        </p:grpSpPr>
        <p:sp>
          <p:nvSpPr>
            <p:cNvPr id="872" name="Google Shape;872;p48"/>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8"/>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8"/>
          <p:cNvGrpSpPr/>
          <p:nvPr/>
        </p:nvGrpSpPr>
        <p:grpSpPr>
          <a:xfrm>
            <a:off x="4862967" y="1492657"/>
            <a:ext cx="359272" cy="376691"/>
            <a:chOff x="5961125" y="1623900"/>
            <a:chExt cx="427450" cy="448175"/>
          </a:xfrm>
        </p:grpSpPr>
        <p:sp>
          <p:nvSpPr>
            <p:cNvPr id="875" name="Google Shape;875;p4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8"/>
          <p:cNvGrpSpPr/>
          <p:nvPr/>
        </p:nvGrpSpPr>
        <p:grpSpPr>
          <a:xfrm>
            <a:off x="5415659" y="1502386"/>
            <a:ext cx="383835" cy="363369"/>
            <a:chOff x="6618700" y="1635475"/>
            <a:chExt cx="456675" cy="432325"/>
          </a:xfrm>
        </p:grpSpPr>
        <p:sp>
          <p:nvSpPr>
            <p:cNvPr id="883" name="Google Shape;883;p48"/>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8"/>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8"/>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8"/>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8"/>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48"/>
          <p:cNvGrpSpPr/>
          <p:nvPr/>
        </p:nvGrpSpPr>
        <p:grpSpPr>
          <a:xfrm>
            <a:off x="370747" y="2085798"/>
            <a:ext cx="304009" cy="326513"/>
            <a:chOff x="616425" y="2329600"/>
            <a:chExt cx="361700" cy="388475"/>
          </a:xfrm>
        </p:grpSpPr>
        <p:sp>
          <p:nvSpPr>
            <p:cNvPr id="889" name="Google Shape;889;p4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8"/>
            <p:cNvSpPr/>
            <p:nvPr/>
          </p:nvSpPr>
          <p:spPr>
            <a:xfrm>
              <a:off x="704725" y="2545750"/>
              <a:ext cx="185125" cy="25"/>
            </a:xfrm>
            <a:custGeom>
              <a:avLst/>
              <a:gdLst/>
              <a:ahLst/>
              <a:cxnLst/>
              <a:rect l="l" t="t" r="r" b="b"/>
              <a:pathLst>
                <a:path w="7405" h="1" fill="none" extrusionOk="0">
                  <a:moveTo>
                    <a:pt x="7404" y="0"/>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8"/>
            <p:cNvSpPr/>
            <p:nvPr/>
          </p:nvSpPr>
          <p:spPr>
            <a:xfrm>
              <a:off x="766825" y="2388050"/>
              <a:ext cx="60925" cy="25"/>
            </a:xfrm>
            <a:custGeom>
              <a:avLst/>
              <a:gdLst/>
              <a:ahLst/>
              <a:cxnLst/>
              <a:rect l="l" t="t" r="r" b="b"/>
              <a:pathLst>
                <a:path w="2437" h="1" fill="none" extrusionOk="0">
                  <a:moveTo>
                    <a:pt x="2436" y="0"/>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8"/>
          <p:cNvGrpSpPr/>
          <p:nvPr/>
        </p:nvGrpSpPr>
        <p:grpSpPr>
          <a:xfrm>
            <a:off x="927557" y="2088866"/>
            <a:ext cx="320378" cy="320378"/>
            <a:chOff x="1278900" y="2333250"/>
            <a:chExt cx="381175" cy="381175"/>
          </a:xfrm>
        </p:grpSpPr>
        <p:sp>
          <p:nvSpPr>
            <p:cNvPr id="898" name="Google Shape;898;p4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 name="Google Shape;902;p48"/>
          <p:cNvGrpSpPr/>
          <p:nvPr/>
        </p:nvGrpSpPr>
        <p:grpSpPr>
          <a:xfrm>
            <a:off x="1492520" y="2088866"/>
            <a:ext cx="320399" cy="320378"/>
            <a:chOff x="1951075" y="2333250"/>
            <a:chExt cx="381200" cy="381175"/>
          </a:xfrm>
        </p:grpSpPr>
        <p:sp>
          <p:nvSpPr>
            <p:cNvPr id="903" name="Google Shape;903;p4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48"/>
          <p:cNvGrpSpPr/>
          <p:nvPr/>
        </p:nvGrpSpPr>
        <p:grpSpPr>
          <a:xfrm>
            <a:off x="2057504" y="2088866"/>
            <a:ext cx="320378" cy="320378"/>
            <a:chOff x="2623275" y="2333250"/>
            <a:chExt cx="381175" cy="381175"/>
          </a:xfrm>
        </p:grpSpPr>
        <p:sp>
          <p:nvSpPr>
            <p:cNvPr id="908" name="Google Shape;908;p48"/>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8"/>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8"/>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8"/>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48"/>
          <p:cNvGrpSpPr/>
          <p:nvPr/>
        </p:nvGrpSpPr>
        <p:grpSpPr>
          <a:xfrm>
            <a:off x="2697209" y="2033603"/>
            <a:ext cx="170937" cy="426827"/>
            <a:chOff x="3384375" y="2267500"/>
            <a:chExt cx="203375" cy="507825"/>
          </a:xfrm>
        </p:grpSpPr>
        <p:sp>
          <p:nvSpPr>
            <p:cNvPr id="913" name="Google Shape;913;p48"/>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8"/>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 name="Google Shape;915;p48"/>
          <p:cNvGrpSpPr/>
          <p:nvPr/>
        </p:nvGrpSpPr>
        <p:grpSpPr>
          <a:xfrm>
            <a:off x="3842516" y="2087836"/>
            <a:ext cx="140237" cy="318339"/>
            <a:chOff x="4747025" y="2332025"/>
            <a:chExt cx="166850" cy="378750"/>
          </a:xfrm>
        </p:grpSpPr>
        <p:sp>
          <p:nvSpPr>
            <p:cNvPr id="916" name="Google Shape;916;p48"/>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8"/>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48"/>
          <p:cNvGrpSpPr/>
          <p:nvPr/>
        </p:nvGrpSpPr>
        <p:grpSpPr>
          <a:xfrm>
            <a:off x="3274990" y="2035641"/>
            <a:ext cx="145343" cy="422729"/>
            <a:chOff x="4071800" y="2269925"/>
            <a:chExt cx="172925" cy="502950"/>
          </a:xfrm>
        </p:grpSpPr>
        <p:sp>
          <p:nvSpPr>
            <p:cNvPr id="919" name="Google Shape;919;p48"/>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8"/>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1" name="Google Shape;921;p48"/>
          <p:cNvSpPr/>
          <p:nvPr/>
        </p:nvSpPr>
        <p:spPr>
          <a:xfrm>
            <a:off x="4317611" y="20802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2" name="Google Shape;922;p48"/>
          <p:cNvGrpSpPr/>
          <p:nvPr/>
        </p:nvGrpSpPr>
        <p:grpSpPr>
          <a:xfrm>
            <a:off x="4872696" y="2086302"/>
            <a:ext cx="345971" cy="325505"/>
            <a:chOff x="5972700" y="2330200"/>
            <a:chExt cx="411625" cy="387275"/>
          </a:xfrm>
        </p:grpSpPr>
        <p:sp>
          <p:nvSpPr>
            <p:cNvPr id="923" name="Google Shape;923;p4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 name="Google Shape;925;p48"/>
          <p:cNvGrpSpPr/>
          <p:nvPr/>
        </p:nvGrpSpPr>
        <p:grpSpPr>
          <a:xfrm>
            <a:off x="467993" y="2614431"/>
            <a:ext cx="109538" cy="399195"/>
            <a:chOff x="732125" y="2958550"/>
            <a:chExt cx="130325" cy="474950"/>
          </a:xfrm>
        </p:grpSpPr>
        <p:sp>
          <p:nvSpPr>
            <p:cNvPr id="926" name="Google Shape;926;p48"/>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8"/>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8"/>
            <p:cNvSpPr/>
            <p:nvPr/>
          </p:nvSpPr>
          <p:spPr>
            <a:xfrm>
              <a:off x="802750" y="3129050"/>
              <a:ext cx="13425" cy="25"/>
            </a:xfrm>
            <a:custGeom>
              <a:avLst/>
              <a:gdLst/>
              <a:ahLst/>
              <a:cxnLst/>
              <a:rect l="l" t="t" r="r" b="b"/>
              <a:pathLst>
                <a:path w="537" h="1" fill="none" extrusionOk="0">
                  <a:moveTo>
                    <a:pt x="536" y="0"/>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8"/>
            <p:cNvSpPr/>
            <p:nvPr/>
          </p:nvSpPr>
          <p:spPr>
            <a:xfrm>
              <a:off x="802750" y="3162525"/>
              <a:ext cx="13425" cy="25"/>
            </a:xfrm>
            <a:custGeom>
              <a:avLst/>
              <a:gdLst/>
              <a:ahLst/>
              <a:cxnLst/>
              <a:rect l="l" t="t" r="r" b="b"/>
              <a:pathLst>
                <a:path w="537" h="1" fill="none" extrusionOk="0">
                  <a:moveTo>
                    <a:pt x="536" y="1"/>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8"/>
            <p:cNvSpPr/>
            <p:nvPr/>
          </p:nvSpPr>
          <p:spPr>
            <a:xfrm>
              <a:off x="802750" y="3196025"/>
              <a:ext cx="13425" cy="25"/>
            </a:xfrm>
            <a:custGeom>
              <a:avLst/>
              <a:gdLst/>
              <a:ahLst/>
              <a:cxnLst/>
              <a:rect l="l" t="t" r="r" b="b"/>
              <a:pathLst>
                <a:path w="537" h="1" fill="none" extrusionOk="0">
                  <a:moveTo>
                    <a:pt x="536" y="0"/>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8"/>
            <p:cNvSpPr/>
            <p:nvPr/>
          </p:nvSpPr>
          <p:spPr>
            <a:xfrm>
              <a:off x="802750" y="3229500"/>
              <a:ext cx="13425" cy="25"/>
            </a:xfrm>
            <a:custGeom>
              <a:avLst/>
              <a:gdLst/>
              <a:ahLst/>
              <a:cxnLst/>
              <a:rect l="l" t="t" r="r" b="b"/>
              <a:pathLst>
                <a:path w="537" h="1" fill="none" extrusionOk="0">
                  <a:moveTo>
                    <a:pt x="536" y="1"/>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8"/>
            <p:cNvSpPr/>
            <p:nvPr/>
          </p:nvSpPr>
          <p:spPr>
            <a:xfrm>
              <a:off x="802750" y="3263000"/>
              <a:ext cx="13425" cy="25"/>
            </a:xfrm>
            <a:custGeom>
              <a:avLst/>
              <a:gdLst/>
              <a:ahLst/>
              <a:cxnLst/>
              <a:rect l="l" t="t" r="r" b="b"/>
              <a:pathLst>
                <a:path w="537" h="1" fill="none" extrusionOk="0">
                  <a:moveTo>
                    <a:pt x="536" y="0"/>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8"/>
            <p:cNvSpPr/>
            <p:nvPr/>
          </p:nvSpPr>
          <p:spPr>
            <a:xfrm>
              <a:off x="802750" y="3296475"/>
              <a:ext cx="13425" cy="25"/>
            </a:xfrm>
            <a:custGeom>
              <a:avLst/>
              <a:gdLst/>
              <a:ahLst/>
              <a:cxnLst/>
              <a:rect l="l" t="t" r="r" b="b"/>
              <a:pathLst>
                <a:path w="537" h="1" fill="none" extrusionOk="0">
                  <a:moveTo>
                    <a:pt x="536" y="1"/>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4" name="Google Shape;934;p48"/>
          <p:cNvSpPr/>
          <p:nvPr/>
        </p:nvSpPr>
        <p:spPr>
          <a:xfrm>
            <a:off x="1484913" y="25986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8"/>
          <p:cNvSpPr/>
          <p:nvPr/>
        </p:nvSpPr>
        <p:spPr>
          <a:xfrm>
            <a:off x="963405" y="25986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6" name="Google Shape;936;p48"/>
          <p:cNvGrpSpPr/>
          <p:nvPr/>
        </p:nvGrpSpPr>
        <p:grpSpPr>
          <a:xfrm>
            <a:off x="2023737" y="2627227"/>
            <a:ext cx="387933" cy="367467"/>
            <a:chOff x="2583100" y="2973775"/>
            <a:chExt cx="461550" cy="437200"/>
          </a:xfrm>
        </p:grpSpPr>
        <p:sp>
          <p:nvSpPr>
            <p:cNvPr id="937" name="Google Shape;937;p48"/>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8"/>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9" name="Google Shape;939;p48"/>
          <p:cNvSpPr/>
          <p:nvPr/>
        </p:nvSpPr>
        <p:spPr>
          <a:xfrm>
            <a:off x="3734681" y="26360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0" name="Google Shape;940;p48"/>
          <p:cNvGrpSpPr/>
          <p:nvPr/>
        </p:nvGrpSpPr>
        <p:grpSpPr>
          <a:xfrm>
            <a:off x="4263186" y="2655384"/>
            <a:ext cx="435022" cy="323445"/>
            <a:chOff x="5247525" y="3007275"/>
            <a:chExt cx="517575" cy="384825"/>
          </a:xfrm>
        </p:grpSpPr>
        <p:sp>
          <p:nvSpPr>
            <p:cNvPr id="941" name="Google Shape;941;p4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48"/>
          <p:cNvGrpSpPr/>
          <p:nvPr/>
        </p:nvGrpSpPr>
        <p:grpSpPr>
          <a:xfrm>
            <a:off x="3174172" y="2636956"/>
            <a:ext cx="342882" cy="350068"/>
            <a:chOff x="3951850" y="2985350"/>
            <a:chExt cx="407950" cy="416500"/>
          </a:xfrm>
        </p:grpSpPr>
        <p:sp>
          <p:nvSpPr>
            <p:cNvPr id="944" name="Google Shape;944;p4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 name="Google Shape;948;p48"/>
          <p:cNvGrpSpPr/>
          <p:nvPr/>
        </p:nvGrpSpPr>
        <p:grpSpPr>
          <a:xfrm>
            <a:off x="330844" y="3226504"/>
            <a:ext cx="397136" cy="305017"/>
            <a:chOff x="568950" y="3686775"/>
            <a:chExt cx="472500" cy="362900"/>
          </a:xfrm>
        </p:grpSpPr>
        <p:sp>
          <p:nvSpPr>
            <p:cNvPr id="949" name="Google Shape;949;p48"/>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8"/>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8"/>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2" name="Google Shape;952;p48"/>
          <p:cNvSpPr/>
          <p:nvPr/>
        </p:nvSpPr>
        <p:spPr>
          <a:xfrm>
            <a:off x="4907686" y="26196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3" name="Google Shape;953;p48"/>
          <p:cNvGrpSpPr/>
          <p:nvPr/>
        </p:nvGrpSpPr>
        <p:grpSpPr>
          <a:xfrm>
            <a:off x="898896" y="3252097"/>
            <a:ext cx="377700" cy="253852"/>
            <a:chOff x="1244800" y="3717225"/>
            <a:chExt cx="449375" cy="302025"/>
          </a:xfrm>
        </p:grpSpPr>
        <p:sp>
          <p:nvSpPr>
            <p:cNvPr id="954" name="Google Shape;954;p48"/>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8"/>
            <p:cNvSpPr/>
            <p:nvPr/>
          </p:nvSpPr>
          <p:spPr>
            <a:xfrm>
              <a:off x="1244800" y="3795150"/>
              <a:ext cx="449375" cy="25"/>
            </a:xfrm>
            <a:custGeom>
              <a:avLst/>
              <a:gdLst/>
              <a:ahLst/>
              <a:cxnLst/>
              <a:rect l="l" t="t" r="r" b="b"/>
              <a:pathLst>
                <a:path w="17975" h="1" fill="none" extrusionOk="0">
                  <a:moveTo>
                    <a:pt x="17974" y="1"/>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8"/>
            <p:cNvSpPr/>
            <p:nvPr/>
          </p:nvSpPr>
          <p:spPr>
            <a:xfrm>
              <a:off x="1244800" y="3853000"/>
              <a:ext cx="449375" cy="25"/>
            </a:xfrm>
            <a:custGeom>
              <a:avLst/>
              <a:gdLst/>
              <a:ahLst/>
              <a:cxnLst/>
              <a:rect l="l" t="t" r="r" b="b"/>
              <a:pathLst>
                <a:path w="17975" h="1" fill="none" extrusionOk="0">
                  <a:moveTo>
                    <a:pt x="0" y="0"/>
                  </a:moveTo>
                  <a:lnTo>
                    <a:pt x="1797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8"/>
            <p:cNvSpPr/>
            <p:nvPr/>
          </p:nvSpPr>
          <p:spPr>
            <a:xfrm>
              <a:off x="1302625" y="3893800"/>
              <a:ext cx="161375" cy="25"/>
            </a:xfrm>
            <a:custGeom>
              <a:avLst/>
              <a:gdLst/>
              <a:ahLst/>
              <a:cxnLst/>
              <a:rect l="l" t="t" r="r" b="b"/>
              <a:pathLst>
                <a:path w="6455" h="1" fill="none" extrusionOk="0">
                  <a:moveTo>
                    <a:pt x="6455" y="0"/>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8"/>
            <p:cNvSpPr/>
            <p:nvPr/>
          </p:nvSpPr>
          <p:spPr>
            <a:xfrm>
              <a:off x="1302625" y="3933975"/>
              <a:ext cx="110250" cy="25"/>
            </a:xfrm>
            <a:custGeom>
              <a:avLst/>
              <a:gdLst/>
              <a:ahLst/>
              <a:cxnLst/>
              <a:rect l="l" t="t" r="r" b="b"/>
              <a:pathLst>
                <a:path w="4410" h="1" fill="none" extrusionOk="0">
                  <a:moveTo>
                    <a:pt x="4409" y="1"/>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8"/>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0" name="Google Shape;960;p48"/>
          <p:cNvGrpSpPr/>
          <p:nvPr/>
        </p:nvGrpSpPr>
        <p:grpSpPr>
          <a:xfrm>
            <a:off x="1468986" y="3232639"/>
            <a:ext cx="367467" cy="287115"/>
            <a:chOff x="1923075" y="3694075"/>
            <a:chExt cx="437200" cy="341600"/>
          </a:xfrm>
        </p:grpSpPr>
        <p:sp>
          <p:nvSpPr>
            <p:cNvPr id="961" name="Google Shape;961;p48"/>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8"/>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8"/>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8"/>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8"/>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8"/>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8"/>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8"/>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8"/>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48"/>
          <p:cNvGrpSpPr/>
          <p:nvPr/>
        </p:nvGrpSpPr>
        <p:grpSpPr>
          <a:xfrm>
            <a:off x="2037542" y="3228038"/>
            <a:ext cx="360301" cy="295814"/>
            <a:chOff x="2599525" y="3688600"/>
            <a:chExt cx="428675" cy="351950"/>
          </a:xfrm>
        </p:grpSpPr>
        <p:sp>
          <p:nvSpPr>
            <p:cNvPr id="971" name="Google Shape;971;p4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48"/>
          <p:cNvGrpSpPr/>
          <p:nvPr/>
        </p:nvGrpSpPr>
        <p:grpSpPr>
          <a:xfrm>
            <a:off x="2619925" y="3207571"/>
            <a:ext cx="333700" cy="329077"/>
            <a:chOff x="3292425" y="3664250"/>
            <a:chExt cx="397025" cy="391525"/>
          </a:xfrm>
        </p:grpSpPr>
        <p:sp>
          <p:nvSpPr>
            <p:cNvPr id="975" name="Google Shape;975;p48"/>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8"/>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8"/>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8" name="Google Shape;978;p48"/>
          <p:cNvGrpSpPr/>
          <p:nvPr/>
        </p:nvGrpSpPr>
        <p:grpSpPr>
          <a:xfrm>
            <a:off x="3157782" y="3250038"/>
            <a:ext cx="369526" cy="268183"/>
            <a:chOff x="3932350" y="3714775"/>
            <a:chExt cx="439650" cy="319075"/>
          </a:xfrm>
        </p:grpSpPr>
        <p:sp>
          <p:nvSpPr>
            <p:cNvPr id="979" name="Google Shape;979;p4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48"/>
          <p:cNvGrpSpPr/>
          <p:nvPr/>
        </p:nvGrpSpPr>
        <p:grpSpPr>
          <a:xfrm>
            <a:off x="3722766" y="3250038"/>
            <a:ext cx="369505" cy="268183"/>
            <a:chOff x="4604550" y="3714775"/>
            <a:chExt cx="439625" cy="319075"/>
          </a:xfrm>
        </p:grpSpPr>
        <p:sp>
          <p:nvSpPr>
            <p:cNvPr id="985" name="Google Shape;985;p4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 name="Google Shape;987;p48"/>
          <p:cNvGrpSpPr/>
          <p:nvPr/>
        </p:nvGrpSpPr>
        <p:grpSpPr>
          <a:xfrm>
            <a:off x="4301051" y="3222406"/>
            <a:ext cx="353136" cy="313738"/>
            <a:chOff x="5292575" y="3681900"/>
            <a:chExt cx="420150" cy="373275"/>
          </a:xfrm>
        </p:grpSpPr>
        <p:sp>
          <p:nvSpPr>
            <p:cNvPr id="988" name="Google Shape;988;p4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48"/>
          <p:cNvGrpSpPr/>
          <p:nvPr/>
        </p:nvGrpSpPr>
        <p:grpSpPr>
          <a:xfrm>
            <a:off x="4846073" y="3182482"/>
            <a:ext cx="393060" cy="393060"/>
            <a:chOff x="5941025" y="3634400"/>
            <a:chExt cx="467650" cy="467650"/>
          </a:xfrm>
        </p:grpSpPr>
        <p:sp>
          <p:nvSpPr>
            <p:cNvPr id="996" name="Google Shape;996;p4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48"/>
          <p:cNvGrpSpPr/>
          <p:nvPr/>
        </p:nvGrpSpPr>
        <p:grpSpPr>
          <a:xfrm>
            <a:off x="5436146" y="3207571"/>
            <a:ext cx="342882" cy="342903"/>
            <a:chOff x="6643075" y="3664250"/>
            <a:chExt cx="407950" cy="407975"/>
          </a:xfrm>
        </p:grpSpPr>
        <p:sp>
          <p:nvSpPr>
            <p:cNvPr id="1003" name="Google Shape;1003;p4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48"/>
          <p:cNvGrpSpPr/>
          <p:nvPr/>
        </p:nvGrpSpPr>
        <p:grpSpPr>
          <a:xfrm>
            <a:off x="336980" y="3758225"/>
            <a:ext cx="371564" cy="371543"/>
            <a:chOff x="576250" y="4319400"/>
            <a:chExt cx="442075" cy="442050"/>
          </a:xfrm>
        </p:grpSpPr>
        <p:sp>
          <p:nvSpPr>
            <p:cNvPr id="1006" name="Google Shape;1006;p4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48"/>
          <p:cNvSpPr/>
          <p:nvPr/>
        </p:nvSpPr>
        <p:spPr>
          <a:xfrm>
            <a:off x="886643" y="38305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3177366" y="37737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2612361" y="37951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8"/>
          <p:cNvSpPr/>
          <p:nvPr/>
        </p:nvSpPr>
        <p:spPr>
          <a:xfrm>
            <a:off x="3740838" y="37721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4" name="Google Shape;1014;p48"/>
          <p:cNvGrpSpPr/>
          <p:nvPr/>
        </p:nvGrpSpPr>
        <p:grpSpPr>
          <a:xfrm>
            <a:off x="4280585" y="3777157"/>
            <a:ext cx="394068" cy="325505"/>
            <a:chOff x="5268225" y="4341925"/>
            <a:chExt cx="468850" cy="387275"/>
          </a:xfrm>
        </p:grpSpPr>
        <p:sp>
          <p:nvSpPr>
            <p:cNvPr id="1015" name="Google Shape;1015;p48"/>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8"/>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8"/>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8"/>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p:nvPr/>
          </p:nvSpPr>
          <p:spPr>
            <a:xfrm>
              <a:off x="5447225" y="4615925"/>
              <a:ext cx="110850" cy="25"/>
            </a:xfrm>
            <a:custGeom>
              <a:avLst/>
              <a:gdLst/>
              <a:ahLst/>
              <a:cxnLst/>
              <a:rect l="l" t="t" r="r" b="b"/>
              <a:pathLst>
                <a:path w="4434" h="1" fill="none" extrusionOk="0">
                  <a:moveTo>
                    <a:pt x="1" y="0"/>
                  </a:moveTo>
                  <a:lnTo>
                    <a:pt x="443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8"/>
            <p:cNvSpPr/>
            <p:nvPr/>
          </p:nvSpPr>
          <p:spPr>
            <a:xfrm>
              <a:off x="5439925" y="4589125"/>
              <a:ext cx="125450" cy="25"/>
            </a:xfrm>
            <a:custGeom>
              <a:avLst/>
              <a:gdLst/>
              <a:ahLst/>
              <a:cxnLst/>
              <a:rect l="l" t="t" r="r" b="b"/>
              <a:pathLst>
                <a:path w="5018" h="1" fill="none" extrusionOk="0">
                  <a:moveTo>
                    <a:pt x="1" y="0"/>
                  </a:moveTo>
                  <a:lnTo>
                    <a:pt x="501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8"/>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48"/>
          <p:cNvGrpSpPr/>
          <p:nvPr/>
        </p:nvGrpSpPr>
        <p:grpSpPr>
          <a:xfrm>
            <a:off x="4865531" y="3766924"/>
            <a:ext cx="354145" cy="354145"/>
            <a:chOff x="5964175" y="4329750"/>
            <a:chExt cx="421350" cy="421350"/>
          </a:xfrm>
        </p:grpSpPr>
        <p:sp>
          <p:nvSpPr>
            <p:cNvPr id="1024" name="Google Shape;1024;p48"/>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48"/>
          <p:cNvGrpSpPr/>
          <p:nvPr/>
        </p:nvGrpSpPr>
        <p:grpSpPr>
          <a:xfrm>
            <a:off x="901439" y="4331908"/>
            <a:ext cx="372594" cy="360301"/>
            <a:chOff x="1247825" y="5001950"/>
            <a:chExt cx="443300" cy="428675"/>
          </a:xfrm>
        </p:grpSpPr>
        <p:sp>
          <p:nvSpPr>
            <p:cNvPr id="1027" name="Google Shape;1027;p4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48"/>
          <p:cNvGrpSpPr/>
          <p:nvPr/>
        </p:nvGrpSpPr>
        <p:grpSpPr>
          <a:xfrm>
            <a:off x="1499685" y="4313985"/>
            <a:ext cx="306068" cy="389992"/>
            <a:chOff x="1959600" y="4980625"/>
            <a:chExt cx="364150" cy="464000"/>
          </a:xfrm>
        </p:grpSpPr>
        <p:sp>
          <p:nvSpPr>
            <p:cNvPr id="1034" name="Google Shape;1034;p4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8"/>
            <p:cNvSpPr/>
            <p:nvPr/>
          </p:nvSpPr>
          <p:spPr>
            <a:xfrm>
              <a:off x="2053375" y="5121275"/>
              <a:ext cx="176600" cy="25"/>
            </a:xfrm>
            <a:custGeom>
              <a:avLst/>
              <a:gdLst/>
              <a:ahLst/>
              <a:cxnLst/>
              <a:rect l="l" t="t" r="r" b="b"/>
              <a:pathLst>
                <a:path w="7064" h="1" fill="none" extrusionOk="0">
                  <a:moveTo>
                    <a:pt x="1" y="1"/>
                  </a:moveTo>
                  <a:lnTo>
                    <a:pt x="7063"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 name="Google Shape;1041;p48"/>
          <p:cNvGrpSpPr/>
          <p:nvPr/>
        </p:nvGrpSpPr>
        <p:grpSpPr>
          <a:xfrm>
            <a:off x="2042165" y="4328840"/>
            <a:ext cx="351077" cy="360806"/>
            <a:chOff x="2605025" y="4998300"/>
            <a:chExt cx="417700" cy="429275"/>
          </a:xfrm>
        </p:grpSpPr>
        <p:sp>
          <p:nvSpPr>
            <p:cNvPr id="1042" name="Google Shape;1042;p4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48"/>
          <p:cNvGrpSpPr/>
          <p:nvPr/>
        </p:nvGrpSpPr>
        <p:grpSpPr>
          <a:xfrm>
            <a:off x="2572857" y="4331908"/>
            <a:ext cx="419662" cy="349543"/>
            <a:chOff x="3236425" y="5001950"/>
            <a:chExt cx="499300" cy="415875"/>
          </a:xfrm>
        </p:grpSpPr>
        <p:sp>
          <p:nvSpPr>
            <p:cNvPr id="1046" name="Google Shape;1046;p48"/>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3294875" y="5330725"/>
              <a:ext cx="382400" cy="25"/>
            </a:xfrm>
            <a:custGeom>
              <a:avLst/>
              <a:gdLst/>
              <a:ahLst/>
              <a:cxnLst/>
              <a:rect l="l" t="t" r="r" b="b"/>
              <a:pathLst>
                <a:path w="15296" h="1" fill="none" extrusionOk="0">
                  <a:moveTo>
                    <a:pt x="0" y="1"/>
                  </a:moveTo>
                  <a:lnTo>
                    <a:pt x="15295"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48"/>
          <p:cNvGrpSpPr/>
          <p:nvPr/>
        </p:nvGrpSpPr>
        <p:grpSpPr>
          <a:xfrm>
            <a:off x="3187977" y="4313985"/>
            <a:ext cx="319369" cy="380263"/>
            <a:chOff x="3968275" y="4980625"/>
            <a:chExt cx="379975" cy="452425"/>
          </a:xfrm>
        </p:grpSpPr>
        <p:sp>
          <p:nvSpPr>
            <p:cNvPr id="1053" name="Google Shape;1053;p4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48"/>
          <p:cNvGrpSpPr/>
          <p:nvPr/>
        </p:nvGrpSpPr>
        <p:grpSpPr>
          <a:xfrm>
            <a:off x="4843510" y="4398938"/>
            <a:ext cx="404323" cy="220085"/>
            <a:chOff x="5937975" y="5081700"/>
            <a:chExt cx="481050" cy="261850"/>
          </a:xfrm>
        </p:grpSpPr>
        <p:sp>
          <p:nvSpPr>
            <p:cNvPr id="1057" name="Google Shape;1057;p48"/>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0" name="Google Shape;1060;p48"/>
          <p:cNvGrpSpPr/>
          <p:nvPr/>
        </p:nvGrpSpPr>
        <p:grpSpPr>
          <a:xfrm>
            <a:off x="5461718" y="4356472"/>
            <a:ext cx="290183" cy="333678"/>
            <a:chOff x="6673500" y="5031175"/>
            <a:chExt cx="345250" cy="397000"/>
          </a:xfrm>
        </p:grpSpPr>
        <p:sp>
          <p:nvSpPr>
            <p:cNvPr id="1061" name="Google Shape;1061;p48"/>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8"/>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8"/>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6" name="Google Shape;1066;p48"/>
          <p:cNvGrpSpPr/>
          <p:nvPr/>
        </p:nvGrpSpPr>
        <p:grpSpPr>
          <a:xfrm>
            <a:off x="3153705" y="381117"/>
            <a:ext cx="387933" cy="345971"/>
            <a:chOff x="3927500" y="301425"/>
            <a:chExt cx="461550" cy="411625"/>
          </a:xfrm>
        </p:grpSpPr>
        <p:sp>
          <p:nvSpPr>
            <p:cNvPr id="1067" name="Google Shape;1067;p48"/>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8"/>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8"/>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8"/>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8"/>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8"/>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8"/>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8"/>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8"/>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8"/>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8"/>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8"/>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8"/>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8"/>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48"/>
          <p:cNvGrpSpPr/>
          <p:nvPr/>
        </p:nvGrpSpPr>
        <p:grpSpPr>
          <a:xfrm>
            <a:off x="5441252" y="387778"/>
            <a:ext cx="332670" cy="332670"/>
            <a:chOff x="6649150" y="309350"/>
            <a:chExt cx="395800" cy="395800"/>
          </a:xfrm>
        </p:grpSpPr>
        <p:sp>
          <p:nvSpPr>
            <p:cNvPr id="1095" name="Google Shape;1095;p4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8"/>
            <p:cNvSpPr/>
            <p:nvPr/>
          </p:nvSpPr>
          <p:spPr>
            <a:xfrm>
              <a:off x="6847025" y="333700"/>
              <a:ext cx="25" cy="29250"/>
            </a:xfrm>
            <a:custGeom>
              <a:avLst/>
              <a:gdLst/>
              <a:ahLst/>
              <a:cxnLst/>
              <a:rect l="l" t="t" r="r" b="b"/>
              <a:pathLst>
                <a:path w="1" h="1170" fill="none" extrusionOk="0">
                  <a:moveTo>
                    <a:pt x="1" y="1170"/>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8"/>
            <p:cNvSpPr/>
            <p:nvPr/>
          </p:nvSpPr>
          <p:spPr>
            <a:xfrm>
              <a:off x="6760575" y="356850"/>
              <a:ext cx="25" cy="25"/>
            </a:xfrm>
            <a:custGeom>
              <a:avLst/>
              <a:gdLst/>
              <a:ahLst/>
              <a:cxnLst/>
              <a:rect l="l" t="t" r="r" b="b"/>
              <a:pathLst>
                <a:path w="1" h="1" fill="none" extrusionOk="0">
                  <a:moveTo>
                    <a:pt x="1" y="0"/>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8"/>
            <p:cNvSpPr/>
            <p:nvPr/>
          </p:nvSpPr>
          <p:spPr>
            <a:xfrm>
              <a:off x="6696650" y="420775"/>
              <a:ext cx="25" cy="25"/>
            </a:xfrm>
            <a:custGeom>
              <a:avLst/>
              <a:gdLst/>
              <a:ahLst/>
              <a:cxnLst/>
              <a:rect l="l" t="t" r="r" b="b"/>
              <a:pathLst>
                <a:path w="1" h="1" fill="none" extrusionOk="0">
                  <a:moveTo>
                    <a:pt x="0" y="0"/>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8"/>
            <p:cNvSpPr/>
            <p:nvPr/>
          </p:nvSpPr>
          <p:spPr>
            <a:xfrm>
              <a:off x="6673500" y="507225"/>
              <a:ext cx="29250" cy="25"/>
            </a:xfrm>
            <a:custGeom>
              <a:avLst/>
              <a:gdLst/>
              <a:ahLst/>
              <a:cxnLst/>
              <a:rect l="l" t="t" r="r" b="b"/>
              <a:pathLst>
                <a:path w="1170" h="1" fill="none" extrusionOk="0">
                  <a:moveTo>
                    <a:pt x="1" y="1"/>
                  </a:moveTo>
                  <a:lnTo>
                    <a:pt x="117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8"/>
            <p:cNvSpPr/>
            <p:nvPr/>
          </p:nvSpPr>
          <p:spPr>
            <a:xfrm>
              <a:off x="6696650" y="593700"/>
              <a:ext cx="25" cy="25"/>
            </a:xfrm>
            <a:custGeom>
              <a:avLst/>
              <a:gdLst/>
              <a:ahLst/>
              <a:cxnLst/>
              <a:rect l="l" t="t" r="r" b="b"/>
              <a:pathLst>
                <a:path w="1" h="1" fill="none" extrusionOk="0">
                  <a:moveTo>
                    <a:pt x="0" y="0"/>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8"/>
            <p:cNvSpPr/>
            <p:nvPr/>
          </p:nvSpPr>
          <p:spPr>
            <a:xfrm>
              <a:off x="6760575" y="657625"/>
              <a:ext cx="25" cy="25"/>
            </a:xfrm>
            <a:custGeom>
              <a:avLst/>
              <a:gdLst/>
              <a:ahLst/>
              <a:cxnLst/>
              <a:rect l="l" t="t" r="r" b="b"/>
              <a:pathLst>
                <a:path w="1" h="1" fill="none" extrusionOk="0">
                  <a:moveTo>
                    <a:pt x="1" y="1"/>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8"/>
            <p:cNvSpPr/>
            <p:nvPr/>
          </p:nvSpPr>
          <p:spPr>
            <a:xfrm>
              <a:off x="6847025" y="651550"/>
              <a:ext cx="25" cy="29250"/>
            </a:xfrm>
            <a:custGeom>
              <a:avLst/>
              <a:gdLst/>
              <a:ahLst/>
              <a:cxnLst/>
              <a:rect l="l" t="t" r="r" b="b"/>
              <a:pathLst>
                <a:path w="1" h="1170" fill="none" extrusionOk="0">
                  <a:moveTo>
                    <a:pt x="1" y="0"/>
                  </a:moveTo>
                  <a:lnTo>
                    <a:pt x="1" y="116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8"/>
            <p:cNvSpPr/>
            <p:nvPr/>
          </p:nvSpPr>
          <p:spPr>
            <a:xfrm>
              <a:off x="6933500" y="657625"/>
              <a:ext cx="25" cy="25"/>
            </a:xfrm>
            <a:custGeom>
              <a:avLst/>
              <a:gdLst/>
              <a:ahLst/>
              <a:cxnLst/>
              <a:rect l="l" t="t" r="r" b="b"/>
              <a:pathLst>
                <a:path w="1" h="1" fill="none" extrusionOk="0">
                  <a:moveTo>
                    <a:pt x="0" y="1"/>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8"/>
            <p:cNvSpPr/>
            <p:nvPr/>
          </p:nvSpPr>
          <p:spPr>
            <a:xfrm>
              <a:off x="6997425" y="593700"/>
              <a:ext cx="25" cy="25"/>
            </a:xfrm>
            <a:custGeom>
              <a:avLst/>
              <a:gdLst/>
              <a:ahLst/>
              <a:cxnLst/>
              <a:rect l="l" t="t" r="r" b="b"/>
              <a:pathLst>
                <a:path w="1" h="1" fill="none" extrusionOk="0">
                  <a:moveTo>
                    <a:pt x="1" y="0"/>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8"/>
            <p:cNvSpPr/>
            <p:nvPr/>
          </p:nvSpPr>
          <p:spPr>
            <a:xfrm>
              <a:off x="6991350" y="507225"/>
              <a:ext cx="29250" cy="25"/>
            </a:xfrm>
            <a:custGeom>
              <a:avLst/>
              <a:gdLst/>
              <a:ahLst/>
              <a:cxnLst/>
              <a:rect l="l" t="t" r="r" b="b"/>
              <a:pathLst>
                <a:path w="1170" h="1" fill="none" extrusionOk="0">
                  <a:moveTo>
                    <a:pt x="1169" y="1"/>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8"/>
            <p:cNvSpPr/>
            <p:nvPr/>
          </p:nvSpPr>
          <p:spPr>
            <a:xfrm>
              <a:off x="6997425" y="420775"/>
              <a:ext cx="25" cy="25"/>
            </a:xfrm>
            <a:custGeom>
              <a:avLst/>
              <a:gdLst/>
              <a:ahLst/>
              <a:cxnLst/>
              <a:rect l="l" t="t" r="r" b="b"/>
              <a:pathLst>
                <a:path w="1" h="1" fill="none" extrusionOk="0">
                  <a:moveTo>
                    <a:pt x="1" y="0"/>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8"/>
            <p:cNvSpPr/>
            <p:nvPr/>
          </p:nvSpPr>
          <p:spPr>
            <a:xfrm>
              <a:off x="6933500" y="356850"/>
              <a:ext cx="25" cy="25"/>
            </a:xfrm>
            <a:custGeom>
              <a:avLst/>
              <a:gdLst/>
              <a:ahLst/>
              <a:cxnLst/>
              <a:rect l="l" t="t" r="r" b="b"/>
              <a:pathLst>
                <a:path w="1" h="1" fill="none" extrusionOk="0">
                  <a:moveTo>
                    <a:pt x="0" y="0"/>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8" name="Google Shape;1118;p48"/>
          <p:cNvGrpSpPr/>
          <p:nvPr/>
        </p:nvGrpSpPr>
        <p:grpSpPr>
          <a:xfrm>
            <a:off x="4873705" y="395448"/>
            <a:ext cx="337797" cy="319873"/>
            <a:chOff x="5973900" y="318475"/>
            <a:chExt cx="401900" cy="380575"/>
          </a:xfrm>
        </p:grpSpPr>
        <p:sp>
          <p:nvSpPr>
            <p:cNvPr id="1119" name="Google Shape;1119;p48"/>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8"/>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8"/>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8"/>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8"/>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8"/>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8"/>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8"/>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8"/>
            <p:cNvSpPr/>
            <p:nvPr/>
          </p:nvSpPr>
          <p:spPr>
            <a:xfrm>
              <a:off x="6024450" y="573000"/>
              <a:ext cx="300800" cy="25"/>
            </a:xfrm>
            <a:custGeom>
              <a:avLst/>
              <a:gdLst/>
              <a:ahLst/>
              <a:cxnLst/>
              <a:rect l="l" t="t" r="r" b="b"/>
              <a:pathLst>
                <a:path w="12032" h="1" fill="none" extrusionOk="0">
                  <a:moveTo>
                    <a:pt x="0" y="0"/>
                  </a:moveTo>
                  <a:lnTo>
                    <a:pt x="1203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8"/>
            <p:cNvSpPr/>
            <p:nvPr/>
          </p:nvSpPr>
          <p:spPr>
            <a:xfrm>
              <a:off x="6024450" y="514550"/>
              <a:ext cx="300800" cy="25"/>
            </a:xfrm>
            <a:custGeom>
              <a:avLst/>
              <a:gdLst/>
              <a:ahLst/>
              <a:cxnLst/>
              <a:rect l="l" t="t" r="r" b="b"/>
              <a:pathLst>
                <a:path w="12032" h="1" fill="none" extrusionOk="0">
                  <a:moveTo>
                    <a:pt x="0" y="0"/>
                  </a:moveTo>
                  <a:lnTo>
                    <a:pt x="1203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8"/>
            <p:cNvSpPr/>
            <p:nvPr/>
          </p:nvSpPr>
          <p:spPr>
            <a:xfrm>
              <a:off x="6264950" y="456100"/>
              <a:ext cx="25" cy="175375"/>
            </a:xfrm>
            <a:custGeom>
              <a:avLst/>
              <a:gdLst/>
              <a:ahLst/>
              <a:cxnLst/>
              <a:rect l="l" t="t" r="r" b="b"/>
              <a:pathLst>
                <a:path w="1" h="7015" fill="none" extrusionOk="0">
                  <a:moveTo>
                    <a:pt x="1" y="0"/>
                  </a:moveTo>
                  <a:lnTo>
                    <a:pt x="1" y="701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8"/>
            <p:cNvSpPr/>
            <p:nvPr/>
          </p:nvSpPr>
          <p:spPr>
            <a:xfrm>
              <a:off x="6204675" y="456100"/>
              <a:ext cx="25" cy="175375"/>
            </a:xfrm>
            <a:custGeom>
              <a:avLst/>
              <a:gdLst/>
              <a:ahLst/>
              <a:cxnLst/>
              <a:rect l="l" t="t" r="r" b="b"/>
              <a:pathLst>
                <a:path w="1" h="7015" fill="none" extrusionOk="0">
                  <a:moveTo>
                    <a:pt x="0" y="0"/>
                  </a:moveTo>
                  <a:lnTo>
                    <a:pt x="0" y="701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8"/>
            <p:cNvSpPr/>
            <p:nvPr/>
          </p:nvSpPr>
          <p:spPr>
            <a:xfrm>
              <a:off x="6145000" y="456100"/>
              <a:ext cx="25" cy="175375"/>
            </a:xfrm>
            <a:custGeom>
              <a:avLst/>
              <a:gdLst/>
              <a:ahLst/>
              <a:cxnLst/>
              <a:rect l="l" t="t" r="r" b="b"/>
              <a:pathLst>
                <a:path w="1" h="7015" fill="none" extrusionOk="0">
                  <a:moveTo>
                    <a:pt x="1" y="0"/>
                  </a:moveTo>
                  <a:lnTo>
                    <a:pt x="1" y="701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8"/>
            <p:cNvSpPr/>
            <p:nvPr/>
          </p:nvSpPr>
          <p:spPr>
            <a:xfrm>
              <a:off x="6084725" y="456100"/>
              <a:ext cx="25" cy="175375"/>
            </a:xfrm>
            <a:custGeom>
              <a:avLst/>
              <a:gdLst/>
              <a:ahLst/>
              <a:cxnLst/>
              <a:rect l="l" t="t" r="r" b="b"/>
              <a:pathLst>
                <a:path w="1" h="7015" fill="none" extrusionOk="0">
                  <a:moveTo>
                    <a:pt x="1" y="0"/>
                  </a:moveTo>
                  <a:lnTo>
                    <a:pt x="1" y="701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48"/>
          <p:cNvGrpSpPr/>
          <p:nvPr/>
        </p:nvGrpSpPr>
        <p:grpSpPr>
          <a:xfrm>
            <a:off x="918858" y="908741"/>
            <a:ext cx="342882" cy="418128"/>
            <a:chOff x="1268550" y="929175"/>
            <a:chExt cx="407950" cy="497475"/>
          </a:xfrm>
        </p:grpSpPr>
        <p:sp>
          <p:nvSpPr>
            <p:cNvPr id="1134" name="Google Shape;1134;p48"/>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8"/>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8"/>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48"/>
          <p:cNvGrpSpPr/>
          <p:nvPr/>
        </p:nvGrpSpPr>
        <p:grpSpPr>
          <a:xfrm>
            <a:off x="5404922" y="924605"/>
            <a:ext cx="405331" cy="388962"/>
            <a:chOff x="6605925" y="948050"/>
            <a:chExt cx="482250" cy="462775"/>
          </a:xfrm>
        </p:grpSpPr>
        <p:sp>
          <p:nvSpPr>
            <p:cNvPr id="1138" name="Google Shape;1138;p48"/>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8"/>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8"/>
            <p:cNvSpPr/>
            <p:nvPr/>
          </p:nvSpPr>
          <p:spPr>
            <a:xfrm>
              <a:off x="6847025" y="948050"/>
              <a:ext cx="25" cy="23775"/>
            </a:xfrm>
            <a:custGeom>
              <a:avLst/>
              <a:gdLst/>
              <a:ahLst/>
              <a:cxnLst/>
              <a:rect l="l" t="t" r="r" b="b"/>
              <a:pathLst>
                <a:path w="1" h="951" fill="none" extrusionOk="0">
                  <a:moveTo>
                    <a:pt x="1" y="951"/>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8"/>
            <p:cNvSpPr/>
            <p:nvPr/>
          </p:nvSpPr>
          <p:spPr>
            <a:xfrm>
              <a:off x="6847025" y="1001025"/>
              <a:ext cx="25" cy="183900"/>
            </a:xfrm>
            <a:custGeom>
              <a:avLst/>
              <a:gdLst/>
              <a:ahLst/>
              <a:cxnLst/>
              <a:rect l="l" t="t" r="r" b="b"/>
              <a:pathLst>
                <a:path w="1" h="7356" fill="none" extrusionOk="0">
                  <a:moveTo>
                    <a:pt x="1" y="1"/>
                  </a:moveTo>
                  <a:lnTo>
                    <a:pt x="1" y="7356"/>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8"/>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8"/>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1144;p48"/>
          <p:cNvGrpSpPr/>
          <p:nvPr/>
        </p:nvGrpSpPr>
        <p:grpSpPr>
          <a:xfrm>
            <a:off x="5499604" y="2076574"/>
            <a:ext cx="215966" cy="342399"/>
            <a:chOff x="6718575" y="2318625"/>
            <a:chExt cx="256950" cy="407375"/>
          </a:xfrm>
        </p:grpSpPr>
        <p:sp>
          <p:nvSpPr>
            <p:cNvPr id="1145" name="Google Shape;1145;p4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8"/>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48"/>
          <p:cNvGrpSpPr/>
          <p:nvPr/>
        </p:nvGrpSpPr>
        <p:grpSpPr>
          <a:xfrm>
            <a:off x="2600993" y="2703482"/>
            <a:ext cx="363369" cy="221115"/>
            <a:chOff x="3269900" y="3064500"/>
            <a:chExt cx="432325" cy="263075"/>
          </a:xfrm>
        </p:grpSpPr>
        <p:sp>
          <p:nvSpPr>
            <p:cNvPr id="1154" name="Google Shape;1154;p48"/>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8"/>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8"/>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7" name="Google Shape;1157;p48"/>
          <p:cNvGrpSpPr/>
          <p:nvPr/>
        </p:nvGrpSpPr>
        <p:grpSpPr>
          <a:xfrm>
            <a:off x="5475019" y="2635926"/>
            <a:ext cx="265115" cy="372594"/>
            <a:chOff x="6689325" y="2984125"/>
            <a:chExt cx="315425" cy="443300"/>
          </a:xfrm>
        </p:grpSpPr>
        <p:sp>
          <p:nvSpPr>
            <p:cNvPr id="1158" name="Google Shape;1158;p48"/>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8"/>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8"/>
            <p:cNvSpPr/>
            <p:nvPr/>
          </p:nvSpPr>
          <p:spPr>
            <a:xfrm>
              <a:off x="6761175" y="3117475"/>
              <a:ext cx="25" cy="261850"/>
            </a:xfrm>
            <a:custGeom>
              <a:avLst/>
              <a:gdLst/>
              <a:ahLst/>
              <a:cxnLst/>
              <a:rect l="l" t="t" r="r" b="b"/>
              <a:pathLst>
                <a:path w="1" h="10474" fill="none" extrusionOk="0">
                  <a:moveTo>
                    <a:pt x="1" y="10473"/>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8"/>
            <p:cNvSpPr/>
            <p:nvPr/>
          </p:nvSpPr>
          <p:spPr>
            <a:xfrm>
              <a:off x="6847025" y="3117475"/>
              <a:ext cx="25" cy="261850"/>
            </a:xfrm>
            <a:custGeom>
              <a:avLst/>
              <a:gdLst/>
              <a:ahLst/>
              <a:cxnLst/>
              <a:rect l="l" t="t" r="r" b="b"/>
              <a:pathLst>
                <a:path w="1" h="10474" fill="none" extrusionOk="0">
                  <a:moveTo>
                    <a:pt x="1" y="1"/>
                  </a:moveTo>
                  <a:lnTo>
                    <a:pt x="1" y="1047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8"/>
            <p:cNvSpPr/>
            <p:nvPr/>
          </p:nvSpPr>
          <p:spPr>
            <a:xfrm>
              <a:off x="6932875" y="3117475"/>
              <a:ext cx="25" cy="261850"/>
            </a:xfrm>
            <a:custGeom>
              <a:avLst/>
              <a:gdLst/>
              <a:ahLst/>
              <a:cxnLst/>
              <a:rect l="l" t="t" r="r" b="b"/>
              <a:pathLst>
                <a:path w="1" h="10474" fill="none" extrusionOk="0">
                  <a:moveTo>
                    <a:pt x="1" y="1"/>
                  </a:moveTo>
                  <a:lnTo>
                    <a:pt x="1" y="1047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3" name="Google Shape;1163;p48"/>
          <p:cNvGrpSpPr/>
          <p:nvPr/>
        </p:nvGrpSpPr>
        <p:grpSpPr>
          <a:xfrm>
            <a:off x="1523745" y="3730594"/>
            <a:ext cx="256416" cy="414535"/>
            <a:chOff x="1988225" y="4286525"/>
            <a:chExt cx="305075" cy="493200"/>
          </a:xfrm>
        </p:grpSpPr>
        <p:sp>
          <p:nvSpPr>
            <p:cNvPr id="1164" name="Google Shape;1164;p48"/>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8"/>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8"/>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8"/>
            <p:cNvSpPr/>
            <p:nvPr/>
          </p:nvSpPr>
          <p:spPr>
            <a:xfrm>
              <a:off x="2161750" y="4522750"/>
              <a:ext cx="25" cy="256975"/>
            </a:xfrm>
            <a:custGeom>
              <a:avLst/>
              <a:gdLst/>
              <a:ahLst/>
              <a:cxnLst/>
              <a:rect l="l" t="t" r="r" b="b"/>
              <a:pathLst>
                <a:path w="1" h="10279" fill="none" extrusionOk="0">
                  <a:moveTo>
                    <a:pt x="1" y="10279"/>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8"/>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48"/>
          <p:cNvGrpSpPr/>
          <p:nvPr/>
        </p:nvGrpSpPr>
        <p:grpSpPr>
          <a:xfrm>
            <a:off x="2067737" y="3759759"/>
            <a:ext cx="309640" cy="392030"/>
            <a:chOff x="2635450" y="4321225"/>
            <a:chExt cx="368400" cy="466425"/>
          </a:xfrm>
        </p:grpSpPr>
        <p:sp>
          <p:nvSpPr>
            <p:cNvPr id="1172" name="Google Shape;1172;p48"/>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8"/>
            <p:cNvSpPr/>
            <p:nvPr/>
          </p:nvSpPr>
          <p:spPr>
            <a:xfrm>
              <a:off x="2819350" y="4321225"/>
              <a:ext cx="25" cy="347075"/>
            </a:xfrm>
            <a:custGeom>
              <a:avLst/>
              <a:gdLst/>
              <a:ahLst/>
              <a:cxnLst/>
              <a:rect l="l" t="t" r="r" b="b"/>
              <a:pathLst>
                <a:path w="1" h="13883" fill="none" extrusionOk="0">
                  <a:moveTo>
                    <a:pt x="0" y="13883"/>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48"/>
          <p:cNvGrpSpPr/>
          <p:nvPr/>
        </p:nvGrpSpPr>
        <p:grpSpPr>
          <a:xfrm>
            <a:off x="5436146" y="3750030"/>
            <a:ext cx="342882" cy="383835"/>
            <a:chOff x="6643075" y="4309650"/>
            <a:chExt cx="407950" cy="456675"/>
          </a:xfrm>
        </p:grpSpPr>
        <p:sp>
          <p:nvSpPr>
            <p:cNvPr id="1179" name="Google Shape;1179;p48"/>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8"/>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8"/>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6847025" y="4414975"/>
              <a:ext cx="25" cy="145550"/>
            </a:xfrm>
            <a:custGeom>
              <a:avLst/>
              <a:gdLst/>
              <a:ahLst/>
              <a:cxnLst/>
              <a:rect l="l" t="t" r="r" b="b"/>
              <a:pathLst>
                <a:path w="1" h="5822" fill="none" extrusionOk="0">
                  <a:moveTo>
                    <a:pt x="1" y="1"/>
                  </a:moveTo>
                  <a:lnTo>
                    <a:pt x="1" y="582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8" name="Google Shape;1188;p48"/>
          <p:cNvGrpSpPr/>
          <p:nvPr/>
        </p:nvGrpSpPr>
        <p:grpSpPr>
          <a:xfrm>
            <a:off x="4251419" y="4291984"/>
            <a:ext cx="452420" cy="433992"/>
            <a:chOff x="5233525" y="4954450"/>
            <a:chExt cx="538275" cy="516350"/>
          </a:xfrm>
        </p:grpSpPr>
        <p:sp>
          <p:nvSpPr>
            <p:cNvPr id="1189" name="Google Shape;1189;p48"/>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8"/>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0" name="Google Shape;1200;p48"/>
          <p:cNvGrpSpPr/>
          <p:nvPr/>
        </p:nvGrpSpPr>
        <p:grpSpPr>
          <a:xfrm>
            <a:off x="3682338" y="4299654"/>
            <a:ext cx="460615" cy="418653"/>
            <a:chOff x="4556450" y="4963575"/>
            <a:chExt cx="548025" cy="498100"/>
          </a:xfrm>
        </p:grpSpPr>
        <p:sp>
          <p:nvSpPr>
            <p:cNvPr id="1201" name="Google Shape;1201;p4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4830450" y="5213225"/>
              <a:ext cx="25" cy="248450"/>
            </a:xfrm>
            <a:custGeom>
              <a:avLst/>
              <a:gdLst/>
              <a:ahLst/>
              <a:cxnLst/>
              <a:rect l="l" t="t" r="r" b="b"/>
              <a:pathLst>
                <a:path w="1" h="9938" fill="none" extrusionOk="0">
                  <a:moveTo>
                    <a:pt x="0" y="0"/>
                  </a:moveTo>
                  <a:lnTo>
                    <a:pt x="0" y="9937"/>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6" name="Google Shape;1206;p48"/>
          <p:cNvGrpSpPr/>
          <p:nvPr/>
        </p:nvGrpSpPr>
        <p:grpSpPr>
          <a:xfrm>
            <a:off x="299620" y="4390239"/>
            <a:ext cx="445255" cy="246182"/>
            <a:chOff x="531800" y="5071350"/>
            <a:chExt cx="529750" cy="292900"/>
          </a:xfrm>
        </p:grpSpPr>
        <p:sp>
          <p:nvSpPr>
            <p:cNvPr id="1207" name="Google Shape;1207;p4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214;p48"/>
          <p:cNvGrpSpPr/>
          <p:nvPr/>
        </p:nvGrpSpPr>
        <p:grpSpPr>
          <a:xfrm>
            <a:off x="7243894" y="1803400"/>
            <a:ext cx="433992" cy="422729"/>
            <a:chOff x="5916675" y="927975"/>
            <a:chExt cx="516350" cy="502950"/>
          </a:xfrm>
        </p:grpSpPr>
        <p:sp>
          <p:nvSpPr>
            <p:cNvPr id="1215" name="Google Shape;1215;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7" name="Google Shape;1217;p48"/>
          <p:cNvGrpSpPr/>
          <p:nvPr/>
        </p:nvGrpSpPr>
        <p:grpSpPr>
          <a:xfrm>
            <a:off x="6359914" y="2509302"/>
            <a:ext cx="1079481" cy="1051467"/>
            <a:chOff x="5916675" y="927975"/>
            <a:chExt cx="516350" cy="502950"/>
          </a:xfrm>
        </p:grpSpPr>
        <p:sp>
          <p:nvSpPr>
            <p:cNvPr id="1218" name="Google Shape;1218;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1220;p48"/>
          <p:cNvGrpSpPr/>
          <p:nvPr/>
        </p:nvGrpSpPr>
        <p:grpSpPr>
          <a:xfrm>
            <a:off x="6360057" y="1803400"/>
            <a:ext cx="433992" cy="422729"/>
            <a:chOff x="5916675" y="927975"/>
            <a:chExt cx="516350" cy="502950"/>
          </a:xfrm>
        </p:grpSpPr>
        <p:sp>
          <p:nvSpPr>
            <p:cNvPr id="1221" name="Google Shape;1221;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3" name="Google Shape;1223;p48"/>
          <p:cNvSpPr/>
          <p:nvPr/>
        </p:nvSpPr>
        <p:spPr>
          <a:xfrm>
            <a:off x="7436055" y="20397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A4C2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6552218" y="20397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A4C2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8"/>
          <p:cNvSpPr/>
          <p:nvPr/>
        </p:nvSpPr>
        <p:spPr>
          <a:xfrm>
            <a:off x="6837753" y="30973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A4C2F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grpSp>
        <p:nvGrpSpPr>
          <p:cNvPr id="1231" name="Google Shape;1231;p49"/>
          <p:cNvGrpSpPr/>
          <p:nvPr/>
        </p:nvGrpSpPr>
        <p:grpSpPr>
          <a:xfrm>
            <a:off x="3058888" y="1550127"/>
            <a:ext cx="445718" cy="445753"/>
            <a:chOff x="3706812" y="1035050"/>
            <a:chExt cx="4792662" cy="4787899"/>
          </a:xfrm>
        </p:grpSpPr>
        <p:sp>
          <p:nvSpPr>
            <p:cNvPr id="1232" name="Google Shape;1232;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33" name="Google Shape;1233;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34" name="Google Shape;1234;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35" name="Google Shape;1235;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36" name="Google Shape;1236;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37" name="Google Shape;1237;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238" name="Google Shape;1238;p49"/>
          <p:cNvGrpSpPr/>
          <p:nvPr/>
        </p:nvGrpSpPr>
        <p:grpSpPr>
          <a:xfrm>
            <a:off x="1779393" y="1550157"/>
            <a:ext cx="443331" cy="445437"/>
            <a:chOff x="1400175" y="1220787"/>
            <a:chExt cx="4473575" cy="4476750"/>
          </a:xfrm>
        </p:grpSpPr>
        <p:sp>
          <p:nvSpPr>
            <p:cNvPr id="1239" name="Google Shape;1239;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40" name="Google Shape;1240;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41" name="Google Shape;1241;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42" name="Google Shape;1242;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243" name="Google Shape;1243;p49"/>
          <p:cNvGrpSpPr/>
          <p:nvPr/>
        </p:nvGrpSpPr>
        <p:grpSpPr>
          <a:xfrm>
            <a:off x="1138046" y="1550171"/>
            <a:ext cx="446045" cy="445465"/>
            <a:chOff x="1649412" y="927100"/>
            <a:chExt cx="5011737" cy="5016500"/>
          </a:xfrm>
        </p:grpSpPr>
        <p:sp>
          <p:nvSpPr>
            <p:cNvPr id="1244" name="Google Shape;1244;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45" name="Google Shape;1245;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46" name="Google Shape;1246;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247" name="Google Shape;1247;p49"/>
          <p:cNvGrpSpPr/>
          <p:nvPr/>
        </p:nvGrpSpPr>
        <p:grpSpPr>
          <a:xfrm>
            <a:off x="2418397" y="1550424"/>
            <a:ext cx="444870" cy="445286"/>
            <a:chOff x="1301750" y="920750"/>
            <a:chExt cx="5095875" cy="5100637"/>
          </a:xfrm>
        </p:grpSpPr>
        <p:sp>
          <p:nvSpPr>
            <p:cNvPr id="1248" name="Google Shape;1248;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49" name="Google Shape;1249;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50" name="Google Shape;1250;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51" name="Google Shape;1251;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52" name="Google Shape;1252;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253" name="Google Shape;1253;p49"/>
          <p:cNvGrpSpPr/>
          <p:nvPr/>
        </p:nvGrpSpPr>
        <p:grpSpPr>
          <a:xfrm>
            <a:off x="4341570" y="1550333"/>
            <a:ext cx="445621" cy="445591"/>
            <a:chOff x="5732756" y="2682276"/>
            <a:chExt cx="719905" cy="719856"/>
          </a:xfrm>
        </p:grpSpPr>
        <p:sp>
          <p:nvSpPr>
            <p:cNvPr id="1254" name="Google Shape;1254;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55" name="Google Shape;1255;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56" name="Google Shape;1256;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257" name="Google Shape;1257;p49"/>
          <p:cNvGrpSpPr/>
          <p:nvPr/>
        </p:nvGrpSpPr>
        <p:grpSpPr>
          <a:xfrm>
            <a:off x="4982887" y="1550327"/>
            <a:ext cx="445627" cy="445604"/>
            <a:chOff x="6768809" y="2682265"/>
            <a:chExt cx="719915" cy="719877"/>
          </a:xfrm>
        </p:grpSpPr>
        <p:sp>
          <p:nvSpPr>
            <p:cNvPr id="1258" name="Google Shape;1258;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59" name="Google Shape;1259;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60" name="Google Shape;1260;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61" name="Google Shape;1261;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262" name="Google Shape;1262;p49"/>
          <p:cNvGrpSpPr/>
          <p:nvPr/>
        </p:nvGrpSpPr>
        <p:grpSpPr>
          <a:xfrm>
            <a:off x="5624209" y="1550356"/>
            <a:ext cx="445753" cy="445545"/>
            <a:chOff x="7804870" y="2682313"/>
            <a:chExt cx="720118" cy="719782"/>
          </a:xfrm>
        </p:grpSpPr>
        <p:sp>
          <p:nvSpPr>
            <p:cNvPr id="1263" name="Google Shape;1263;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64" name="Google Shape;1264;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65" name="Google Shape;1265;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66" name="Google Shape;1266;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67" name="Google Shape;1267;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268" name="Google Shape;1268;p49"/>
          <p:cNvGrpSpPr/>
          <p:nvPr/>
        </p:nvGrpSpPr>
        <p:grpSpPr>
          <a:xfrm>
            <a:off x="6265657" y="1550125"/>
            <a:ext cx="446293" cy="446006"/>
            <a:chOff x="8841135" y="2681940"/>
            <a:chExt cx="720990" cy="720527"/>
          </a:xfrm>
        </p:grpSpPr>
        <p:sp>
          <p:nvSpPr>
            <p:cNvPr id="1269" name="Google Shape;1269;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70" name="Google Shape;1270;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71" name="Google Shape;1271;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72" name="Google Shape;1272;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73" name="Google Shape;1273;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74" name="Google Shape;1274;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275" name="Google Shape;1275;p49"/>
          <p:cNvGrpSpPr/>
          <p:nvPr/>
        </p:nvGrpSpPr>
        <p:grpSpPr>
          <a:xfrm>
            <a:off x="3699655" y="1550057"/>
            <a:ext cx="445260" cy="445260"/>
            <a:chOff x="4103687" y="1439862"/>
            <a:chExt cx="3986212" cy="3986211"/>
          </a:xfrm>
        </p:grpSpPr>
        <p:sp>
          <p:nvSpPr>
            <p:cNvPr id="1276" name="Google Shape;1276;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77" name="Google Shape;1277;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278" name="Google Shape;1278;p49"/>
          <p:cNvGrpSpPr/>
          <p:nvPr/>
        </p:nvGrpSpPr>
        <p:grpSpPr>
          <a:xfrm>
            <a:off x="6907645" y="1550361"/>
            <a:ext cx="445803" cy="445535"/>
            <a:chOff x="9878272" y="2682320"/>
            <a:chExt cx="720199" cy="719767"/>
          </a:xfrm>
        </p:grpSpPr>
        <p:sp>
          <p:nvSpPr>
            <p:cNvPr id="1279" name="Google Shape;1279;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80" name="Google Shape;1280;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81" name="Google Shape;1281;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282" name="Google Shape;1282;p49"/>
          <p:cNvGrpSpPr/>
          <p:nvPr/>
        </p:nvGrpSpPr>
        <p:grpSpPr>
          <a:xfrm>
            <a:off x="7549143" y="1550278"/>
            <a:ext cx="445700" cy="445701"/>
            <a:chOff x="10914618" y="2682187"/>
            <a:chExt cx="720033" cy="720033"/>
          </a:xfrm>
        </p:grpSpPr>
        <p:sp>
          <p:nvSpPr>
            <p:cNvPr id="1283" name="Google Shape;1283;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84" name="Google Shape;1284;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85" name="Google Shape;1285;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86" name="Google Shape;1286;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87" name="Google Shape;1287;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88" name="Google Shape;1288;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289" name="Google Shape;1289;p49"/>
          <p:cNvGrpSpPr/>
          <p:nvPr/>
        </p:nvGrpSpPr>
        <p:grpSpPr>
          <a:xfrm>
            <a:off x="1772664" y="843057"/>
            <a:ext cx="361521" cy="445816"/>
            <a:chOff x="1582665" y="1011072"/>
            <a:chExt cx="584040" cy="720220"/>
          </a:xfrm>
        </p:grpSpPr>
        <p:sp>
          <p:nvSpPr>
            <p:cNvPr id="1290" name="Google Shape;1290;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91" name="Google Shape;1291;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92" name="Google Shape;1292;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93" name="Google Shape;1293;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94" name="Google Shape;1294;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295" name="Google Shape;1295;p49"/>
          <p:cNvGrpSpPr/>
          <p:nvPr/>
        </p:nvGrpSpPr>
        <p:grpSpPr>
          <a:xfrm>
            <a:off x="2374048" y="843078"/>
            <a:ext cx="379481" cy="445796"/>
            <a:chOff x="2554206" y="1011105"/>
            <a:chExt cx="613055" cy="720187"/>
          </a:xfrm>
        </p:grpSpPr>
        <p:sp>
          <p:nvSpPr>
            <p:cNvPr id="1296" name="Google Shape;1296;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97" name="Google Shape;1297;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98" name="Google Shape;1298;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299" name="Google Shape;1299;p49"/>
          <p:cNvGrpSpPr/>
          <p:nvPr/>
        </p:nvGrpSpPr>
        <p:grpSpPr>
          <a:xfrm>
            <a:off x="6922223" y="797418"/>
            <a:ext cx="460705" cy="491455"/>
            <a:chOff x="9901824" y="937343"/>
            <a:chExt cx="744273" cy="793950"/>
          </a:xfrm>
        </p:grpSpPr>
        <p:grpSp>
          <p:nvGrpSpPr>
            <p:cNvPr id="1300" name="Google Shape;1300;p49"/>
            <p:cNvGrpSpPr/>
            <p:nvPr/>
          </p:nvGrpSpPr>
          <p:grpSpPr>
            <a:xfrm>
              <a:off x="9901824" y="937343"/>
              <a:ext cx="744273" cy="793950"/>
              <a:chOff x="9901824" y="937343"/>
              <a:chExt cx="744273" cy="793950"/>
            </a:xfrm>
          </p:grpSpPr>
          <p:sp>
            <p:nvSpPr>
              <p:cNvPr id="1301" name="Google Shape;1301;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02" name="Google Shape;1302;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03" name="Google Shape;1303;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04" name="Google Shape;1304;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05" name="Google Shape;1305;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06" name="Google Shape;1306;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07" name="Google Shape;1307;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08" name="Google Shape;1308;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09" name="Google Shape;1309;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10" name="Google Shape;1310;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sp>
          <p:nvSpPr>
            <p:cNvPr id="1311" name="Google Shape;1311;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12" name="Google Shape;1312;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13" name="Google Shape;1313;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14" name="Google Shape;1314;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15" name="Google Shape;1315;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16" name="Google Shape;1316;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317" name="Google Shape;1317;p49"/>
          <p:cNvGrpSpPr/>
          <p:nvPr/>
        </p:nvGrpSpPr>
        <p:grpSpPr>
          <a:xfrm>
            <a:off x="2993392" y="843244"/>
            <a:ext cx="369868" cy="445629"/>
            <a:chOff x="3554761" y="1011374"/>
            <a:chExt cx="597525" cy="719918"/>
          </a:xfrm>
        </p:grpSpPr>
        <p:sp>
          <p:nvSpPr>
            <p:cNvPr id="1318" name="Google Shape;1318;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19" name="Google Shape;1319;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20" name="Google Shape;1320;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21" name="Google Shape;1321;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322" name="Google Shape;1322;p49"/>
          <p:cNvGrpSpPr/>
          <p:nvPr/>
        </p:nvGrpSpPr>
        <p:grpSpPr>
          <a:xfrm>
            <a:off x="3603122" y="843032"/>
            <a:ext cx="370755" cy="445841"/>
            <a:chOff x="4539787" y="1011032"/>
            <a:chExt cx="598958" cy="720261"/>
          </a:xfrm>
        </p:grpSpPr>
        <p:sp>
          <p:nvSpPr>
            <p:cNvPr id="1323" name="Google Shape;1323;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24" name="Google Shape;1324;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25" name="Google Shape;1325;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26" name="Google Shape;1326;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27" name="Google Shape;1327;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328" name="Google Shape;1328;p49"/>
          <p:cNvGrpSpPr/>
          <p:nvPr/>
        </p:nvGrpSpPr>
        <p:grpSpPr>
          <a:xfrm>
            <a:off x="4213740" y="843140"/>
            <a:ext cx="366917" cy="445733"/>
            <a:chOff x="5526246" y="1011207"/>
            <a:chExt cx="592758" cy="720086"/>
          </a:xfrm>
        </p:grpSpPr>
        <p:sp>
          <p:nvSpPr>
            <p:cNvPr id="1329" name="Google Shape;1329;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30" name="Google Shape;1330;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31" name="Google Shape;1331;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32" name="Google Shape;1332;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33" name="Google Shape;1333;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34" name="Google Shape;1334;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335" name="Google Shape;1335;p49"/>
          <p:cNvGrpSpPr/>
          <p:nvPr/>
        </p:nvGrpSpPr>
        <p:grpSpPr>
          <a:xfrm>
            <a:off x="1168508" y="843134"/>
            <a:ext cx="364294" cy="445740"/>
            <a:chOff x="606645" y="1011196"/>
            <a:chExt cx="588520" cy="720096"/>
          </a:xfrm>
        </p:grpSpPr>
        <p:sp>
          <p:nvSpPr>
            <p:cNvPr id="1336" name="Google Shape;1336;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37" name="Google Shape;1337;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38" name="Google Shape;1338;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39" name="Google Shape;1339;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340" name="Google Shape;1340;p49"/>
          <p:cNvGrpSpPr/>
          <p:nvPr/>
        </p:nvGrpSpPr>
        <p:grpSpPr>
          <a:xfrm>
            <a:off x="7622791" y="843111"/>
            <a:ext cx="298405" cy="445762"/>
            <a:chOff x="11033597" y="1011159"/>
            <a:chExt cx="482075" cy="720133"/>
          </a:xfrm>
        </p:grpSpPr>
        <p:sp>
          <p:nvSpPr>
            <p:cNvPr id="1341" name="Google Shape;1341;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342" name="Google Shape;1342;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343" name="Google Shape;1343;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344" name="Google Shape;1344;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grpSp>
      <p:grpSp>
        <p:nvGrpSpPr>
          <p:cNvPr id="1345" name="Google Shape;1345;p49"/>
          <p:cNvGrpSpPr/>
          <p:nvPr/>
        </p:nvGrpSpPr>
        <p:grpSpPr>
          <a:xfrm>
            <a:off x="6221656" y="797418"/>
            <a:ext cx="460705" cy="491455"/>
            <a:chOff x="8770051" y="937343"/>
            <a:chExt cx="744273" cy="793950"/>
          </a:xfrm>
        </p:grpSpPr>
        <p:sp>
          <p:nvSpPr>
            <p:cNvPr id="1346" name="Google Shape;1346;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347" name="Google Shape;1347;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348" name="Google Shape;1348;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349" name="Google Shape;1349;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350" name="Google Shape;1350;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grpSp>
          <p:nvGrpSpPr>
            <p:cNvPr id="1351" name="Google Shape;1351;p49"/>
            <p:cNvGrpSpPr/>
            <p:nvPr/>
          </p:nvGrpSpPr>
          <p:grpSpPr>
            <a:xfrm>
              <a:off x="8770051" y="937343"/>
              <a:ext cx="744273" cy="793950"/>
              <a:chOff x="6565437" y="1588001"/>
              <a:chExt cx="744273" cy="793950"/>
            </a:xfrm>
          </p:grpSpPr>
          <p:sp>
            <p:nvSpPr>
              <p:cNvPr id="1352" name="Google Shape;1352;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53" name="Google Shape;1353;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54" name="Google Shape;1354;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55" name="Google Shape;1355;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56" name="Google Shape;1356;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57" name="Google Shape;1357;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58" name="Google Shape;1358;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59" name="Google Shape;1359;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60" name="Google Shape;1360;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61" name="Google Shape;1361;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grpSp>
        <p:nvGrpSpPr>
          <p:cNvPr id="1362" name="Google Shape;1362;p49"/>
          <p:cNvGrpSpPr/>
          <p:nvPr/>
        </p:nvGrpSpPr>
        <p:grpSpPr>
          <a:xfrm>
            <a:off x="4820520" y="797418"/>
            <a:ext cx="460705" cy="491455"/>
            <a:chOff x="6506504" y="937343"/>
            <a:chExt cx="744273" cy="793950"/>
          </a:xfrm>
        </p:grpSpPr>
        <p:sp>
          <p:nvSpPr>
            <p:cNvPr id="1363" name="Google Shape;1363;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364" name="Google Shape;1364;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365" name="Google Shape;1365;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grpSp>
          <p:nvGrpSpPr>
            <p:cNvPr id="1366" name="Google Shape;1366;p49"/>
            <p:cNvGrpSpPr/>
            <p:nvPr/>
          </p:nvGrpSpPr>
          <p:grpSpPr>
            <a:xfrm>
              <a:off x="6506504" y="937343"/>
              <a:ext cx="744273" cy="793950"/>
              <a:chOff x="6565437" y="1588001"/>
              <a:chExt cx="744273" cy="793950"/>
            </a:xfrm>
          </p:grpSpPr>
          <p:sp>
            <p:nvSpPr>
              <p:cNvPr id="1367" name="Google Shape;1367;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68" name="Google Shape;1368;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69" name="Google Shape;1369;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70" name="Google Shape;1370;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71" name="Google Shape;1371;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72" name="Google Shape;1372;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73" name="Google Shape;1373;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74" name="Google Shape;1374;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75" name="Google Shape;1375;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76" name="Google Shape;1376;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grpSp>
        <p:nvGrpSpPr>
          <p:cNvPr id="1377" name="Google Shape;1377;p49"/>
          <p:cNvGrpSpPr/>
          <p:nvPr/>
        </p:nvGrpSpPr>
        <p:grpSpPr>
          <a:xfrm>
            <a:off x="5521088" y="797418"/>
            <a:ext cx="460705" cy="491455"/>
            <a:chOff x="7638277" y="937343"/>
            <a:chExt cx="744273" cy="793950"/>
          </a:xfrm>
        </p:grpSpPr>
        <p:sp>
          <p:nvSpPr>
            <p:cNvPr id="1378" name="Google Shape;1378;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379" name="Google Shape;1379;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380" name="Google Shape;1380;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381" name="Google Shape;1381;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grpSp>
          <p:nvGrpSpPr>
            <p:cNvPr id="1382" name="Google Shape;1382;p49"/>
            <p:cNvGrpSpPr/>
            <p:nvPr/>
          </p:nvGrpSpPr>
          <p:grpSpPr>
            <a:xfrm>
              <a:off x="7638277" y="937343"/>
              <a:ext cx="744273" cy="793950"/>
              <a:chOff x="6565437" y="1588001"/>
              <a:chExt cx="744273" cy="793950"/>
            </a:xfrm>
          </p:grpSpPr>
          <p:sp>
            <p:nvSpPr>
              <p:cNvPr id="1383" name="Google Shape;1383;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84" name="Google Shape;1384;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85" name="Google Shape;1385;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86" name="Google Shape;1386;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87" name="Google Shape;1387;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88" name="Google Shape;1388;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89" name="Google Shape;1389;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90" name="Google Shape;1390;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91" name="Google Shape;1391;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92" name="Google Shape;1392;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grpSp>
        <p:nvGrpSpPr>
          <p:cNvPr id="1393" name="Google Shape;1393;p49"/>
          <p:cNvGrpSpPr/>
          <p:nvPr/>
        </p:nvGrpSpPr>
        <p:grpSpPr>
          <a:xfrm>
            <a:off x="3061198" y="2986973"/>
            <a:ext cx="445779" cy="400764"/>
            <a:chOff x="3778727" y="4460423"/>
            <a:chExt cx="720160" cy="647438"/>
          </a:xfrm>
        </p:grpSpPr>
        <p:sp>
          <p:nvSpPr>
            <p:cNvPr id="1394" name="Google Shape;1394;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95" name="Google Shape;1395;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96" name="Google Shape;1396;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97" name="Google Shape;1397;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98" name="Google Shape;1398;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99" name="Google Shape;1399;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00" name="Google Shape;1400;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401" name="Google Shape;1401;p49"/>
          <p:cNvGrpSpPr/>
          <p:nvPr/>
        </p:nvGrpSpPr>
        <p:grpSpPr>
          <a:xfrm>
            <a:off x="1138083" y="2972048"/>
            <a:ext cx="445680" cy="430613"/>
            <a:chOff x="557494" y="4436312"/>
            <a:chExt cx="720000" cy="695660"/>
          </a:xfrm>
        </p:grpSpPr>
        <p:sp>
          <p:nvSpPr>
            <p:cNvPr id="1402" name="Google Shape;1402;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03" name="Google Shape;1403;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04" name="Google Shape;1404;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05" name="Google Shape;1405;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406" name="Google Shape;1406;p49"/>
          <p:cNvGrpSpPr/>
          <p:nvPr/>
        </p:nvGrpSpPr>
        <p:grpSpPr>
          <a:xfrm>
            <a:off x="4343305" y="2964459"/>
            <a:ext cx="445833" cy="445792"/>
            <a:chOff x="5926265" y="4424051"/>
            <a:chExt cx="720246" cy="720181"/>
          </a:xfrm>
        </p:grpSpPr>
        <p:sp>
          <p:nvSpPr>
            <p:cNvPr id="1407" name="Google Shape;1407;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08" name="Google Shape;1408;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09" name="Google Shape;1409;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10" name="Google Shape;1410;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411" name="Google Shape;1411;p49"/>
          <p:cNvGrpSpPr/>
          <p:nvPr/>
        </p:nvGrpSpPr>
        <p:grpSpPr>
          <a:xfrm>
            <a:off x="1779066" y="2984013"/>
            <a:ext cx="445680" cy="406684"/>
            <a:chOff x="1631150" y="4455641"/>
            <a:chExt cx="720000" cy="657002"/>
          </a:xfrm>
        </p:grpSpPr>
        <p:sp>
          <p:nvSpPr>
            <p:cNvPr id="1412" name="Google Shape;1412;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13" name="Google Shape;1413;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14" name="Google Shape;1414;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15" name="Google Shape;1415;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16" name="Google Shape;1416;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417" name="Google Shape;1417;p49"/>
          <p:cNvGrpSpPr/>
          <p:nvPr/>
        </p:nvGrpSpPr>
        <p:grpSpPr>
          <a:xfrm>
            <a:off x="2420095" y="2983429"/>
            <a:ext cx="445680" cy="407853"/>
            <a:chOff x="2704878" y="4454697"/>
            <a:chExt cx="720000" cy="658889"/>
          </a:xfrm>
        </p:grpSpPr>
        <p:sp>
          <p:nvSpPr>
            <p:cNvPr id="1418" name="Google Shape;1418;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19" name="Google Shape;1419;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20" name="Google Shape;1420;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21" name="Google Shape;1421;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22" name="Google Shape;1422;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23" name="Google Shape;1423;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424" name="Google Shape;1424;p49"/>
          <p:cNvGrpSpPr/>
          <p:nvPr/>
        </p:nvGrpSpPr>
        <p:grpSpPr>
          <a:xfrm>
            <a:off x="3702366" y="2985387"/>
            <a:ext cx="445549" cy="403935"/>
            <a:chOff x="4852681" y="4457861"/>
            <a:chExt cx="719788" cy="652561"/>
          </a:xfrm>
        </p:grpSpPr>
        <p:sp>
          <p:nvSpPr>
            <p:cNvPr id="1425" name="Google Shape;1425;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426" name="Google Shape;1426;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427" name="Google Shape;1427;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grpSp>
      <p:grpSp>
        <p:nvGrpSpPr>
          <p:cNvPr id="1428" name="Google Shape;1428;p49"/>
          <p:cNvGrpSpPr/>
          <p:nvPr/>
        </p:nvGrpSpPr>
        <p:grpSpPr>
          <a:xfrm>
            <a:off x="4984527" y="2975824"/>
            <a:ext cx="445818" cy="423063"/>
            <a:chOff x="7000306" y="4442411"/>
            <a:chExt cx="720224" cy="683463"/>
          </a:xfrm>
        </p:grpSpPr>
        <p:sp>
          <p:nvSpPr>
            <p:cNvPr id="1429" name="Google Shape;1429;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430" name="Google Shape;1430;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431" name="Google Shape;1431;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432" name="Google Shape;1432;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433" name="Google Shape;1433;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grpSp>
      <p:grpSp>
        <p:nvGrpSpPr>
          <p:cNvPr id="1434" name="Google Shape;1434;p49"/>
          <p:cNvGrpSpPr/>
          <p:nvPr/>
        </p:nvGrpSpPr>
        <p:grpSpPr>
          <a:xfrm>
            <a:off x="5625735" y="2973621"/>
            <a:ext cx="445779" cy="427468"/>
            <a:chOff x="8074325" y="4438852"/>
            <a:chExt cx="720160" cy="690579"/>
          </a:xfrm>
        </p:grpSpPr>
        <p:sp>
          <p:nvSpPr>
            <p:cNvPr id="1435" name="Google Shape;1435;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436" name="Google Shape;1436;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437" name="Google Shape;1437;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438" name="Google Shape;1438;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439" name="Google Shape;1439;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440" name="Google Shape;1440;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grpSp>
      <p:grpSp>
        <p:nvGrpSpPr>
          <p:cNvPr id="1441" name="Google Shape;1441;p49"/>
          <p:cNvGrpSpPr/>
          <p:nvPr/>
        </p:nvGrpSpPr>
        <p:grpSpPr>
          <a:xfrm>
            <a:off x="6908080" y="2987570"/>
            <a:ext cx="445629" cy="399565"/>
            <a:chOff x="9878975" y="4425243"/>
            <a:chExt cx="719918" cy="645502"/>
          </a:xfrm>
        </p:grpSpPr>
        <p:sp>
          <p:nvSpPr>
            <p:cNvPr id="1442" name="Google Shape;1442;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43" name="Google Shape;1443;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44" name="Google Shape;1444;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445" name="Google Shape;1445;p49"/>
          <p:cNvGrpSpPr/>
          <p:nvPr/>
        </p:nvGrpSpPr>
        <p:grpSpPr>
          <a:xfrm>
            <a:off x="7549097" y="2976371"/>
            <a:ext cx="445785" cy="421964"/>
            <a:chOff x="10914544" y="4407150"/>
            <a:chExt cx="720170" cy="681687"/>
          </a:xfrm>
        </p:grpSpPr>
        <p:sp>
          <p:nvSpPr>
            <p:cNvPr id="1446" name="Google Shape;1446;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47" name="Google Shape;1447;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48" name="Google Shape;1448;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49" name="Google Shape;1449;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450" name="Google Shape;1450;p49"/>
          <p:cNvGrpSpPr/>
          <p:nvPr/>
        </p:nvGrpSpPr>
        <p:grpSpPr>
          <a:xfrm>
            <a:off x="6266887" y="2984485"/>
            <a:ext cx="445805" cy="405735"/>
            <a:chOff x="8843122" y="4420259"/>
            <a:chExt cx="720202" cy="655469"/>
          </a:xfrm>
        </p:grpSpPr>
        <p:sp>
          <p:nvSpPr>
            <p:cNvPr id="1451" name="Google Shape;1451;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52" name="Google Shape;1452;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53" name="Google Shape;1453;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54" name="Google Shape;1454;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55" name="Google Shape;1455;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56" name="Google Shape;1456;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457" name="Google Shape;1457;p49"/>
          <p:cNvGrpSpPr/>
          <p:nvPr/>
        </p:nvGrpSpPr>
        <p:grpSpPr>
          <a:xfrm>
            <a:off x="3069757" y="2283047"/>
            <a:ext cx="445812" cy="394518"/>
            <a:chOff x="1510757" y="3225422"/>
            <a:chExt cx="720214" cy="637347"/>
          </a:xfrm>
        </p:grpSpPr>
        <p:sp>
          <p:nvSpPr>
            <p:cNvPr id="1458" name="Google Shape;1458;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59" name="Google Shape;1459;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60" name="Google Shape;1460;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61" name="Google Shape;1461;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62" name="Google Shape;1462;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63" name="Google Shape;1463;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64" name="Google Shape;1464;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465" name="Google Shape;1465;p49"/>
          <p:cNvGrpSpPr/>
          <p:nvPr/>
        </p:nvGrpSpPr>
        <p:grpSpPr>
          <a:xfrm>
            <a:off x="3761148" y="2300567"/>
            <a:ext cx="445767" cy="359478"/>
            <a:chOff x="2595501" y="3253725"/>
            <a:chExt cx="720141" cy="580739"/>
          </a:xfrm>
        </p:grpSpPr>
        <p:sp>
          <p:nvSpPr>
            <p:cNvPr id="1466" name="Google Shape;1466;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67" name="Google Shape;1467;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68" name="Google Shape;1468;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69" name="Google Shape;1469;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470" name="Google Shape;1470;p49"/>
          <p:cNvGrpSpPr/>
          <p:nvPr/>
        </p:nvGrpSpPr>
        <p:grpSpPr>
          <a:xfrm>
            <a:off x="5143819" y="2257535"/>
            <a:ext cx="443879" cy="445541"/>
            <a:chOff x="4764809" y="3184208"/>
            <a:chExt cx="717090" cy="719775"/>
          </a:xfrm>
        </p:grpSpPr>
        <p:sp>
          <p:nvSpPr>
            <p:cNvPr id="1471" name="Google Shape;1471;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72" name="Google Shape;1472;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73" name="Google Shape;1473;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474" name="Google Shape;1474;p49"/>
          <p:cNvGrpSpPr/>
          <p:nvPr/>
        </p:nvGrpSpPr>
        <p:grpSpPr>
          <a:xfrm>
            <a:off x="4452495" y="2286500"/>
            <a:ext cx="445746" cy="387612"/>
            <a:chOff x="3680173" y="3231000"/>
            <a:chExt cx="720106" cy="626190"/>
          </a:xfrm>
        </p:grpSpPr>
        <p:sp>
          <p:nvSpPr>
            <p:cNvPr id="1475" name="Google Shape;1475;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76" name="Google Shape;1476;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77" name="Google Shape;1477;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478" name="Google Shape;1478;p49"/>
          <p:cNvGrpSpPr/>
          <p:nvPr/>
        </p:nvGrpSpPr>
        <p:grpSpPr>
          <a:xfrm>
            <a:off x="6524582" y="2257496"/>
            <a:ext cx="443283" cy="445620"/>
            <a:chOff x="6931035" y="3184144"/>
            <a:chExt cx="716128" cy="719903"/>
          </a:xfrm>
        </p:grpSpPr>
        <p:sp>
          <p:nvSpPr>
            <p:cNvPr id="1479" name="Google Shape;1479;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80" name="Google Shape;1480;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81" name="Google Shape;1481;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82" name="Google Shape;1482;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483" name="Google Shape;1483;p49"/>
          <p:cNvGrpSpPr/>
          <p:nvPr/>
        </p:nvGrpSpPr>
        <p:grpSpPr>
          <a:xfrm>
            <a:off x="5833276" y="2257448"/>
            <a:ext cx="445727" cy="445714"/>
            <a:chOff x="5846429" y="3184067"/>
            <a:chExt cx="720076" cy="720055"/>
          </a:xfrm>
        </p:grpSpPr>
        <p:sp>
          <p:nvSpPr>
            <p:cNvPr id="1484" name="Google Shape;1484;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85" name="Google Shape;1485;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86" name="Google Shape;1486;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87" name="Google Shape;1487;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488" name="Google Shape;1488;p49"/>
          <p:cNvGrpSpPr/>
          <p:nvPr/>
        </p:nvGrpSpPr>
        <p:grpSpPr>
          <a:xfrm>
            <a:off x="2520481" y="2257393"/>
            <a:ext cx="303698" cy="445825"/>
            <a:chOff x="655600" y="3183978"/>
            <a:chExt cx="490627" cy="720234"/>
          </a:xfrm>
        </p:grpSpPr>
        <p:sp>
          <p:nvSpPr>
            <p:cNvPr id="1489" name="Google Shape;1489;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90" name="Google Shape;1490;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91" name="Google Shape;1491;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92" name="Google Shape;1492;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93" name="Google Shape;1493;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494" name="Google Shape;1494;p49"/>
          <p:cNvGrpSpPr/>
          <p:nvPr/>
        </p:nvGrpSpPr>
        <p:grpSpPr>
          <a:xfrm>
            <a:off x="7213443" y="2257509"/>
            <a:ext cx="189785" cy="445592"/>
            <a:chOff x="8011692" y="3184166"/>
            <a:chExt cx="306600" cy="719859"/>
          </a:xfrm>
        </p:grpSpPr>
        <p:sp>
          <p:nvSpPr>
            <p:cNvPr id="1495" name="Google Shape;1495;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496" name="Google Shape;1496;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497" name="Google Shape;1497;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498" name="Google Shape;1498;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499" name="Google Shape;1499;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500" name="Google Shape;1500;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grpSp>
      <p:grpSp>
        <p:nvGrpSpPr>
          <p:cNvPr id="1501" name="Google Shape;1501;p49"/>
          <p:cNvGrpSpPr/>
          <p:nvPr/>
        </p:nvGrpSpPr>
        <p:grpSpPr>
          <a:xfrm>
            <a:off x="7648230" y="2257259"/>
            <a:ext cx="246199" cy="445516"/>
            <a:chOff x="4556125" y="630237"/>
            <a:chExt cx="3081338" cy="5568950"/>
          </a:xfrm>
        </p:grpSpPr>
        <p:sp>
          <p:nvSpPr>
            <p:cNvPr id="1502" name="Google Shape;1502;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503" name="Google Shape;1503;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504" name="Google Shape;1504;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505" name="Google Shape;1505;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506" name="Google Shape;1506;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507" name="Google Shape;1507;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508" name="Google Shape;1508;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grpSp>
      <p:grpSp>
        <p:nvGrpSpPr>
          <p:cNvPr id="1509" name="Google Shape;1509;p49"/>
          <p:cNvGrpSpPr/>
          <p:nvPr/>
        </p:nvGrpSpPr>
        <p:grpSpPr>
          <a:xfrm>
            <a:off x="1829253" y="2257459"/>
            <a:ext cx="445768" cy="445697"/>
            <a:chOff x="1674084" y="3214987"/>
            <a:chExt cx="720142" cy="720027"/>
          </a:xfrm>
        </p:grpSpPr>
        <p:sp>
          <p:nvSpPr>
            <p:cNvPr id="1510" name="Google Shape;1510;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11" name="Google Shape;1511;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12" name="Google Shape;1512;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13" name="Google Shape;1513;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14" name="Google Shape;1514;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15" name="Google Shape;1515;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16" name="Google Shape;1516;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17" name="Google Shape;1517;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18" name="Google Shape;1518;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19" name="Google Shape;1519;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20" name="Google Shape;1520;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21" name="Google Shape;1521;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522" name="Google Shape;1522;p49"/>
          <p:cNvGrpSpPr/>
          <p:nvPr/>
        </p:nvGrpSpPr>
        <p:grpSpPr>
          <a:xfrm>
            <a:off x="1138094" y="2257421"/>
            <a:ext cx="445578" cy="445773"/>
            <a:chOff x="557511" y="3214925"/>
            <a:chExt cx="719836" cy="720150"/>
          </a:xfrm>
        </p:grpSpPr>
        <p:sp>
          <p:nvSpPr>
            <p:cNvPr id="1523" name="Google Shape;1523;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24" name="Google Shape;1524;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25" name="Google Shape;1525;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26" name="Google Shape;1526;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527" name="Google Shape;1527;p49"/>
          <p:cNvGrpSpPr/>
          <p:nvPr/>
        </p:nvGrpSpPr>
        <p:grpSpPr>
          <a:xfrm>
            <a:off x="1081977" y="3693756"/>
            <a:ext cx="445905" cy="400522"/>
            <a:chOff x="1147762" y="1131887"/>
            <a:chExt cx="5137150" cy="4619626"/>
          </a:xfrm>
        </p:grpSpPr>
        <p:sp>
          <p:nvSpPr>
            <p:cNvPr id="1528" name="Google Shape;1528;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29" name="Google Shape;1529;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30" name="Google Shape;1530;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531" name="Google Shape;1531;p49"/>
          <p:cNvGrpSpPr/>
          <p:nvPr/>
        </p:nvGrpSpPr>
        <p:grpSpPr>
          <a:xfrm>
            <a:off x="1879306" y="3687410"/>
            <a:ext cx="445901" cy="413282"/>
            <a:chOff x="1570037" y="1341437"/>
            <a:chExt cx="4943475" cy="4576762"/>
          </a:xfrm>
        </p:grpSpPr>
        <p:sp>
          <p:nvSpPr>
            <p:cNvPr id="1532" name="Google Shape;1532;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533" name="Google Shape;1533;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534" name="Google Shape;1534;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535" name="Google Shape;1535;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536" name="Google Shape;1536;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537" name="Google Shape;1537;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grpSp>
      <p:grpSp>
        <p:nvGrpSpPr>
          <p:cNvPr id="1538" name="Google Shape;1538;p49"/>
          <p:cNvGrpSpPr/>
          <p:nvPr/>
        </p:nvGrpSpPr>
        <p:grpSpPr>
          <a:xfrm>
            <a:off x="4364629" y="3671511"/>
            <a:ext cx="441332" cy="445721"/>
            <a:chOff x="5770007" y="5489899"/>
            <a:chExt cx="712976" cy="720067"/>
          </a:xfrm>
        </p:grpSpPr>
        <p:sp>
          <p:nvSpPr>
            <p:cNvPr id="1539" name="Google Shape;1539;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40" name="Google Shape;1540;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41" name="Google Shape;1541;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42" name="Google Shape;1542;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43" name="Google Shape;1543;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44" name="Google Shape;1544;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45" name="Google Shape;1545;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46" name="Google Shape;1546;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547" name="Google Shape;1547;p49"/>
          <p:cNvGrpSpPr/>
          <p:nvPr/>
        </p:nvGrpSpPr>
        <p:grpSpPr>
          <a:xfrm>
            <a:off x="5157420" y="3693981"/>
            <a:ext cx="445651" cy="400824"/>
            <a:chOff x="7050768" y="5526199"/>
            <a:chExt cx="719953" cy="647534"/>
          </a:xfrm>
        </p:grpSpPr>
        <p:sp>
          <p:nvSpPr>
            <p:cNvPr id="1548" name="Google Shape;1548;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49" name="Google Shape;1549;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50" name="Google Shape;1550;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51" name="Google Shape;1551;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52" name="Google Shape;1552;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53" name="Google Shape;1553;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54" name="Google Shape;1554;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55" name="Google Shape;1555;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56" name="Google Shape;1556;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57" name="Google Shape;1557;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58" name="Google Shape;1558;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59" name="Google Shape;1559;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560" name="Google Shape;1560;p49"/>
          <p:cNvGrpSpPr/>
          <p:nvPr/>
        </p:nvGrpSpPr>
        <p:grpSpPr>
          <a:xfrm>
            <a:off x="6751936" y="3694051"/>
            <a:ext cx="445681" cy="400651"/>
            <a:chOff x="9626723" y="5526313"/>
            <a:chExt cx="720002" cy="647256"/>
          </a:xfrm>
        </p:grpSpPr>
        <p:sp>
          <p:nvSpPr>
            <p:cNvPr id="1561" name="Google Shape;1561;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62" name="Google Shape;1562;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63" name="Google Shape;1563;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64" name="Google Shape;1564;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65" name="Google Shape;1565;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66" name="Google Shape;1566;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67" name="Google Shape;1567;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68" name="Google Shape;1568;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69" name="Google Shape;1569;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70" name="Google Shape;1570;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71" name="Google Shape;1571;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72" name="Google Shape;1572;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573" name="Google Shape;1573;p49"/>
          <p:cNvGrpSpPr/>
          <p:nvPr/>
        </p:nvGrpSpPr>
        <p:grpSpPr>
          <a:xfrm>
            <a:off x="7549176" y="3671488"/>
            <a:ext cx="445582" cy="445743"/>
            <a:chOff x="10914672" y="5489861"/>
            <a:chExt cx="719842" cy="720102"/>
          </a:xfrm>
        </p:grpSpPr>
        <p:sp>
          <p:nvSpPr>
            <p:cNvPr id="1574" name="Google Shape;1574;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75" name="Google Shape;1575;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76" name="Google Shape;1576;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77" name="Google Shape;1577;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78" name="Google Shape;1578;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79" name="Google Shape;1579;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80" name="Google Shape;1580;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81" name="Google Shape;1581;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82" name="Google Shape;1582;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83" name="Google Shape;1583;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84" name="Google Shape;1584;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85" name="Google Shape;1585;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586" name="Google Shape;1586;p49"/>
          <p:cNvGrpSpPr/>
          <p:nvPr/>
        </p:nvGrpSpPr>
        <p:grpSpPr>
          <a:xfrm>
            <a:off x="5954636" y="3681752"/>
            <a:ext cx="445821" cy="425246"/>
            <a:chOff x="8338678" y="5506443"/>
            <a:chExt cx="720227" cy="686988"/>
          </a:xfrm>
        </p:grpSpPr>
        <p:sp>
          <p:nvSpPr>
            <p:cNvPr id="1587" name="Google Shape;1587;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88" name="Google Shape;1588;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89" name="Google Shape;1589;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90" name="Google Shape;1590;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91" name="Google Shape;1591;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92" name="Google Shape;1592;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593" name="Google Shape;1593;p49"/>
          <p:cNvGrpSpPr/>
          <p:nvPr/>
        </p:nvGrpSpPr>
        <p:grpSpPr>
          <a:xfrm>
            <a:off x="2676293" y="3736342"/>
            <a:ext cx="1336824" cy="316035"/>
            <a:chOff x="3042485" y="5594633"/>
            <a:chExt cx="2159652" cy="510557"/>
          </a:xfrm>
        </p:grpSpPr>
        <p:sp>
          <p:nvSpPr>
            <p:cNvPr id="1594" name="Google Shape;1594;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95" name="Google Shape;1595;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96" name="Google Shape;1596;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97" name="Google Shape;1597;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98" name="Google Shape;1598;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99" name="Google Shape;1599;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00" name="Google Shape;1600;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01" name="Google Shape;1601;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02" name="Google Shape;1602;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03" name="Google Shape;1603;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04" name="Google Shape;1604;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05" name="Google Shape;1605;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06" name="Google Shape;1606;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07" name="Google Shape;1607;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08" name="Google Shape;1608;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609" name="Google Shape;1609;p49"/>
          <p:cNvGrpSpPr/>
          <p:nvPr/>
        </p:nvGrpSpPr>
        <p:grpSpPr>
          <a:xfrm>
            <a:off x="1879183" y="4379878"/>
            <a:ext cx="445738" cy="442950"/>
            <a:chOff x="1442627" y="5710929"/>
            <a:chExt cx="594318" cy="590600"/>
          </a:xfrm>
        </p:grpSpPr>
        <p:sp>
          <p:nvSpPr>
            <p:cNvPr id="1610" name="Google Shape;1610;p4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11" name="Google Shape;1611;p4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12" name="Google Shape;1612;p4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13" name="Google Shape;1613;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614" name="Google Shape;1614;p49"/>
          <p:cNvGrpSpPr/>
          <p:nvPr/>
        </p:nvGrpSpPr>
        <p:grpSpPr>
          <a:xfrm>
            <a:off x="6788033" y="4378458"/>
            <a:ext cx="373053" cy="445791"/>
            <a:chOff x="8095060" y="5664590"/>
            <a:chExt cx="497404" cy="594389"/>
          </a:xfrm>
        </p:grpSpPr>
        <p:grpSp>
          <p:nvGrpSpPr>
            <p:cNvPr id="1615" name="Google Shape;1615;p49"/>
            <p:cNvGrpSpPr/>
            <p:nvPr/>
          </p:nvGrpSpPr>
          <p:grpSpPr>
            <a:xfrm>
              <a:off x="8095060" y="5969027"/>
              <a:ext cx="497404" cy="289951"/>
              <a:chOff x="8095060" y="5969027"/>
              <a:chExt cx="497404" cy="289951"/>
            </a:xfrm>
          </p:grpSpPr>
          <p:sp>
            <p:nvSpPr>
              <p:cNvPr id="1616" name="Google Shape;1616;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17" name="Google Shape;1617;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18" name="Google Shape;1618;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619" name="Google Shape;1619;p49"/>
            <p:cNvGrpSpPr/>
            <p:nvPr/>
          </p:nvGrpSpPr>
          <p:grpSpPr>
            <a:xfrm>
              <a:off x="8095060" y="5867832"/>
              <a:ext cx="497404" cy="289312"/>
              <a:chOff x="8095060" y="5867832"/>
              <a:chExt cx="497404" cy="289312"/>
            </a:xfrm>
          </p:grpSpPr>
          <p:sp>
            <p:nvSpPr>
              <p:cNvPr id="1620" name="Google Shape;1620;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21" name="Google Shape;1621;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22" name="Google Shape;1622;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623" name="Google Shape;1623;p49"/>
            <p:cNvGrpSpPr/>
            <p:nvPr/>
          </p:nvGrpSpPr>
          <p:grpSpPr>
            <a:xfrm>
              <a:off x="8095060" y="5765998"/>
              <a:ext cx="497404" cy="289312"/>
              <a:chOff x="8095060" y="5765998"/>
              <a:chExt cx="497404" cy="289312"/>
            </a:xfrm>
          </p:grpSpPr>
          <p:sp>
            <p:nvSpPr>
              <p:cNvPr id="1624" name="Google Shape;1624;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25" name="Google Shape;1625;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26" name="Google Shape;1626;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627" name="Google Shape;1627;p49"/>
            <p:cNvGrpSpPr/>
            <p:nvPr/>
          </p:nvGrpSpPr>
          <p:grpSpPr>
            <a:xfrm>
              <a:off x="8095060" y="5664590"/>
              <a:ext cx="497404" cy="290164"/>
              <a:chOff x="8095060" y="5664590"/>
              <a:chExt cx="497404" cy="290164"/>
            </a:xfrm>
          </p:grpSpPr>
          <p:sp>
            <p:nvSpPr>
              <p:cNvPr id="1628" name="Google Shape;1628;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29" name="Google Shape;1629;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30" name="Google Shape;1630;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grpSp>
        <p:nvGrpSpPr>
          <p:cNvPr id="1631" name="Google Shape;1631;p49"/>
          <p:cNvGrpSpPr/>
          <p:nvPr/>
        </p:nvGrpSpPr>
        <p:grpSpPr>
          <a:xfrm>
            <a:off x="2870825" y="4378486"/>
            <a:ext cx="557162" cy="445734"/>
            <a:chOff x="4607809" y="5664627"/>
            <a:chExt cx="742883" cy="594312"/>
          </a:xfrm>
        </p:grpSpPr>
        <p:sp>
          <p:nvSpPr>
            <p:cNvPr id="1632" name="Google Shape;1632;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33" name="Google Shape;1633;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34" name="Google Shape;1634;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35" name="Google Shape;1635;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36" name="Google Shape;1636;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37" name="Google Shape;1637;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38" name="Google Shape;1638;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39" name="Google Shape;1639;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640" name="Google Shape;1640;p49"/>
          <p:cNvGrpSpPr/>
          <p:nvPr/>
        </p:nvGrpSpPr>
        <p:grpSpPr>
          <a:xfrm>
            <a:off x="3973890" y="4378543"/>
            <a:ext cx="1079865" cy="445620"/>
            <a:chOff x="2571250" y="5664711"/>
            <a:chExt cx="1439820" cy="594160"/>
          </a:xfrm>
        </p:grpSpPr>
        <p:sp>
          <p:nvSpPr>
            <p:cNvPr id="1641" name="Google Shape;1641;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642" name="Google Shape;1642;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u="none">
                <a:solidFill>
                  <a:schemeClr val="dk1"/>
                </a:solidFill>
                <a:latin typeface="Quattrocento Sans"/>
                <a:ea typeface="Quattrocento Sans"/>
                <a:cs typeface="Quattrocento Sans"/>
                <a:sym typeface="Quattrocento Sans"/>
              </a:endParaRPr>
            </a:p>
          </p:txBody>
        </p:sp>
        <p:sp>
          <p:nvSpPr>
            <p:cNvPr id="1643" name="Google Shape;1643;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644" name="Google Shape;1644;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u="none">
                <a:solidFill>
                  <a:schemeClr val="dk1"/>
                </a:solidFill>
                <a:latin typeface="Quattrocento Sans"/>
                <a:ea typeface="Quattrocento Sans"/>
                <a:cs typeface="Quattrocento Sans"/>
                <a:sym typeface="Quattrocento Sans"/>
              </a:endParaRPr>
            </a:p>
          </p:txBody>
        </p:sp>
        <p:sp>
          <p:nvSpPr>
            <p:cNvPr id="1645" name="Google Shape;1645;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646" name="Google Shape;1646;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u="none">
                <a:solidFill>
                  <a:schemeClr val="dk1"/>
                </a:solidFill>
                <a:latin typeface="Quattrocento Sans"/>
                <a:ea typeface="Quattrocento Sans"/>
                <a:cs typeface="Quattrocento Sans"/>
                <a:sym typeface="Quattrocento Sans"/>
              </a:endParaRPr>
            </a:p>
          </p:txBody>
        </p:sp>
        <p:sp>
          <p:nvSpPr>
            <p:cNvPr id="1647" name="Google Shape;1647;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648" name="Google Shape;1648;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u="none">
                <a:solidFill>
                  <a:schemeClr val="dk1"/>
                </a:solidFill>
                <a:latin typeface="Quattrocento Sans"/>
                <a:ea typeface="Quattrocento Sans"/>
                <a:cs typeface="Quattrocento Sans"/>
                <a:sym typeface="Quattrocento Sans"/>
              </a:endParaRPr>
            </a:p>
          </p:txBody>
        </p:sp>
        <p:sp>
          <p:nvSpPr>
            <p:cNvPr id="1649" name="Google Shape;1649;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650" name="Google Shape;1650;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u="none">
                <a:solidFill>
                  <a:schemeClr val="dk1"/>
                </a:solidFill>
                <a:latin typeface="Quattrocento Sans"/>
                <a:ea typeface="Quattrocento Sans"/>
                <a:cs typeface="Quattrocento Sans"/>
                <a:sym typeface="Quattrocento Sans"/>
              </a:endParaRPr>
            </a:p>
          </p:txBody>
        </p:sp>
        <p:sp>
          <p:nvSpPr>
            <p:cNvPr id="1651" name="Google Shape;1651;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652" name="Google Shape;1652;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u="none">
                <a:solidFill>
                  <a:schemeClr val="dk1"/>
                </a:solidFill>
                <a:latin typeface="Quattrocento Sans"/>
                <a:ea typeface="Quattrocento Sans"/>
                <a:cs typeface="Quattrocento Sans"/>
                <a:sym typeface="Quattrocento Sans"/>
              </a:endParaRPr>
            </a:p>
          </p:txBody>
        </p:sp>
        <p:sp>
          <p:nvSpPr>
            <p:cNvPr id="1653" name="Google Shape;1653;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654" name="Google Shape;1654;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u="none">
                <a:solidFill>
                  <a:schemeClr val="dk1"/>
                </a:solidFill>
                <a:latin typeface="Quattrocento Sans"/>
                <a:ea typeface="Quattrocento Sans"/>
                <a:cs typeface="Quattrocento Sans"/>
                <a:sym typeface="Quattrocento Sans"/>
              </a:endParaRPr>
            </a:p>
          </p:txBody>
        </p:sp>
        <p:sp>
          <p:nvSpPr>
            <p:cNvPr id="1655" name="Google Shape;1655;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656" name="Google Shape;1656;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u="none">
                <a:solidFill>
                  <a:schemeClr val="dk1"/>
                </a:solidFill>
                <a:latin typeface="Quattrocento Sans"/>
                <a:ea typeface="Quattrocento Sans"/>
                <a:cs typeface="Quattrocento Sans"/>
                <a:sym typeface="Quattrocento Sans"/>
              </a:endParaRPr>
            </a:p>
          </p:txBody>
        </p:sp>
        <p:sp>
          <p:nvSpPr>
            <p:cNvPr id="1657" name="Google Shape;1657;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658" name="Google Shape;1658;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659" name="Google Shape;1659;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660" name="Google Shape;1660;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661" name="Google Shape;1661;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662" name="Google Shape;1662;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663" name="Google Shape;1663;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664" name="Google Shape;1664;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grpSp>
      <p:grpSp>
        <p:nvGrpSpPr>
          <p:cNvPr id="1665" name="Google Shape;1665;p49"/>
          <p:cNvGrpSpPr/>
          <p:nvPr/>
        </p:nvGrpSpPr>
        <p:grpSpPr>
          <a:xfrm>
            <a:off x="5599659" y="4378335"/>
            <a:ext cx="642470" cy="446036"/>
            <a:chOff x="6332670" y="5663946"/>
            <a:chExt cx="856627" cy="594715"/>
          </a:xfrm>
        </p:grpSpPr>
        <p:grpSp>
          <p:nvGrpSpPr>
            <p:cNvPr id="1666" name="Google Shape;1666;p49"/>
            <p:cNvGrpSpPr/>
            <p:nvPr/>
          </p:nvGrpSpPr>
          <p:grpSpPr>
            <a:xfrm>
              <a:off x="6392364" y="5663946"/>
              <a:ext cx="796933" cy="185801"/>
              <a:chOff x="3321050" y="1066800"/>
              <a:chExt cx="6505573" cy="1508125"/>
            </a:xfrm>
          </p:grpSpPr>
          <p:sp>
            <p:nvSpPr>
              <p:cNvPr id="1667" name="Google Shape;1667;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68" name="Google Shape;1668;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669" name="Google Shape;1669;p49"/>
            <p:cNvGrpSpPr/>
            <p:nvPr/>
          </p:nvGrpSpPr>
          <p:grpSpPr>
            <a:xfrm flipH="1">
              <a:off x="6332670" y="5868403"/>
              <a:ext cx="796933" cy="185801"/>
              <a:chOff x="3321050" y="1066800"/>
              <a:chExt cx="6505573" cy="1508125"/>
            </a:xfrm>
          </p:grpSpPr>
          <p:sp>
            <p:nvSpPr>
              <p:cNvPr id="1670" name="Google Shape;1670;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71" name="Google Shape;1671;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672" name="Google Shape;1672;p49"/>
            <p:cNvGrpSpPr/>
            <p:nvPr/>
          </p:nvGrpSpPr>
          <p:grpSpPr>
            <a:xfrm>
              <a:off x="6392364" y="6072860"/>
              <a:ext cx="796933" cy="185801"/>
              <a:chOff x="3321050" y="1066800"/>
              <a:chExt cx="6505573" cy="1508125"/>
            </a:xfrm>
          </p:grpSpPr>
          <p:sp>
            <p:nvSpPr>
              <p:cNvPr id="1673" name="Google Shape;1673;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74" name="Google Shape;1674;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sp>
        <p:nvSpPr>
          <p:cNvPr id="1675" name="Google Shape;1675;p49"/>
          <p:cNvSpPr txBox="1">
            <a:spLocks noGrp="1"/>
          </p:cNvSpPr>
          <p:nvPr>
            <p:ph type="title" idx="4294967295"/>
          </p:nvPr>
        </p:nvSpPr>
        <p:spPr>
          <a:xfrm>
            <a:off x="855300" y="249075"/>
            <a:ext cx="7433400" cy="39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Diagrams and infographics</a:t>
            </a:r>
            <a:endParaRPr sz="2000"/>
          </a:p>
        </p:txBody>
      </p:sp>
      <p:sp>
        <p:nvSpPr>
          <p:cNvPr id="1676" name="Google Shape;1676;p49"/>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80"/>
        <p:cNvGrpSpPr/>
        <p:nvPr/>
      </p:nvGrpSpPr>
      <p:grpSpPr>
        <a:xfrm>
          <a:off x="0" y="0"/>
          <a:ext cx="0" cy="0"/>
          <a:chOff x="0" y="0"/>
          <a:chExt cx="0" cy="0"/>
        </a:xfrm>
      </p:grpSpPr>
      <p:sp>
        <p:nvSpPr>
          <p:cNvPr id="1681" name="Google Shape;1681;p50"/>
          <p:cNvSpPr txBox="1"/>
          <p:nvPr/>
        </p:nvSpPr>
        <p:spPr>
          <a:xfrm>
            <a:off x="73190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chemeClr val="dk1"/>
                </a:solidFill>
                <a:latin typeface="Quattrocento Sans"/>
                <a:ea typeface="Quattrocento Sans"/>
                <a:cs typeface="Quattrocento Sans"/>
                <a:sym typeface="Quattrocento Sans"/>
              </a:rPr>
              <a:t>Now you can use any emoji as an icon!</a:t>
            </a:r>
            <a:endParaRPr>
              <a:solidFill>
                <a:schemeClr val="dk1"/>
              </a:solidFill>
              <a:latin typeface="Quattrocento Sans"/>
              <a:ea typeface="Quattrocento Sans"/>
              <a:cs typeface="Quattrocento Sans"/>
              <a:sym typeface="Quattrocento Sans"/>
            </a:endParaRPr>
          </a:p>
          <a:p>
            <a:pPr marL="0" lvl="0" indent="0" algn="l" rtl="0">
              <a:spcBef>
                <a:spcPts val="0"/>
              </a:spcBef>
              <a:spcAft>
                <a:spcPts val="0"/>
              </a:spcAft>
              <a:buClr>
                <a:srgbClr val="000000"/>
              </a:buClr>
              <a:buSzPts val="1100"/>
              <a:buFont typeface="Arial"/>
              <a:buNone/>
            </a:pPr>
            <a:r>
              <a:rPr lang="en">
                <a:solidFill>
                  <a:schemeClr val="dk1"/>
                </a:solidFill>
                <a:latin typeface="Quattrocento Sans"/>
                <a:ea typeface="Quattrocento Sans"/>
                <a:cs typeface="Quattrocento Sans"/>
                <a:sym typeface="Quattrocento Sans"/>
              </a:rPr>
              <a:t>And of course it resizes without losing quality and you can change the color.</a:t>
            </a:r>
            <a:endParaRPr>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
                <a:solidFill>
                  <a:schemeClr val="dk1"/>
                </a:solidFill>
                <a:latin typeface="Quattrocento Sans"/>
                <a:ea typeface="Quattrocento Sans"/>
                <a:cs typeface="Quattrocento Sans"/>
                <a:sym typeface="Quattrocento Sans"/>
              </a:rPr>
              <a:t>How? Follow Google instructions </a:t>
            </a:r>
            <a:r>
              <a:rPr lang="en" u="sng">
                <a:solidFill>
                  <a:schemeClr val="dk1"/>
                </a:solidFill>
                <a:latin typeface="Quattrocento Sans"/>
                <a:ea typeface="Quattrocento Sans"/>
                <a:cs typeface="Quattrocento Sans"/>
                <a:sym typeface="Quattrocento Sans"/>
                <a:hlinkClick r:id="rId3">
                  <a:extLst>
                    <a:ext uri="{A12FA001-AC4F-418D-AE19-62706E023703}">
                      <ahyp:hlinkClr xmlns:ahyp="http://schemas.microsoft.com/office/drawing/2018/hyperlinkcolor" val="tx"/>
                    </a:ext>
                  </a:extLst>
                </a:hlinkClick>
              </a:rPr>
              <a:t>https://twitter.com/googledocs/status/730087240156643328</a:t>
            </a:r>
            <a:endParaRPr>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a:p>
            <a:pPr marL="0" lvl="0" indent="0" algn="l" rtl="0">
              <a:spcBef>
                <a:spcPts val="0"/>
              </a:spcBef>
              <a:spcAft>
                <a:spcPts val="0"/>
              </a:spcAft>
              <a:buClr>
                <a:srgbClr val="000000"/>
              </a:buClr>
              <a:buSzPts val="1100"/>
              <a:buFont typeface="Arial"/>
              <a:buNone/>
            </a:pPr>
            <a:endParaRPr>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p:txBody>
      </p:sp>
      <p:sp>
        <p:nvSpPr>
          <p:cNvPr id="1682" name="Google Shape;1682;p50"/>
          <p:cNvSpPr txBox="1"/>
          <p:nvPr/>
        </p:nvSpPr>
        <p:spPr>
          <a:xfrm>
            <a:off x="731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chemeClr val="dk1"/>
                </a:solidFill>
                <a:latin typeface="Quattrocento Sans"/>
                <a:ea typeface="Quattrocento Sans"/>
                <a:cs typeface="Quattrocento Sans"/>
                <a:sym typeface="Quattrocento Sans"/>
              </a:rPr>
              <a:t>✋👆👉👍👤👦👧👨👩👪💃🏃💑❤😂😉😋😒😭👶😸🐟🍒🍔💣📌📖🔨🎃🎈🎨🏈🏰🌏🔌🔑</a:t>
            </a:r>
            <a:r>
              <a:rPr lang="en" sz="2400">
                <a:solidFill>
                  <a:schemeClr val="dk1"/>
                </a:solidFill>
                <a:highlight>
                  <a:schemeClr val="accent1"/>
                </a:highlight>
                <a:latin typeface="Quattrocento Sans"/>
                <a:ea typeface="Quattrocento Sans"/>
                <a:cs typeface="Quattrocento Sans"/>
                <a:sym typeface="Quattrocento Sans"/>
              </a:rPr>
              <a:t> and many more...</a:t>
            </a:r>
            <a:endParaRPr sz="2400">
              <a:solidFill>
                <a:schemeClr val="dk1"/>
              </a:solidFill>
              <a:highlight>
                <a:schemeClr val="accent1"/>
              </a:highlight>
              <a:latin typeface="Quattrocento Sans"/>
              <a:ea typeface="Quattrocento Sans"/>
              <a:cs typeface="Quattrocento Sans"/>
              <a:sym typeface="Quattrocento Sans"/>
            </a:endParaRPr>
          </a:p>
        </p:txBody>
      </p:sp>
      <p:sp>
        <p:nvSpPr>
          <p:cNvPr id="1683" name="Google Shape;1683;p5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687"/>
        <p:cNvGrpSpPr/>
        <p:nvPr/>
      </p:nvGrpSpPr>
      <p:grpSpPr>
        <a:xfrm>
          <a:off x="0" y="0"/>
          <a:ext cx="0" cy="0"/>
          <a:chOff x="0" y="0"/>
          <a:chExt cx="0" cy="0"/>
        </a:xfrm>
      </p:grpSpPr>
      <p:pic>
        <p:nvPicPr>
          <p:cNvPr id="1688" name="Google Shape;1688;p51">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689" name="Google Shape;1689;p51"/>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690" name="Google Shape;1690;p51"/>
          <p:cNvGrpSpPr/>
          <p:nvPr/>
        </p:nvGrpSpPr>
        <p:grpSpPr>
          <a:xfrm>
            <a:off x="690575" y="3290132"/>
            <a:ext cx="7762851" cy="892418"/>
            <a:chOff x="801125" y="3213932"/>
            <a:chExt cx="7762851" cy="892418"/>
          </a:xfrm>
        </p:grpSpPr>
        <p:grpSp>
          <p:nvGrpSpPr>
            <p:cNvPr id="1691" name="Google Shape;1691;p51"/>
            <p:cNvGrpSpPr/>
            <p:nvPr/>
          </p:nvGrpSpPr>
          <p:grpSpPr>
            <a:xfrm>
              <a:off x="4845759" y="3213932"/>
              <a:ext cx="1695900" cy="892418"/>
              <a:chOff x="4845759" y="3213932"/>
              <a:chExt cx="1695900" cy="892418"/>
            </a:xfrm>
          </p:grpSpPr>
          <p:sp>
            <p:nvSpPr>
              <p:cNvPr id="1692" name="Google Shape;1692;p51"/>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693" name="Google Shape;1693;p51"/>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694" name="Google Shape;1694;p51"/>
            <p:cNvGrpSpPr/>
            <p:nvPr/>
          </p:nvGrpSpPr>
          <p:grpSpPr>
            <a:xfrm>
              <a:off x="2823442" y="3214222"/>
              <a:ext cx="1695900" cy="892128"/>
              <a:chOff x="2823442" y="3214222"/>
              <a:chExt cx="1695900" cy="892128"/>
            </a:xfrm>
          </p:grpSpPr>
          <p:sp>
            <p:nvSpPr>
              <p:cNvPr id="1695" name="Google Shape;1695;p51"/>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696" name="Google Shape;1696;p51"/>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697" name="Google Shape;1697;p51"/>
            <p:cNvGrpSpPr/>
            <p:nvPr/>
          </p:nvGrpSpPr>
          <p:grpSpPr>
            <a:xfrm>
              <a:off x="6868076" y="3213932"/>
              <a:ext cx="1695900" cy="892418"/>
              <a:chOff x="6868076" y="3213932"/>
              <a:chExt cx="1695900" cy="892418"/>
            </a:xfrm>
          </p:grpSpPr>
          <p:sp>
            <p:nvSpPr>
              <p:cNvPr id="1698" name="Google Shape;1698;p51"/>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699" name="Google Shape;1699;p51"/>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700" name="Google Shape;1700;p51"/>
            <p:cNvGrpSpPr/>
            <p:nvPr/>
          </p:nvGrpSpPr>
          <p:grpSpPr>
            <a:xfrm>
              <a:off x="801125" y="3214206"/>
              <a:ext cx="1695900" cy="892144"/>
              <a:chOff x="801125" y="3214206"/>
              <a:chExt cx="1695900" cy="892144"/>
            </a:xfrm>
          </p:grpSpPr>
          <p:sp>
            <p:nvSpPr>
              <p:cNvPr id="1701" name="Google Shape;1701;p51"/>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702" name="Google Shape;1702;p51"/>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
        <p:nvSpPr>
          <p:cNvPr id="1703" name="Google Shape;1703;p5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0000"/>
                </a:solidFill>
              </a:rPr>
              <a:t>Red</a:t>
            </a:r>
            <a:r>
              <a:rPr lang="en" dirty="0"/>
              <a:t>-</a:t>
            </a:r>
            <a:r>
              <a:rPr lang="en" dirty="0">
                <a:solidFill>
                  <a:schemeClr val="tx1"/>
                </a:solidFill>
              </a:rPr>
              <a:t>Black</a:t>
            </a:r>
            <a:r>
              <a:rPr lang="en" dirty="0"/>
              <a:t> Trees Examples</a:t>
            </a:r>
            <a:endParaRPr dirty="0">
              <a:highlight>
                <a:schemeClr val="accent1"/>
              </a:highlight>
            </a:endParaRPr>
          </a:p>
        </p:txBody>
      </p:sp>
      <p:sp>
        <p:nvSpPr>
          <p:cNvPr id="125" name="Google Shape;125;p17"/>
          <p:cNvSpPr txBox="1">
            <a:spLocks noGrp="1"/>
          </p:cNvSpPr>
          <p:nvPr>
            <p:ph type="body" idx="1"/>
          </p:nvPr>
        </p:nvSpPr>
        <p:spPr>
          <a:xfrm>
            <a:off x="778670" y="1487591"/>
            <a:ext cx="8429624" cy="3262260"/>
          </a:xfrm>
          <a:prstGeom prst="rect">
            <a:avLst/>
          </a:prstGeom>
        </p:spPr>
        <p:txBody>
          <a:bodyPr spcFirstLastPara="1" wrap="square" lIns="91425" tIns="91425" rIns="91425" bIns="91425" anchor="t" anchorCtr="0">
            <a:noAutofit/>
          </a:bodyPr>
          <a:lstStyle/>
          <a:p>
            <a:pPr marL="0" indent="0" algn="just">
              <a:lnSpc>
                <a:spcPct val="200000"/>
              </a:lnSpc>
              <a:buNone/>
            </a:pPr>
            <a:r>
              <a:rPr lang="en-US" sz="1400" dirty="0">
                <a:solidFill>
                  <a:schemeClr val="tx1"/>
                </a:solidFill>
                <a:latin typeface="Century Gothic" panose="020B0502020202020204" pitchFamily="34" charset="0"/>
              </a:rPr>
              <a:t> </a:t>
            </a:r>
            <a:endParaRPr sz="1400" dirty="0">
              <a:solidFill>
                <a:schemeClr val="tx1"/>
              </a:solidFill>
              <a:latin typeface="Century Gothic" panose="020B0502020202020204" pitchFamily="34" charset="0"/>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3" name="Picture 2">
            <a:extLst>
              <a:ext uri="{FF2B5EF4-FFF2-40B4-BE49-F238E27FC236}">
                <a16:creationId xmlns:a16="http://schemas.microsoft.com/office/drawing/2014/main" id="{2E3FE3CB-5D5F-52D3-28FD-FB1B692D5C00}"/>
              </a:ext>
            </a:extLst>
          </p:cNvPr>
          <p:cNvPicPr>
            <a:picLocks noChangeAspect="1"/>
          </p:cNvPicPr>
          <p:nvPr/>
        </p:nvPicPr>
        <p:blipFill>
          <a:blip r:embed="rId3"/>
          <a:stretch>
            <a:fillRect/>
          </a:stretch>
        </p:blipFill>
        <p:spPr>
          <a:xfrm>
            <a:off x="1317336" y="1487591"/>
            <a:ext cx="6700132" cy="3227638"/>
          </a:xfrm>
          <a:prstGeom prst="rect">
            <a:avLst/>
          </a:prstGeom>
        </p:spPr>
      </p:pic>
    </p:spTree>
    <p:extLst>
      <p:ext uri="{BB962C8B-B14F-4D97-AF65-F5344CB8AC3E}">
        <p14:creationId xmlns:p14="http://schemas.microsoft.com/office/powerpoint/2010/main" val="3334079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latin typeface="Century Gothic" panose="020B0502020202020204" pitchFamily="34" charset="0"/>
              </a:rPr>
              <a:t>Rotations</a:t>
            </a:r>
            <a:endParaRPr sz="3200" dirty="0">
              <a:highlight>
                <a:schemeClr val="accent1"/>
              </a:highlight>
              <a:latin typeface="Century Gothic" panose="020B0502020202020204" pitchFamily="34" charset="0"/>
            </a:endParaRPr>
          </a:p>
        </p:txBody>
      </p:sp>
      <p:sp>
        <p:nvSpPr>
          <p:cNvPr id="125" name="Google Shape;125;p17"/>
          <p:cNvSpPr txBox="1">
            <a:spLocks noGrp="1"/>
          </p:cNvSpPr>
          <p:nvPr>
            <p:ph type="body" idx="1"/>
          </p:nvPr>
        </p:nvSpPr>
        <p:spPr>
          <a:xfrm>
            <a:off x="1381250" y="1616470"/>
            <a:ext cx="2090613"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 </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3" name="TextBox 2">
            <a:extLst>
              <a:ext uri="{FF2B5EF4-FFF2-40B4-BE49-F238E27FC236}">
                <a16:creationId xmlns:a16="http://schemas.microsoft.com/office/drawing/2014/main" id="{ECA8CB21-61E9-920C-F1B2-3A34E7F2B195}"/>
              </a:ext>
            </a:extLst>
          </p:cNvPr>
          <p:cNvSpPr txBox="1"/>
          <p:nvPr/>
        </p:nvSpPr>
        <p:spPr>
          <a:xfrm>
            <a:off x="1444279" y="1676965"/>
            <a:ext cx="7278240" cy="2308324"/>
          </a:xfrm>
          <a:prstGeom prst="rect">
            <a:avLst/>
          </a:prstGeom>
          <a:noFill/>
        </p:spPr>
        <p:txBody>
          <a:bodyPr wrap="square">
            <a:spAutoFit/>
          </a:bodyPr>
          <a:lstStyle/>
          <a:p>
            <a:r>
              <a:rPr lang="en-US" sz="1800" dirty="0">
                <a:latin typeface="Century Gothic" panose="020B0502020202020204" pitchFamily="34" charset="0"/>
              </a:rPr>
              <a:t>The search-tree operations TREE-INSERT and TREE-DELETE, when run on a red black tree with n keys, take O(log n) time. Because they modify the tree, the result may violate the red-black properties. To restore these properties, we must change the colors of some of the nodes in the tree and change the pointer structure. We change the pointer structure through rotation, which is a local operation in a search tree that preserves the binary-search-tree property</a:t>
            </a:r>
            <a:endParaRPr lang="en-PK" sz="1800" dirty="0">
              <a:latin typeface="Century Gothic" panose="020B0502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Century Gothic" panose="020B0502020202020204" pitchFamily="34" charset="0"/>
              </a:rPr>
              <a:t>Kinds of Rotations</a:t>
            </a:r>
            <a:endParaRPr dirty="0">
              <a:highlight>
                <a:schemeClr val="accent1"/>
              </a:highlight>
              <a:latin typeface="Century Gothic" panose="020B0502020202020204" pitchFamily="34" charset="0"/>
            </a:endParaRPr>
          </a:p>
        </p:txBody>
      </p:sp>
      <p:sp>
        <p:nvSpPr>
          <p:cNvPr id="125" name="Google Shape;125;p17"/>
          <p:cNvSpPr txBox="1">
            <a:spLocks noGrp="1"/>
          </p:cNvSpPr>
          <p:nvPr>
            <p:ph type="body" idx="1"/>
          </p:nvPr>
        </p:nvSpPr>
        <p:spPr>
          <a:xfrm>
            <a:off x="1381250" y="1616470"/>
            <a:ext cx="2090613"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 </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4" name="TextBox 3">
            <a:extLst>
              <a:ext uri="{FF2B5EF4-FFF2-40B4-BE49-F238E27FC236}">
                <a16:creationId xmlns:a16="http://schemas.microsoft.com/office/drawing/2014/main" id="{7C60508F-DA0B-A36C-CF65-DC8D52B7920D}"/>
              </a:ext>
            </a:extLst>
          </p:cNvPr>
          <p:cNvSpPr txBox="1"/>
          <p:nvPr/>
        </p:nvSpPr>
        <p:spPr>
          <a:xfrm>
            <a:off x="1024070" y="2503587"/>
            <a:ext cx="2497800" cy="523220"/>
          </a:xfrm>
          <a:prstGeom prst="rect">
            <a:avLst/>
          </a:prstGeom>
          <a:noFill/>
        </p:spPr>
        <p:txBody>
          <a:bodyPr wrap="square">
            <a:spAutoFit/>
          </a:bodyPr>
          <a:lstStyle/>
          <a:p>
            <a:r>
              <a:rPr lang="en-US" sz="2800" b="1" dirty="0">
                <a:highlight>
                  <a:schemeClr val="accent1"/>
                </a:highlight>
                <a:latin typeface="Century Gothic" panose="020B0502020202020204" pitchFamily="34" charset="0"/>
                <a:ea typeface="Quattrocento Sans"/>
                <a:cs typeface="Quattrocento Sans"/>
                <a:sym typeface="Quattrocento Sans"/>
              </a:rPr>
              <a:t>Left Rotation: </a:t>
            </a:r>
            <a:endParaRPr lang="en-PK" sz="2800" dirty="0"/>
          </a:p>
        </p:txBody>
      </p:sp>
      <p:sp>
        <p:nvSpPr>
          <p:cNvPr id="8" name="TextBox 7">
            <a:extLst>
              <a:ext uri="{FF2B5EF4-FFF2-40B4-BE49-F238E27FC236}">
                <a16:creationId xmlns:a16="http://schemas.microsoft.com/office/drawing/2014/main" id="{8178537B-67D4-C3B9-9724-0681AD5FE1D2}"/>
              </a:ext>
            </a:extLst>
          </p:cNvPr>
          <p:cNvSpPr txBox="1"/>
          <p:nvPr/>
        </p:nvSpPr>
        <p:spPr>
          <a:xfrm>
            <a:off x="5538193" y="2503587"/>
            <a:ext cx="4575572" cy="523220"/>
          </a:xfrm>
          <a:prstGeom prst="rect">
            <a:avLst/>
          </a:prstGeom>
          <a:noFill/>
        </p:spPr>
        <p:txBody>
          <a:bodyPr wrap="square">
            <a:spAutoFit/>
          </a:bodyPr>
          <a:lstStyle/>
          <a:p>
            <a:r>
              <a:rPr lang="en-US" sz="2800" b="1" dirty="0">
                <a:highlight>
                  <a:schemeClr val="accent1"/>
                </a:highlight>
                <a:latin typeface="Century Gothic" panose="020B0502020202020204" pitchFamily="34" charset="0"/>
                <a:ea typeface="Quattrocento Sans"/>
                <a:cs typeface="Quattrocento Sans"/>
                <a:sym typeface="Quattrocento Sans"/>
              </a:rPr>
              <a:t>Right Rotation: </a:t>
            </a:r>
            <a:endParaRPr lang="en-PK" sz="2800" dirty="0"/>
          </a:p>
        </p:txBody>
      </p:sp>
    </p:spTree>
    <p:extLst>
      <p:ext uri="{BB962C8B-B14F-4D97-AF65-F5344CB8AC3E}">
        <p14:creationId xmlns:p14="http://schemas.microsoft.com/office/powerpoint/2010/main" val="379802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2868</Words>
  <Application>Microsoft Office PowerPoint</Application>
  <PresentationFormat>On-screen Show (16:9)</PresentationFormat>
  <Paragraphs>555</Paragraphs>
  <Slides>66</Slides>
  <Notes>66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66</vt:i4>
      </vt:variant>
    </vt:vector>
  </HeadingPairs>
  <TitlesOfParts>
    <vt:vector size="77" baseType="lpstr">
      <vt:lpstr>Century Gothic</vt:lpstr>
      <vt:lpstr>Arial</vt:lpstr>
      <vt:lpstr>euclid_circular_a</vt:lpstr>
      <vt:lpstr>Lora</vt:lpstr>
      <vt:lpstr>Century</vt:lpstr>
      <vt:lpstr>Calibri</vt:lpstr>
      <vt:lpstr>Cambria Math</vt:lpstr>
      <vt:lpstr>Montserrat</vt:lpstr>
      <vt:lpstr>urw-din</vt:lpstr>
      <vt:lpstr>Quattrocento Sans</vt:lpstr>
      <vt:lpstr>Viola template</vt:lpstr>
      <vt:lpstr>Red-Black Trees</vt:lpstr>
      <vt:lpstr>Introduction</vt:lpstr>
      <vt:lpstr>Solution?</vt:lpstr>
      <vt:lpstr>What are Red-Black Trees?</vt:lpstr>
      <vt:lpstr>Red-Black Trees Rules</vt:lpstr>
      <vt:lpstr>Red-Black Trees Examples</vt:lpstr>
      <vt:lpstr>Red-Black Trees Examples</vt:lpstr>
      <vt:lpstr>Rotations</vt:lpstr>
      <vt:lpstr>Kinds of Rotations</vt:lpstr>
      <vt:lpstr>Left Rotation</vt:lpstr>
      <vt:lpstr>Left Rotation</vt:lpstr>
      <vt:lpstr>Left Rotation</vt:lpstr>
      <vt:lpstr>Left Rotation</vt:lpstr>
      <vt:lpstr>Left Rotation</vt:lpstr>
      <vt:lpstr>Right Rotation</vt:lpstr>
      <vt:lpstr>Right Rotation</vt:lpstr>
      <vt:lpstr>Right Rotation</vt:lpstr>
      <vt:lpstr>Right Rotation</vt:lpstr>
      <vt:lpstr>Right Rotation</vt:lpstr>
      <vt:lpstr>Insertion in RB-Trees</vt:lpstr>
      <vt:lpstr>Algorithm for Insertion</vt:lpstr>
      <vt:lpstr>Insertion in RB-Trees</vt:lpstr>
      <vt:lpstr>Algorithm for Insertion</vt:lpstr>
      <vt:lpstr>Algorithm for Insertion</vt:lpstr>
      <vt:lpstr>Insertion in RB-Trees</vt:lpstr>
      <vt:lpstr>Insertion In AVL Trees</vt:lpstr>
      <vt:lpstr>Insertion In AVL Trees</vt:lpstr>
      <vt:lpstr>Insertion In AVL Trees</vt:lpstr>
      <vt:lpstr>Insertion In AVL Trees</vt:lpstr>
      <vt:lpstr>Insertion In AVL Trees</vt:lpstr>
      <vt:lpstr>PowerPoint Presentation</vt:lpstr>
      <vt:lpstr>Balanced BST</vt:lpstr>
      <vt:lpstr>Balanced BST</vt:lpstr>
      <vt:lpstr>Big concept</vt:lpstr>
      <vt:lpstr>In two or three columns</vt:lpstr>
      <vt:lpstr>PowerPoint Presentation</vt:lpstr>
      <vt:lpstr>Want big impact? Use big image.</vt:lpstr>
      <vt:lpstr>Use charts to explain your ideas</vt:lpstr>
      <vt:lpstr>Or use diagrams to explain complex ideas</vt:lpstr>
      <vt:lpstr>And tables to compare data</vt:lpstr>
      <vt:lpstr>Maps</vt:lpstr>
      <vt:lpstr>89,526,124</vt:lpstr>
      <vt:lpstr>89,526,124$</vt:lpstr>
      <vt:lpstr>Our process is easy</vt:lpstr>
      <vt:lpstr>Thanks!</vt:lpstr>
      <vt:lpstr>Let’s review some concepts</vt:lpstr>
      <vt:lpstr>PowerPoint Presentation</vt:lpstr>
      <vt:lpstr>Mobile project</vt:lpstr>
      <vt:lpstr>Tablet project</vt:lpstr>
      <vt:lpstr>Desktop project</vt:lpstr>
      <vt:lpstr>Credits</vt:lpstr>
      <vt:lpstr>Presentation design</vt:lpstr>
      <vt:lpstr> 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AVL Trees</dc:title>
  <dc:creator>Ali Haider</dc:creator>
  <cp:lastModifiedBy>Ali Haider</cp:lastModifiedBy>
  <cp:revision>3</cp:revision>
  <dcterms:modified xsi:type="dcterms:W3CDTF">2022-11-16T19:54:15Z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2022-11-15T20:18:55Z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c91c46dd-d602-4033-8f84-754abafb759b</vt:lpwstr>
  </property>
  <property fmtid="{D5CDD505-2E9C-101B-9397-08002B2CF9AE}" pid="7" name="MSIP_Label_defa4170-0d19-0005-0004-bc88714345d2_ActionId">
    <vt:lpwstr>14c0eff5-0277-4979-8241-b2e26437ec5d</vt:lpwstr>
  </property>
  <property fmtid="{D5CDD505-2E9C-101B-9397-08002B2CF9AE}" pid="8" name="MSIP_Label_defa4170-0d19-0005-0004-bc88714345d2_ContentBits">
    <vt:lpwstr>0</vt:lpwstr>
  </property>
</Properties>
</file>