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7"/>
    <p:restoredTop sz="94689"/>
  </p:normalViewPr>
  <p:slideViewPr>
    <p:cSldViewPr snapToGrid="0" snapToObjects="1">
      <p:cViewPr varScale="1">
        <p:scale>
          <a:sx n="106" d="100"/>
          <a:sy n="106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9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4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3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9" r:id="rId6"/>
    <p:sldLayoutId id="2147483834" r:id="rId7"/>
    <p:sldLayoutId id="2147483835" r:id="rId8"/>
    <p:sldLayoutId id="2147483836" r:id="rId9"/>
    <p:sldLayoutId id="2147483838" r:id="rId10"/>
    <p:sldLayoutId id="21474838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electric-vehicle-population-data" TargetMode="External"/><Relationship Id="rId2" Type="http://schemas.openxmlformats.org/officeDocument/2006/relationships/hyperlink" Target="https://www.atlasevhub.com/public/dmv/wa_ev_registrations_public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0F99951-9C82-4947-A045-3D8D536F9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9" b="11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35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190DE-4828-874E-BBA6-2533DD5A9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375" y="1544714"/>
            <a:ext cx="6908800" cy="3427867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Extract Transform Load  </a:t>
            </a:r>
            <a:r>
              <a:rPr lang="en-US" sz="3600" dirty="0">
                <a:solidFill>
                  <a:srgbClr val="FFFFFF"/>
                </a:solidFill>
              </a:rPr>
              <a:t>Electric Vehicle Data 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120B68F-212E-7142-A30F-C657F0D6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4890" y="5862651"/>
            <a:ext cx="4892948" cy="81292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Ali, Kevin &amp; Sri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5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2EA-BB88-C24D-9A77-EAB29DC9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6424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48BA3-B3B4-0E49-BC73-94300C00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dirty="0"/>
              <a:t>What is ETL?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E169-6872-B64F-B407-E7BC8BB9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96" y="2395609"/>
            <a:ext cx="4079988" cy="3088460"/>
          </a:xfrm>
        </p:spPr>
        <p:txBody>
          <a:bodyPr>
            <a:normAutofit/>
          </a:bodyPr>
          <a:lstStyle/>
          <a:p>
            <a:r>
              <a:rPr lang="en-AU" b="1" dirty="0"/>
              <a:t>ETL</a:t>
            </a:r>
            <a:r>
              <a:rPr lang="en-AU" dirty="0"/>
              <a:t> is a process that extracts the data from different sources, then transforms the data and finally loads the data into the Data Warehouse system. </a:t>
            </a:r>
            <a:endParaRPr lang="en-US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4407AC7A-105A-45AB-9844-7DE87FF1E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018" y="643467"/>
            <a:ext cx="5571065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4EC5-DB01-AF4F-AA93-337468E3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Project on Electric Vehicle data of Washington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D237-D8D1-2049-B7D9-A16E08D44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Sources: </a:t>
            </a:r>
            <a:r>
              <a:rPr lang="en-US" sz="1600" u="sng" dirty="0">
                <a:hlinkClick r:id="rId2"/>
              </a:rPr>
              <a:t>https://www.atlasevhub.com/public/dmv/wa_ev_registrations_public.csv</a:t>
            </a:r>
            <a:r>
              <a:rPr lang="en-US" sz="1600" dirty="0"/>
              <a:t>          				             	     </a:t>
            </a:r>
            <a:r>
              <a:rPr lang="en-US" sz="1600" u="sng" dirty="0">
                <a:hlinkClick r:id="rId3"/>
              </a:rPr>
              <a:t>https://catalog.data.gov/dataset/electric-vehicle-population-data</a:t>
            </a:r>
            <a:endParaRPr lang="en-AU" sz="1600" dirty="0"/>
          </a:p>
          <a:p>
            <a:pPr marL="0" indent="0" latinLnBrk="1">
              <a:buNone/>
            </a:pPr>
            <a:r>
              <a:rPr lang="en-US" dirty="0"/>
              <a:t>Tools used: </a:t>
            </a:r>
            <a:endParaRPr lang="en-AU" dirty="0"/>
          </a:p>
          <a:p>
            <a:pPr lvl="0" latinLnBrk="1"/>
            <a:r>
              <a:rPr lang="en-US" dirty="0" err="1"/>
              <a:t>Jupyter</a:t>
            </a:r>
            <a:r>
              <a:rPr lang="en-US" dirty="0"/>
              <a:t> notebook</a:t>
            </a:r>
            <a:endParaRPr lang="en-AU" dirty="0"/>
          </a:p>
          <a:p>
            <a:pPr lvl="0" latinLnBrk="1"/>
            <a:r>
              <a:rPr lang="en-US" dirty="0"/>
              <a:t>Pandas</a:t>
            </a:r>
            <a:endParaRPr lang="en-AU" dirty="0"/>
          </a:p>
          <a:p>
            <a:pPr lvl="0" latinLnBrk="1"/>
            <a:r>
              <a:rPr lang="en-US" dirty="0" err="1"/>
              <a:t>SQLalchemy</a:t>
            </a:r>
            <a:endParaRPr lang="en-US" dirty="0"/>
          </a:p>
          <a:p>
            <a:pPr lvl="0" latinLnBrk="1"/>
            <a:r>
              <a:rPr lang="en-AU" dirty="0"/>
              <a:t>PgAdmin4</a:t>
            </a:r>
          </a:p>
          <a:p>
            <a:pPr lvl="0" latinLnBrk="1"/>
            <a:r>
              <a:rPr lang="en-US" dirty="0"/>
              <a:t>PostgreSQL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7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5329-B859-0B4B-9F8D-B23A82B6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9167-5B46-7E47-BAD5-8F8927B1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successfully find two Dataset sources and transform it to more refined data and load it into database. </a:t>
            </a:r>
          </a:p>
          <a:p>
            <a:r>
              <a:rPr lang="en-US" dirty="0"/>
              <a:t>We will be using Electric vehicle data of Washington State to achieve this. </a:t>
            </a:r>
          </a:p>
          <a:p>
            <a:r>
              <a:rPr lang="en-US" dirty="0"/>
              <a:t>With this process we can understand and learn how the ETL process can </a:t>
            </a:r>
            <a:r>
              <a:rPr lang="en-US" dirty="0" err="1"/>
              <a:t>analyse</a:t>
            </a:r>
            <a:r>
              <a:rPr lang="en-US" dirty="0"/>
              <a:t> and transform and load the data of Electric Vehicle in Washington state.</a:t>
            </a:r>
          </a:p>
        </p:txBody>
      </p:sp>
    </p:spTree>
    <p:extLst>
      <p:ext uri="{BB962C8B-B14F-4D97-AF65-F5344CB8AC3E}">
        <p14:creationId xmlns:p14="http://schemas.microsoft.com/office/powerpoint/2010/main" val="117915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9E58-2355-8D4F-9893-F4307F0B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914400"/>
            <a:ext cx="4766661" cy="1852323"/>
          </a:xfrm>
        </p:spPr>
        <p:txBody>
          <a:bodyPr>
            <a:normAutofit/>
          </a:bodyPr>
          <a:lstStyle/>
          <a:p>
            <a:r>
              <a:rPr lang="en-US" dirty="0"/>
              <a:t>Extract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83DCAB-0BE0-44F1-9113-C327CD68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89" y="2530859"/>
            <a:ext cx="3454400" cy="3088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Pandas to import and read the csv files</a:t>
            </a:r>
          </a:p>
          <a:p>
            <a:r>
              <a:rPr lang="en-US" dirty="0"/>
              <a:t>First file was Electric vehicle population in WA(USA).</a:t>
            </a:r>
          </a:p>
          <a:p>
            <a:r>
              <a:rPr lang="en-US" dirty="0"/>
              <a:t>Second file was registrations of EV in WA(USA)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510936" y="5666135"/>
            <a:ext cx="5681065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899058-D01A-334B-8289-2DCAB479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44" y="2145091"/>
            <a:ext cx="7315201" cy="25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4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E21F5-5928-1548-AFD9-E816A047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914400"/>
            <a:ext cx="4766661" cy="1852323"/>
          </a:xfrm>
        </p:spPr>
        <p:txBody>
          <a:bodyPr>
            <a:norm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6A7FE1-2EAE-4E75-BB7A-990F1F149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547047"/>
            <a:ext cx="4766661" cy="30884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Electric vehicle population in WA(USA).</a:t>
            </a:r>
          </a:p>
          <a:p>
            <a:r>
              <a:rPr lang="en-US" dirty="0"/>
              <a:t>Dropped unnecessary columns to retain County Name, City, VIN, Model, Make and range.</a:t>
            </a:r>
          </a:p>
          <a:p>
            <a:r>
              <a:rPr lang="en-US" dirty="0"/>
              <a:t>Registrations of EV in WA(USA), Similar to first source, we retained and cleaned the needed data.</a:t>
            </a:r>
          </a:p>
          <a:p>
            <a:r>
              <a:rPr lang="en-US" dirty="0"/>
              <a:t>Once the files were cleaned it was converted to .CSV files to be loaded into the SQL DB. </a:t>
            </a:r>
          </a:p>
          <a:p>
            <a:endParaRPr lang="en-US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A69564-02ED-834C-92BD-06A4D9A24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2" r="8192" b="2"/>
          <a:stretch/>
        </p:blipFill>
        <p:spPr>
          <a:xfrm>
            <a:off x="5775642" y="517281"/>
            <a:ext cx="6321777" cy="493218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510936" y="5666135"/>
            <a:ext cx="5681065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5C0C0-A59B-0443-8147-2D45AFE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36C67-787D-45C2-9509-00BE1580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the dataset was cleaned and received the CSV files.</a:t>
            </a:r>
          </a:p>
          <a:p>
            <a:r>
              <a:rPr lang="en-US" dirty="0"/>
              <a:t>Created DB and tables  and assigned primary keys to the tables. </a:t>
            </a:r>
          </a:p>
          <a:p>
            <a:r>
              <a:rPr lang="en-US" dirty="0"/>
              <a:t>Performed import and load the data from the CSV files to the appropriate tables.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510736-AFD9-FD4B-B037-FA848142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69" y="1797760"/>
            <a:ext cx="5799963" cy="32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3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DE569-2409-F74E-91C8-30BC0E1F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dirty="0"/>
              <a:t>SQL DB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A1F3E1-FCE0-4E5A-9483-200B3B63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/>
              <a:t>Once the database loaded, we can use SQL commands to view the table. </a:t>
            </a:r>
          </a:p>
          <a:p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E127F6-A73C-764C-B078-16707BCA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341" y="936703"/>
            <a:ext cx="6140191" cy="43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1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209E-7D4B-BA47-8F91-1EC5EDA4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EF9E-7F14-D042-B02A-200CE1D4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sourced datasets and cleaned it with Pandas and created databases and loaded them with the learnings we had over the last couple of weeks. </a:t>
            </a:r>
          </a:p>
          <a:p>
            <a:r>
              <a:rPr lang="en-US" dirty="0"/>
              <a:t>We performed ETL successfully</a:t>
            </a:r>
          </a:p>
          <a:p>
            <a:r>
              <a:rPr lang="en-US" dirty="0"/>
              <a:t>We now have 2 tables with Vehicle registrations and population of vehicles in the county which can be utilized to </a:t>
            </a:r>
            <a:r>
              <a:rPr lang="en-US" dirty="0" err="1"/>
              <a:t>analyse</a:t>
            </a:r>
            <a:r>
              <a:rPr lang="en-US" dirty="0"/>
              <a:t> the Electric Vehicles in Washington state. </a:t>
            </a:r>
          </a:p>
        </p:txBody>
      </p:sp>
    </p:spTree>
    <p:extLst>
      <p:ext uri="{BB962C8B-B14F-4D97-AF65-F5344CB8AC3E}">
        <p14:creationId xmlns:p14="http://schemas.microsoft.com/office/powerpoint/2010/main" val="194660629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381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Extract Transform Load  Electric Vehicle Data </vt:lpstr>
      <vt:lpstr>What is ETL? </vt:lpstr>
      <vt:lpstr>ETL Project on Electric Vehicle data of Washington State </vt:lpstr>
      <vt:lpstr>Project Scope</vt:lpstr>
      <vt:lpstr>Extract </vt:lpstr>
      <vt:lpstr>Transform</vt:lpstr>
      <vt:lpstr>Load</vt:lpstr>
      <vt:lpstr>SQL DB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Transform Load  Electric Vehicle Data </dc:title>
  <dc:creator>Srivasthan Krishna</dc:creator>
  <cp:lastModifiedBy>Kevin Kirkpatrick</cp:lastModifiedBy>
  <cp:revision>15</cp:revision>
  <dcterms:created xsi:type="dcterms:W3CDTF">2022-02-07T09:34:07Z</dcterms:created>
  <dcterms:modified xsi:type="dcterms:W3CDTF">2022-02-08T10:17:37Z</dcterms:modified>
</cp:coreProperties>
</file>