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68" r:id="rId3"/>
    <p:sldId id="257" r:id="rId4"/>
    <p:sldId id="263" r:id="rId5"/>
    <p:sldId id="269" r:id="rId6"/>
    <p:sldId id="265" r:id="rId7"/>
    <p:sldId id="259" r:id="rId8"/>
    <p:sldId id="258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/>
    <p:restoredTop sz="94638"/>
  </p:normalViewPr>
  <p:slideViewPr>
    <p:cSldViewPr snapToGrid="0" snapToObjects="1">
      <p:cViewPr varScale="1">
        <p:scale>
          <a:sx n="89" d="100"/>
          <a:sy n="89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713C5-12D7-4160-ADF0-28227B528D92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A38C40-3506-4FCF-A747-6DBE515E4B0A}">
      <dgm:prSet/>
      <dgm:spPr/>
      <dgm:t>
        <a:bodyPr/>
        <a:lstStyle/>
        <a:p>
          <a:r>
            <a:rPr lang="en-US" b="1"/>
            <a:t>Supervisor Leaning: Have data to learn from</a:t>
          </a:r>
          <a:endParaRPr lang="en-US"/>
        </a:p>
      </dgm:t>
    </dgm:pt>
    <dgm:pt modelId="{5CE6F62C-7F87-41C4-B47E-9F76AB706A07}" type="parTrans" cxnId="{495E3593-C6C8-4C41-A027-11591CA4E318}">
      <dgm:prSet/>
      <dgm:spPr/>
      <dgm:t>
        <a:bodyPr/>
        <a:lstStyle/>
        <a:p>
          <a:endParaRPr lang="en-US"/>
        </a:p>
      </dgm:t>
    </dgm:pt>
    <dgm:pt modelId="{82A7EB36-CAC4-4535-9EC5-E89402956D8E}" type="sibTrans" cxnId="{495E3593-C6C8-4C41-A027-11591CA4E318}">
      <dgm:prSet/>
      <dgm:spPr/>
      <dgm:t>
        <a:bodyPr/>
        <a:lstStyle/>
        <a:p>
          <a:endParaRPr lang="en-US"/>
        </a:p>
      </dgm:t>
    </dgm:pt>
    <dgm:pt modelId="{E2415D2E-22B8-46E2-83C6-75C5D3AB4401}">
      <dgm:prSet/>
      <dgm:spPr/>
      <dgm:t>
        <a:bodyPr/>
        <a:lstStyle/>
        <a:p>
          <a:r>
            <a:rPr lang="en-US"/>
            <a:t>You already learn from your previous work about the physical characters of fruits</a:t>
          </a:r>
        </a:p>
      </dgm:t>
    </dgm:pt>
    <dgm:pt modelId="{836DA537-104F-4B20-9E78-9CEF85129A50}" type="parTrans" cxnId="{A0D76AD0-A561-46C2-88F2-BC875F20B190}">
      <dgm:prSet/>
      <dgm:spPr/>
      <dgm:t>
        <a:bodyPr/>
        <a:lstStyle/>
        <a:p>
          <a:endParaRPr lang="en-US"/>
        </a:p>
      </dgm:t>
    </dgm:pt>
    <dgm:pt modelId="{581300EB-30D8-44BA-A117-984C7CC9B1D1}" type="sibTrans" cxnId="{A0D76AD0-A561-46C2-88F2-BC875F20B190}">
      <dgm:prSet/>
      <dgm:spPr/>
      <dgm:t>
        <a:bodyPr/>
        <a:lstStyle/>
        <a:p>
          <a:endParaRPr lang="en-US"/>
        </a:p>
      </dgm:t>
    </dgm:pt>
    <dgm:pt modelId="{6DF30109-33F1-45FE-93AF-3CEFA1B0D44C}">
      <dgm:prSet/>
      <dgm:spPr/>
      <dgm:t>
        <a:bodyPr/>
        <a:lstStyle/>
        <a:p>
          <a:r>
            <a:rPr lang="en-US"/>
            <a:t>So arranging  the same type of fruits at one place is easy now</a:t>
          </a:r>
        </a:p>
      </dgm:t>
    </dgm:pt>
    <dgm:pt modelId="{BB630122-A049-438D-8A48-18A9DA741BEA}" type="parTrans" cxnId="{9C0F4A89-F502-4AA8-9217-530F3FA4CE9F}">
      <dgm:prSet/>
      <dgm:spPr/>
      <dgm:t>
        <a:bodyPr/>
        <a:lstStyle/>
        <a:p>
          <a:endParaRPr lang="en-US"/>
        </a:p>
      </dgm:t>
    </dgm:pt>
    <dgm:pt modelId="{A35048B2-22DA-4566-AB41-706DDFA35DB9}" type="sibTrans" cxnId="{9C0F4A89-F502-4AA8-9217-530F3FA4CE9F}">
      <dgm:prSet/>
      <dgm:spPr/>
      <dgm:t>
        <a:bodyPr/>
        <a:lstStyle/>
        <a:p>
          <a:endParaRPr lang="en-US"/>
        </a:p>
      </dgm:t>
    </dgm:pt>
    <dgm:pt modelId="{77267F46-244B-4AC5-BCC4-0E8DE2FB8CF1}">
      <dgm:prSet/>
      <dgm:spPr/>
      <dgm:t>
        <a:bodyPr/>
        <a:lstStyle/>
        <a:p>
          <a:r>
            <a:rPr lang="en-US" b="1"/>
            <a:t>Unsupervised Leaning : don't have data to learn from</a:t>
          </a:r>
          <a:endParaRPr lang="en-US"/>
        </a:p>
      </dgm:t>
    </dgm:pt>
    <dgm:pt modelId="{214048D1-F8AB-441C-956C-89B4A0DA6D66}" type="parTrans" cxnId="{31CAB87B-6BD3-4C2E-BAFA-EC6221B92565}">
      <dgm:prSet/>
      <dgm:spPr/>
      <dgm:t>
        <a:bodyPr/>
        <a:lstStyle/>
        <a:p>
          <a:endParaRPr lang="en-US"/>
        </a:p>
      </dgm:t>
    </dgm:pt>
    <dgm:pt modelId="{B558057F-E2C5-4488-9A9B-74B0B5919F83}" type="sibTrans" cxnId="{31CAB87B-6BD3-4C2E-BAFA-EC6221B92565}">
      <dgm:prSet/>
      <dgm:spPr/>
      <dgm:t>
        <a:bodyPr/>
        <a:lstStyle/>
        <a:p>
          <a:endParaRPr lang="en-US"/>
        </a:p>
      </dgm:t>
    </dgm:pt>
    <dgm:pt modelId="{23A92733-863C-4703-8266-0CA6969BBD86}">
      <dgm:prSet/>
      <dgm:spPr/>
      <dgm:t>
        <a:bodyPr/>
        <a:lstStyle/>
        <a:p>
          <a:r>
            <a:rPr lang="en-US"/>
            <a:t>Suppose you have a basket and it is filled with some different types of fruits and your task is to arrange them as groups.</a:t>
          </a:r>
        </a:p>
      </dgm:t>
    </dgm:pt>
    <dgm:pt modelId="{780F1A94-564C-41DE-BF4A-D4B9102F6C46}" type="parTrans" cxnId="{DEF46ED1-5906-404A-99C7-9F6DE52CCEA7}">
      <dgm:prSet/>
      <dgm:spPr/>
      <dgm:t>
        <a:bodyPr/>
        <a:lstStyle/>
        <a:p>
          <a:endParaRPr lang="en-US"/>
        </a:p>
      </dgm:t>
    </dgm:pt>
    <dgm:pt modelId="{AEC7DF53-F481-4A5F-9BE8-686AEBBC2D1A}" type="sibTrans" cxnId="{DEF46ED1-5906-404A-99C7-9F6DE52CCEA7}">
      <dgm:prSet/>
      <dgm:spPr/>
      <dgm:t>
        <a:bodyPr/>
        <a:lstStyle/>
        <a:p>
          <a:endParaRPr lang="en-US"/>
        </a:p>
      </dgm:t>
    </dgm:pt>
    <dgm:pt modelId="{F67D13CD-387B-47AE-A4C5-CBE9F5B83354}">
      <dgm:prSet/>
      <dgm:spPr/>
      <dgm:t>
        <a:bodyPr/>
        <a:lstStyle/>
        <a:p>
          <a:r>
            <a:rPr lang="en-US"/>
            <a:t>This time, you don’t know anything about the fruits, honestly saying this is the first time you have seen them. You have no clue about those.</a:t>
          </a:r>
        </a:p>
      </dgm:t>
    </dgm:pt>
    <dgm:pt modelId="{092DAA8F-33E1-44A4-A598-B5EF0B1F2680}" type="parTrans" cxnId="{B0757FFA-1F6E-4FFC-8CEA-A480497238A7}">
      <dgm:prSet/>
      <dgm:spPr/>
      <dgm:t>
        <a:bodyPr/>
        <a:lstStyle/>
        <a:p>
          <a:endParaRPr lang="en-US"/>
        </a:p>
      </dgm:t>
    </dgm:pt>
    <dgm:pt modelId="{DF64779F-9E97-49AE-9D5D-353955FBC834}" type="sibTrans" cxnId="{B0757FFA-1F6E-4FFC-8CEA-A480497238A7}">
      <dgm:prSet/>
      <dgm:spPr/>
      <dgm:t>
        <a:bodyPr/>
        <a:lstStyle/>
        <a:p>
          <a:endParaRPr lang="en-US"/>
        </a:p>
      </dgm:t>
    </dgm:pt>
    <dgm:pt modelId="{FF18A4BB-A74D-4F41-9D63-8731BDF26F12}" type="pres">
      <dgm:prSet presAssocID="{186713C5-12D7-4160-ADF0-28227B528D92}" presName="linear" presStyleCnt="0">
        <dgm:presLayoutVars>
          <dgm:dir/>
          <dgm:animLvl val="lvl"/>
          <dgm:resizeHandles val="exact"/>
        </dgm:presLayoutVars>
      </dgm:prSet>
      <dgm:spPr/>
    </dgm:pt>
    <dgm:pt modelId="{1924922E-AE7C-8046-9D3D-0E0183560E92}" type="pres">
      <dgm:prSet presAssocID="{17A38C40-3506-4FCF-A747-6DBE515E4B0A}" presName="parentLin" presStyleCnt="0"/>
      <dgm:spPr/>
    </dgm:pt>
    <dgm:pt modelId="{DDABE139-4D56-104C-8896-3D4FC74919BC}" type="pres">
      <dgm:prSet presAssocID="{17A38C40-3506-4FCF-A747-6DBE515E4B0A}" presName="parentLeftMargin" presStyleLbl="node1" presStyleIdx="0" presStyleCnt="2"/>
      <dgm:spPr/>
    </dgm:pt>
    <dgm:pt modelId="{2F4CBDCC-EE30-8D4D-86E4-9DB24D073FCE}" type="pres">
      <dgm:prSet presAssocID="{17A38C40-3506-4FCF-A747-6DBE515E4B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7CD03A-1988-7B4F-9A92-7EADB31EEDFB}" type="pres">
      <dgm:prSet presAssocID="{17A38C40-3506-4FCF-A747-6DBE515E4B0A}" presName="negativeSpace" presStyleCnt="0"/>
      <dgm:spPr/>
    </dgm:pt>
    <dgm:pt modelId="{7D1FE6C3-09B6-0642-ABC6-97D3E60D1E7C}" type="pres">
      <dgm:prSet presAssocID="{17A38C40-3506-4FCF-A747-6DBE515E4B0A}" presName="childText" presStyleLbl="conFgAcc1" presStyleIdx="0" presStyleCnt="2">
        <dgm:presLayoutVars>
          <dgm:bulletEnabled val="1"/>
        </dgm:presLayoutVars>
      </dgm:prSet>
      <dgm:spPr/>
    </dgm:pt>
    <dgm:pt modelId="{6B58AE30-7241-B345-A5E5-8E5B663FEB16}" type="pres">
      <dgm:prSet presAssocID="{82A7EB36-CAC4-4535-9EC5-E89402956D8E}" presName="spaceBetweenRectangles" presStyleCnt="0"/>
      <dgm:spPr/>
    </dgm:pt>
    <dgm:pt modelId="{47BEEF7E-A675-9A4B-9C27-D95B2541900E}" type="pres">
      <dgm:prSet presAssocID="{77267F46-244B-4AC5-BCC4-0E8DE2FB8CF1}" presName="parentLin" presStyleCnt="0"/>
      <dgm:spPr/>
    </dgm:pt>
    <dgm:pt modelId="{0E6A6721-592F-7946-95C2-B01E9BA37569}" type="pres">
      <dgm:prSet presAssocID="{77267F46-244B-4AC5-BCC4-0E8DE2FB8CF1}" presName="parentLeftMargin" presStyleLbl="node1" presStyleIdx="0" presStyleCnt="2"/>
      <dgm:spPr/>
    </dgm:pt>
    <dgm:pt modelId="{30E66CEE-16DE-474A-BEF5-F575BFA39435}" type="pres">
      <dgm:prSet presAssocID="{77267F46-244B-4AC5-BCC4-0E8DE2FB8C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9111A5-A04E-6947-A691-D41C459812C3}" type="pres">
      <dgm:prSet presAssocID="{77267F46-244B-4AC5-BCC4-0E8DE2FB8CF1}" presName="negativeSpace" presStyleCnt="0"/>
      <dgm:spPr/>
    </dgm:pt>
    <dgm:pt modelId="{67A51E62-FA52-4041-863A-6EA3B897D3A7}" type="pres">
      <dgm:prSet presAssocID="{77267F46-244B-4AC5-BCC4-0E8DE2FB8CF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8D6CE03-CEAA-8F4C-ABB3-5A74EF70C65A}" type="presOf" srcId="{186713C5-12D7-4160-ADF0-28227B528D92}" destId="{FF18A4BB-A74D-4F41-9D63-8731BDF26F12}" srcOrd="0" destOrd="0" presId="urn:microsoft.com/office/officeart/2005/8/layout/list1"/>
    <dgm:cxn modelId="{89CFE610-6D12-2445-83E9-DBA4B5AF2153}" type="presOf" srcId="{F67D13CD-387B-47AE-A4C5-CBE9F5B83354}" destId="{67A51E62-FA52-4041-863A-6EA3B897D3A7}" srcOrd="0" destOrd="1" presId="urn:microsoft.com/office/officeart/2005/8/layout/list1"/>
    <dgm:cxn modelId="{A02EAC12-CECF-B341-A446-54DEDE2630B3}" type="presOf" srcId="{77267F46-244B-4AC5-BCC4-0E8DE2FB8CF1}" destId="{0E6A6721-592F-7946-95C2-B01E9BA37569}" srcOrd="0" destOrd="0" presId="urn:microsoft.com/office/officeart/2005/8/layout/list1"/>
    <dgm:cxn modelId="{1457232B-EC72-9445-AF23-05393D823D03}" type="presOf" srcId="{77267F46-244B-4AC5-BCC4-0E8DE2FB8CF1}" destId="{30E66CEE-16DE-474A-BEF5-F575BFA39435}" srcOrd="1" destOrd="0" presId="urn:microsoft.com/office/officeart/2005/8/layout/list1"/>
    <dgm:cxn modelId="{63D13040-3272-5241-A48A-7C28052C4AF4}" type="presOf" srcId="{23A92733-863C-4703-8266-0CA6969BBD86}" destId="{67A51E62-FA52-4041-863A-6EA3B897D3A7}" srcOrd="0" destOrd="0" presId="urn:microsoft.com/office/officeart/2005/8/layout/list1"/>
    <dgm:cxn modelId="{988BCA4A-7315-F34C-B204-A31E18299D64}" type="presOf" srcId="{17A38C40-3506-4FCF-A747-6DBE515E4B0A}" destId="{2F4CBDCC-EE30-8D4D-86E4-9DB24D073FCE}" srcOrd="1" destOrd="0" presId="urn:microsoft.com/office/officeart/2005/8/layout/list1"/>
    <dgm:cxn modelId="{73351771-87A8-7C49-AD77-6EE8D506C3FF}" type="presOf" srcId="{E2415D2E-22B8-46E2-83C6-75C5D3AB4401}" destId="{7D1FE6C3-09B6-0642-ABC6-97D3E60D1E7C}" srcOrd="0" destOrd="0" presId="urn:microsoft.com/office/officeart/2005/8/layout/list1"/>
    <dgm:cxn modelId="{31CAB87B-6BD3-4C2E-BAFA-EC6221B92565}" srcId="{186713C5-12D7-4160-ADF0-28227B528D92}" destId="{77267F46-244B-4AC5-BCC4-0E8DE2FB8CF1}" srcOrd="1" destOrd="0" parTransId="{214048D1-F8AB-441C-956C-89B4A0DA6D66}" sibTransId="{B558057F-E2C5-4488-9A9B-74B0B5919F83}"/>
    <dgm:cxn modelId="{9C0F4A89-F502-4AA8-9217-530F3FA4CE9F}" srcId="{17A38C40-3506-4FCF-A747-6DBE515E4B0A}" destId="{6DF30109-33F1-45FE-93AF-3CEFA1B0D44C}" srcOrd="1" destOrd="0" parTransId="{BB630122-A049-438D-8A48-18A9DA741BEA}" sibTransId="{A35048B2-22DA-4566-AB41-706DDFA35DB9}"/>
    <dgm:cxn modelId="{495E3593-C6C8-4C41-A027-11591CA4E318}" srcId="{186713C5-12D7-4160-ADF0-28227B528D92}" destId="{17A38C40-3506-4FCF-A747-6DBE515E4B0A}" srcOrd="0" destOrd="0" parTransId="{5CE6F62C-7F87-41C4-B47E-9F76AB706A07}" sibTransId="{82A7EB36-CAC4-4535-9EC5-E89402956D8E}"/>
    <dgm:cxn modelId="{A0D76AD0-A561-46C2-88F2-BC875F20B190}" srcId="{17A38C40-3506-4FCF-A747-6DBE515E4B0A}" destId="{E2415D2E-22B8-46E2-83C6-75C5D3AB4401}" srcOrd="0" destOrd="0" parTransId="{836DA537-104F-4B20-9E78-9CEF85129A50}" sibTransId="{581300EB-30D8-44BA-A117-984C7CC9B1D1}"/>
    <dgm:cxn modelId="{DEF46ED1-5906-404A-99C7-9F6DE52CCEA7}" srcId="{77267F46-244B-4AC5-BCC4-0E8DE2FB8CF1}" destId="{23A92733-863C-4703-8266-0CA6969BBD86}" srcOrd="0" destOrd="0" parTransId="{780F1A94-564C-41DE-BF4A-D4B9102F6C46}" sibTransId="{AEC7DF53-F481-4A5F-9BE8-686AEBBC2D1A}"/>
    <dgm:cxn modelId="{3AF5BAD9-B91D-F34E-9ABC-456DA5737E43}" type="presOf" srcId="{6DF30109-33F1-45FE-93AF-3CEFA1B0D44C}" destId="{7D1FE6C3-09B6-0642-ABC6-97D3E60D1E7C}" srcOrd="0" destOrd="1" presId="urn:microsoft.com/office/officeart/2005/8/layout/list1"/>
    <dgm:cxn modelId="{E08A67DD-1C49-674E-9371-789D9E57D37C}" type="presOf" srcId="{17A38C40-3506-4FCF-A747-6DBE515E4B0A}" destId="{DDABE139-4D56-104C-8896-3D4FC74919BC}" srcOrd="0" destOrd="0" presId="urn:microsoft.com/office/officeart/2005/8/layout/list1"/>
    <dgm:cxn modelId="{B0757FFA-1F6E-4FFC-8CEA-A480497238A7}" srcId="{77267F46-244B-4AC5-BCC4-0E8DE2FB8CF1}" destId="{F67D13CD-387B-47AE-A4C5-CBE9F5B83354}" srcOrd="1" destOrd="0" parTransId="{092DAA8F-33E1-44A4-A598-B5EF0B1F2680}" sibTransId="{DF64779F-9E97-49AE-9D5D-353955FBC834}"/>
    <dgm:cxn modelId="{F4A1ECA4-05B9-9947-9B17-840542ABAD0D}" type="presParOf" srcId="{FF18A4BB-A74D-4F41-9D63-8731BDF26F12}" destId="{1924922E-AE7C-8046-9D3D-0E0183560E92}" srcOrd="0" destOrd="0" presId="urn:microsoft.com/office/officeart/2005/8/layout/list1"/>
    <dgm:cxn modelId="{B79864B0-DBF5-A04D-9DB5-F706D565E518}" type="presParOf" srcId="{1924922E-AE7C-8046-9D3D-0E0183560E92}" destId="{DDABE139-4D56-104C-8896-3D4FC74919BC}" srcOrd="0" destOrd="0" presId="urn:microsoft.com/office/officeart/2005/8/layout/list1"/>
    <dgm:cxn modelId="{80AE4F45-B2B6-494A-A0A1-69DAF3D2CBC5}" type="presParOf" srcId="{1924922E-AE7C-8046-9D3D-0E0183560E92}" destId="{2F4CBDCC-EE30-8D4D-86E4-9DB24D073FCE}" srcOrd="1" destOrd="0" presId="urn:microsoft.com/office/officeart/2005/8/layout/list1"/>
    <dgm:cxn modelId="{4891405F-7C7D-C342-813B-19A314E665D5}" type="presParOf" srcId="{FF18A4BB-A74D-4F41-9D63-8731BDF26F12}" destId="{887CD03A-1988-7B4F-9A92-7EADB31EEDFB}" srcOrd="1" destOrd="0" presId="urn:microsoft.com/office/officeart/2005/8/layout/list1"/>
    <dgm:cxn modelId="{30C14B45-3867-0642-92BE-4F802652411C}" type="presParOf" srcId="{FF18A4BB-A74D-4F41-9D63-8731BDF26F12}" destId="{7D1FE6C3-09B6-0642-ABC6-97D3E60D1E7C}" srcOrd="2" destOrd="0" presId="urn:microsoft.com/office/officeart/2005/8/layout/list1"/>
    <dgm:cxn modelId="{15D6D077-992D-9A47-A750-C65E9266656C}" type="presParOf" srcId="{FF18A4BB-A74D-4F41-9D63-8731BDF26F12}" destId="{6B58AE30-7241-B345-A5E5-8E5B663FEB16}" srcOrd="3" destOrd="0" presId="urn:microsoft.com/office/officeart/2005/8/layout/list1"/>
    <dgm:cxn modelId="{1EA2B9C6-CDCF-7644-879E-8D58F297B055}" type="presParOf" srcId="{FF18A4BB-A74D-4F41-9D63-8731BDF26F12}" destId="{47BEEF7E-A675-9A4B-9C27-D95B2541900E}" srcOrd="4" destOrd="0" presId="urn:microsoft.com/office/officeart/2005/8/layout/list1"/>
    <dgm:cxn modelId="{3B26D172-A2E9-6343-B77B-CE498CF2F0B0}" type="presParOf" srcId="{47BEEF7E-A675-9A4B-9C27-D95B2541900E}" destId="{0E6A6721-592F-7946-95C2-B01E9BA37569}" srcOrd="0" destOrd="0" presId="urn:microsoft.com/office/officeart/2005/8/layout/list1"/>
    <dgm:cxn modelId="{C8BE6181-7C58-C345-AC22-BC9DE8D25165}" type="presParOf" srcId="{47BEEF7E-A675-9A4B-9C27-D95B2541900E}" destId="{30E66CEE-16DE-474A-BEF5-F575BFA39435}" srcOrd="1" destOrd="0" presId="urn:microsoft.com/office/officeart/2005/8/layout/list1"/>
    <dgm:cxn modelId="{D732C38F-4019-554C-B817-CD486BE298BA}" type="presParOf" srcId="{FF18A4BB-A74D-4F41-9D63-8731BDF26F12}" destId="{529111A5-A04E-6947-A691-D41C459812C3}" srcOrd="5" destOrd="0" presId="urn:microsoft.com/office/officeart/2005/8/layout/list1"/>
    <dgm:cxn modelId="{B3EA07E4-3572-B344-A8F1-550B8724D9A7}" type="presParOf" srcId="{FF18A4BB-A74D-4F41-9D63-8731BDF26F12}" destId="{67A51E62-FA52-4041-863A-6EA3B897D3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9E006-DDFD-416A-B771-4727FE6F786A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093262-CBF3-4521-9451-88B46F50940E}">
      <dgm:prSet/>
      <dgm:spPr/>
      <dgm:t>
        <a:bodyPr/>
        <a:lstStyle/>
        <a:p>
          <a:r>
            <a:rPr lang="en-US"/>
            <a:t>Who own article</a:t>
          </a:r>
        </a:p>
      </dgm:t>
    </dgm:pt>
    <dgm:pt modelId="{E42BB16C-E355-4F45-9A0C-5CE853B18597}" type="parTrans" cxnId="{989891DE-3576-464A-B4FE-7937DEE9C580}">
      <dgm:prSet/>
      <dgm:spPr/>
      <dgm:t>
        <a:bodyPr/>
        <a:lstStyle/>
        <a:p>
          <a:endParaRPr lang="en-US"/>
        </a:p>
      </dgm:t>
    </dgm:pt>
    <dgm:pt modelId="{CEC6D030-656F-4CCF-AB9D-C63864ECA6AD}" type="sibTrans" cxnId="{989891DE-3576-464A-B4FE-7937DEE9C580}">
      <dgm:prSet/>
      <dgm:spPr/>
      <dgm:t>
        <a:bodyPr/>
        <a:lstStyle/>
        <a:p>
          <a:endParaRPr lang="en-US"/>
        </a:p>
      </dgm:t>
    </dgm:pt>
    <dgm:pt modelId="{E788FBAB-E799-46B2-979F-DB9B0C883BA5}">
      <dgm:prSet/>
      <dgm:spPr/>
      <dgm:t>
        <a:bodyPr/>
        <a:lstStyle/>
        <a:p>
          <a:r>
            <a:rPr lang="en-US"/>
            <a:t>What he may buy next</a:t>
          </a:r>
        </a:p>
      </dgm:t>
    </dgm:pt>
    <dgm:pt modelId="{31DC6F4E-3856-49EC-A899-A416B620FAC8}" type="parTrans" cxnId="{610826B7-BECC-4B3C-856A-EE9FC02E53CC}">
      <dgm:prSet/>
      <dgm:spPr/>
      <dgm:t>
        <a:bodyPr/>
        <a:lstStyle/>
        <a:p>
          <a:endParaRPr lang="en-US"/>
        </a:p>
      </dgm:t>
    </dgm:pt>
    <dgm:pt modelId="{35F950B0-DBAF-4247-8EAB-6C11A0EFAA1C}" type="sibTrans" cxnId="{610826B7-BECC-4B3C-856A-EE9FC02E53CC}">
      <dgm:prSet/>
      <dgm:spPr/>
      <dgm:t>
        <a:bodyPr/>
        <a:lstStyle/>
        <a:p>
          <a:endParaRPr lang="en-US"/>
        </a:p>
      </dgm:t>
    </dgm:pt>
    <dgm:pt modelId="{6D0EC4A6-C8D8-40E7-90E0-CA2EA8CAABDD}">
      <dgm:prSet/>
      <dgm:spPr/>
      <dgm:t>
        <a:bodyPr/>
        <a:lstStyle/>
        <a:p>
          <a:r>
            <a:rPr lang="en-US"/>
            <a:t>Face recognition</a:t>
          </a:r>
        </a:p>
      </dgm:t>
    </dgm:pt>
    <dgm:pt modelId="{CB9F0E9C-8C41-4DDE-91C1-B0B38822B9DD}" type="parTrans" cxnId="{3EFBBABC-2CB8-40E5-8A01-70C68FF21EF2}">
      <dgm:prSet/>
      <dgm:spPr/>
      <dgm:t>
        <a:bodyPr/>
        <a:lstStyle/>
        <a:p>
          <a:endParaRPr lang="en-US"/>
        </a:p>
      </dgm:t>
    </dgm:pt>
    <dgm:pt modelId="{C403D1F9-9B7E-44B7-A027-57DF424F5019}" type="sibTrans" cxnId="{3EFBBABC-2CB8-40E5-8A01-70C68FF21EF2}">
      <dgm:prSet/>
      <dgm:spPr/>
      <dgm:t>
        <a:bodyPr/>
        <a:lstStyle/>
        <a:p>
          <a:endParaRPr lang="en-US"/>
        </a:p>
      </dgm:t>
    </dgm:pt>
    <dgm:pt modelId="{0DD2D1C1-FE47-8342-BDD5-F00E9B9CDE46}" type="pres">
      <dgm:prSet presAssocID="{9E79E006-DDFD-416A-B771-4727FE6F786A}" presName="vert0" presStyleCnt="0">
        <dgm:presLayoutVars>
          <dgm:dir/>
          <dgm:animOne val="branch"/>
          <dgm:animLvl val="lvl"/>
        </dgm:presLayoutVars>
      </dgm:prSet>
      <dgm:spPr/>
    </dgm:pt>
    <dgm:pt modelId="{EE4E096A-8070-F444-AD50-15AEE4A9C9E8}" type="pres">
      <dgm:prSet presAssocID="{53093262-CBF3-4521-9451-88B46F50940E}" presName="thickLine" presStyleLbl="alignNode1" presStyleIdx="0" presStyleCnt="3"/>
      <dgm:spPr/>
    </dgm:pt>
    <dgm:pt modelId="{5C6B219A-4D7C-1F4D-9CB4-B9F64270C3F0}" type="pres">
      <dgm:prSet presAssocID="{53093262-CBF3-4521-9451-88B46F50940E}" presName="horz1" presStyleCnt="0"/>
      <dgm:spPr/>
    </dgm:pt>
    <dgm:pt modelId="{2BC8DB91-6295-A944-B6F4-C222E6085FD9}" type="pres">
      <dgm:prSet presAssocID="{53093262-CBF3-4521-9451-88B46F50940E}" presName="tx1" presStyleLbl="revTx" presStyleIdx="0" presStyleCnt="3"/>
      <dgm:spPr/>
    </dgm:pt>
    <dgm:pt modelId="{B4E721CD-4192-BF4C-A952-8F1E1CA9E917}" type="pres">
      <dgm:prSet presAssocID="{53093262-CBF3-4521-9451-88B46F50940E}" presName="vert1" presStyleCnt="0"/>
      <dgm:spPr/>
    </dgm:pt>
    <dgm:pt modelId="{BCF24E7E-A9AF-B740-A4E1-7C748BCB4573}" type="pres">
      <dgm:prSet presAssocID="{E788FBAB-E799-46B2-979F-DB9B0C883BA5}" presName="thickLine" presStyleLbl="alignNode1" presStyleIdx="1" presStyleCnt="3"/>
      <dgm:spPr/>
    </dgm:pt>
    <dgm:pt modelId="{DA48A445-AB1E-0C49-A017-1DE53F77649D}" type="pres">
      <dgm:prSet presAssocID="{E788FBAB-E799-46B2-979F-DB9B0C883BA5}" presName="horz1" presStyleCnt="0"/>
      <dgm:spPr/>
    </dgm:pt>
    <dgm:pt modelId="{86336728-F1F6-2D49-88EF-B47C0AFCD131}" type="pres">
      <dgm:prSet presAssocID="{E788FBAB-E799-46B2-979F-DB9B0C883BA5}" presName="tx1" presStyleLbl="revTx" presStyleIdx="1" presStyleCnt="3"/>
      <dgm:spPr/>
    </dgm:pt>
    <dgm:pt modelId="{9C9AA0EE-AA37-9B43-B525-3331E795162B}" type="pres">
      <dgm:prSet presAssocID="{E788FBAB-E799-46B2-979F-DB9B0C883BA5}" presName="vert1" presStyleCnt="0"/>
      <dgm:spPr/>
    </dgm:pt>
    <dgm:pt modelId="{F6CF8CA2-37E1-4245-A6EB-C8A2D6D844A3}" type="pres">
      <dgm:prSet presAssocID="{6D0EC4A6-C8D8-40E7-90E0-CA2EA8CAABDD}" presName="thickLine" presStyleLbl="alignNode1" presStyleIdx="2" presStyleCnt="3"/>
      <dgm:spPr/>
    </dgm:pt>
    <dgm:pt modelId="{D54A462F-8DC5-6940-9B2E-4FBF6D41C474}" type="pres">
      <dgm:prSet presAssocID="{6D0EC4A6-C8D8-40E7-90E0-CA2EA8CAABDD}" presName="horz1" presStyleCnt="0"/>
      <dgm:spPr/>
    </dgm:pt>
    <dgm:pt modelId="{45933AC1-FBB5-5E4E-BFB7-086FFADB1484}" type="pres">
      <dgm:prSet presAssocID="{6D0EC4A6-C8D8-40E7-90E0-CA2EA8CAABDD}" presName="tx1" presStyleLbl="revTx" presStyleIdx="2" presStyleCnt="3"/>
      <dgm:spPr/>
    </dgm:pt>
    <dgm:pt modelId="{4B7389CB-58FB-4E46-96CF-6AD66BFEB668}" type="pres">
      <dgm:prSet presAssocID="{6D0EC4A6-C8D8-40E7-90E0-CA2EA8CAABDD}" presName="vert1" presStyleCnt="0"/>
      <dgm:spPr/>
    </dgm:pt>
  </dgm:ptLst>
  <dgm:cxnLst>
    <dgm:cxn modelId="{5FD2DB25-6617-CA46-9C0E-45BE16BC0DB9}" type="presOf" srcId="{53093262-CBF3-4521-9451-88B46F50940E}" destId="{2BC8DB91-6295-A944-B6F4-C222E6085FD9}" srcOrd="0" destOrd="0" presId="urn:microsoft.com/office/officeart/2008/layout/LinedList"/>
    <dgm:cxn modelId="{B3068139-C8AE-4442-B059-112ABB8DD5F1}" type="presOf" srcId="{E788FBAB-E799-46B2-979F-DB9B0C883BA5}" destId="{86336728-F1F6-2D49-88EF-B47C0AFCD131}" srcOrd="0" destOrd="0" presId="urn:microsoft.com/office/officeart/2008/layout/LinedList"/>
    <dgm:cxn modelId="{E8C73E9A-C5A8-1541-96FE-8CA97DEE9CD0}" type="presOf" srcId="{9E79E006-DDFD-416A-B771-4727FE6F786A}" destId="{0DD2D1C1-FE47-8342-BDD5-F00E9B9CDE46}" srcOrd="0" destOrd="0" presId="urn:microsoft.com/office/officeart/2008/layout/LinedList"/>
    <dgm:cxn modelId="{610826B7-BECC-4B3C-856A-EE9FC02E53CC}" srcId="{9E79E006-DDFD-416A-B771-4727FE6F786A}" destId="{E788FBAB-E799-46B2-979F-DB9B0C883BA5}" srcOrd="1" destOrd="0" parTransId="{31DC6F4E-3856-49EC-A899-A416B620FAC8}" sibTransId="{35F950B0-DBAF-4247-8EAB-6C11A0EFAA1C}"/>
    <dgm:cxn modelId="{3EFBBABC-2CB8-40E5-8A01-70C68FF21EF2}" srcId="{9E79E006-DDFD-416A-B771-4727FE6F786A}" destId="{6D0EC4A6-C8D8-40E7-90E0-CA2EA8CAABDD}" srcOrd="2" destOrd="0" parTransId="{CB9F0E9C-8C41-4DDE-91C1-B0B38822B9DD}" sibTransId="{C403D1F9-9B7E-44B7-A027-57DF424F5019}"/>
    <dgm:cxn modelId="{CC05CBBD-8B68-2A4E-8C81-B4714640DBC7}" type="presOf" srcId="{6D0EC4A6-C8D8-40E7-90E0-CA2EA8CAABDD}" destId="{45933AC1-FBB5-5E4E-BFB7-086FFADB1484}" srcOrd="0" destOrd="0" presId="urn:microsoft.com/office/officeart/2008/layout/LinedList"/>
    <dgm:cxn modelId="{989891DE-3576-464A-B4FE-7937DEE9C580}" srcId="{9E79E006-DDFD-416A-B771-4727FE6F786A}" destId="{53093262-CBF3-4521-9451-88B46F50940E}" srcOrd="0" destOrd="0" parTransId="{E42BB16C-E355-4F45-9A0C-5CE853B18597}" sibTransId="{CEC6D030-656F-4CCF-AB9D-C63864ECA6AD}"/>
    <dgm:cxn modelId="{5798297C-701A-E647-ABBB-28D7E160A01B}" type="presParOf" srcId="{0DD2D1C1-FE47-8342-BDD5-F00E9B9CDE46}" destId="{EE4E096A-8070-F444-AD50-15AEE4A9C9E8}" srcOrd="0" destOrd="0" presId="urn:microsoft.com/office/officeart/2008/layout/LinedList"/>
    <dgm:cxn modelId="{EC163C35-559C-6B4A-845D-3A2D643D3E30}" type="presParOf" srcId="{0DD2D1C1-FE47-8342-BDD5-F00E9B9CDE46}" destId="{5C6B219A-4D7C-1F4D-9CB4-B9F64270C3F0}" srcOrd="1" destOrd="0" presId="urn:microsoft.com/office/officeart/2008/layout/LinedList"/>
    <dgm:cxn modelId="{136670B5-EACA-3E42-9DEC-85A2F868C80B}" type="presParOf" srcId="{5C6B219A-4D7C-1F4D-9CB4-B9F64270C3F0}" destId="{2BC8DB91-6295-A944-B6F4-C222E6085FD9}" srcOrd="0" destOrd="0" presId="urn:microsoft.com/office/officeart/2008/layout/LinedList"/>
    <dgm:cxn modelId="{93DFC489-D680-5445-8DDE-D2B6A70481B7}" type="presParOf" srcId="{5C6B219A-4D7C-1F4D-9CB4-B9F64270C3F0}" destId="{B4E721CD-4192-BF4C-A952-8F1E1CA9E917}" srcOrd="1" destOrd="0" presId="urn:microsoft.com/office/officeart/2008/layout/LinedList"/>
    <dgm:cxn modelId="{34ABF410-B00E-6D45-A0DD-2F99C49EB7B2}" type="presParOf" srcId="{0DD2D1C1-FE47-8342-BDD5-F00E9B9CDE46}" destId="{BCF24E7E-A9AF-B740-A4E1-7C748BCB4573}" srcOrd="2" destOrd="0" presId="urn:microsoft.com/office/officeart/2008/layout/LinedList"/>
    <dgm:cxn modelId="{00BB374D-5791-2A48-BB85-7D3C7178CE3E}" type="presParOf" srcId="{0DD2D1C1-FE47-8342-BDD5-F00E9B9CDE46}" destId="{DA48A445-AB1E-0C49-A017-1DE53F77649D}" srcOrd="3" destOrd="0" presId="urn:microsoft.com/office/officeart/2008/layout/LinedList"/>
    <dgm:cxn modelId="{04E31408-EC03-FE4E-AFB7-044D050A3D80}" type="presParOf" srcId="{DA48A445-AB1E-0C49-A017-1DE53F77649D}" destId="{86336728-F1F6-2D49-88EF-B47C0AFCD131}" srcOrd="0" destOrd="0" presId="urn:microsoft.com/office/officeart/2008/layout/LinedList"/>
    <dgm:cxn modelId="{9DDCF7F6-BF7A-9847-9919-2E5368D183AC}" type="presParOf" srcId="{DA48A445-AB1E-0C49-A017-1DE53F77649D}" destId="{9C9AA0EE-AA37-9B43-B525-3331E795162B}" srcOrd="1" destOrd="0" presId="urn:microsoft.com/office/officeart/2008/layout/LinedList"/>
    <dgm:cxn modelId="{9E4DFC2D-1E87-ED42-BDAA-06B42BF46CC8}" type="presParOf" srcId="{0DD2D1C1-FE47-8342-BDD5-F00E9B9CDE46}" destId="{F6CF8CA2-37E1-4245-A6EB-C8A2D6D844A3}" srcOrd="4" destOrd="0" presId="urn:microsoft.com/office/officeart/2008/layout/LinedList"/>
    <dgm:cxn modelId="{85131408-C8A4-784E-8B2E-14A0520E0D9C}" type="presParOf" srcId="{0DD2D1C1-FE47-8342-BDD5-F00E9B9CDE46}" destId="{D54A462F-8DC5-6940-9B2E-4FBF6D41C474}" srcOrd="5" destOrd="0" presId="urn:microsoft.com/office/officeart/2008/layout/LinedList"/>
    <dgm:cxn modelId="{10128CA0-1AF4-4D4E-8562-189BE28918F7}" type="presParOf" srcId="{D54A462F-8DC5-6940-9B2E-4FBF6D41C474}" destId="{45933AC1-FBB5-5E4E-BFB7-086FFADB1484}" srcOrd="0" destOrd="0" presId="urn:microsoft.com/office/officeart/2008/layout/LinedList"/>
    <dgm:cxn modelId="{6537483F-1934-6546-865F-6FC8479B99AA}" type="presParOf" srcId="{D54A462F-8DC5-6940-9B2E-4FBF6D41C474}" destId="{4B7389CB-58FB-4E46-96CF-6AD66BFEB6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7AAB0C-C6E1-4A31-B242-F43384E7628D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BEABA8-F3F4-4A73-8D15-CFFBA122DC9E}">
      <dgm:prSet/>
      <dgm:spPr/>
      <dgm:t>
        <a:bodyPr/>
        <a:lstStyle/>
        <a:p>
          <a:r>
            <a:rPr lang="en-US"/>
            <a:t>Choose</a:t>
          </a:r>
        </a:p>
      </dgm:t>
    </dgm:pt>
    <dgm:pt modelId="{1C150302-FD0A-4204-8A00-DF095A2DCFD7}" type="parTrans" cxnId="{0F9F3CF4-FBEC-4F65-BAE9-135933BCDF14}">
      <dgm:prSet/>
      <dgm:spPr/>
      <dgm:t>
        <a:bodyPr/>
        <a:lstStyle/>
        <a:p>
          <a:endParaRPr lang="en-US"/>
        </a:p>
      </dgm:t>
    </dgm:pt>
    <dgm:pt modelId="{4061DF58-4A84-4472-AF14-78BF309562A1}" type="sibTrans" cxnId="{0F9F3CF4-FBEC-4F65-BAE9-135933BCDF14}">
      <dgm:prSet/>
      <dgm:spPr/>
      <dgm:t>
        <a:bodyPr/>
        <a:lstStyle/>
        <a:p>
          <a:endParaRPr lang="en-US"/>
        </a:p>
      </dgm:t>
    </dgm:pt>
    <dgm:pt modelId="{384D514F-15C0-4196-B875-882A96CC4BFE}">
      <dgm:prSet/>
      <dgm:spPr/>
      <dgm:t>
        <a:bodyPr/>
        <a:lstStyle/>
        <a:p>
          <a:r>
            <a:rPr lang="en-US"/>
            <a:t>Choose a distance for measuring how far a given point is from another (Euclidean distance , Manhattan distance , etc )</a:t>
          </a:r>
        </a:p>
      </dgm:t>
    </dgm:pt>
    <dgm:pt modelId="{5C98FCD5-0038-4CFF-9D22-862E74F5BB56}" type="parTrans" cxnId="{C59BAF7F-CF9D-4EC7-8D98-9907AE1A9B07}">
      <dgm:prSet/>
      <dgm:spPr/>
      <dgm:t>
        <a:bodyPr/>
        <a:lstStyle/>
        <a:p>
          <a:endParaRPr lang="en-US"/>
        </a:p>
      </dgm:t>
    </dgm:pt>
    <dgm:pt modelId="{94FF023F-6E61-4655-9397-0B0E8B262443}" type="sibTrans" cxnId="{C59BAF7F-CF9D-4EC7-8D98-9907AE1A9B07}">
      <dgm:prSet/>
      <dgm:spPr/>
      <dgm:t>
        <a:bodyPr/>
        <a:lstStyle/>
        <a:p>
          <a:endParaRPr lang="en-US"/>
        </a:p>
      </dgm:t>
    </dgm:pt>
    <dgm:pt modelId="{29E5B69F-1E00-481D-8D9C-9A0A04285555}">
      <dgm:prSet/>
      <dgm:spPr/>
      <dgm:t>
        <a:bodyPr/>
        <a:lstStyle/>
        <a:p>
          <a:r>
            <a:rPr lang="en-US"/>
            <a:t>Set</a:t>
          </a:r>
        </a:p>
      </dgm:t>
    </dgm:pt>
    <dgm:pt modelId="{F61F3B15-75EE-4EB5-A418-7B9DBBD1A25C}" type="parTrans" cxnId="{467DA900-0E1E-4A64-8260-EF6A52DE3009}">
      <dgm:prSet/>
      <dgm:spPr/>
      <dgm:t>
        <a:bodyPr/>
        <a:lstStyle/>
        <a:p>
          <a:endParaRPr lang="en-US"/>
        </a:p>
      </dgm:t>
    </dgm:pt>
    <dgm:pt modelId="{70DFC84E-A963-40C0-BA38-2BE36209EAB6}" type="sibTrans" cxnId="{467DA900-0E1E-4A64-8260-EF6A52DE3009}">
      <dgm:prSet/>
      <dgm:spPr/>
      <dgm:t>
        <a:bodyPr/>
        <a:lstStyle/>
        <a:p>
          <a:endParaRPr lang="en-US"/>
        </a:p>
      </dgm:t>
    </dgm:pt>
    <dgm:pt modelId="{99FE12AA-B11F-4FDA-867D-C4D42BB9498C}">
      <dgm:prSet/>
      <dgm:spPr/>
      <dgm:t>
        <a:bodyPr/>
        <a:lstStyle/>
        <a:p>
          <a:r>
            <a:rPr lang="en-US"/>
            <a:t>Set the size of the neighborhood k</a:t>
          </a:r>
        </a:p>
      </dgm:t>
    </dgm:pt>
    <dgm:pt modelId="{8AC72BC4-E0E4-46C3-A975-1C8BBEE07468}" type="parTrans" cxnId="{E18C9562-05F7-4995-B792-E610350F69FC}">
      <dgm:prSet/>
      <dgm:spPr/>
      <dgm:t>
        <a:bodyPr/>
        <a:lstStyle/>
        <a:p>
          <a:endParaRPr lang="en-US"/>
        </a:p>
      </dgm:t>
    </dgm:pt>
    <dgm:pt modelId="{9CA7D349-CE65-4381-AA86-35C9CA4F00FE}" type="sibTrans" cxnId="{E18C9562-05F7-4995-B792-E610350F69FC}">
      <dgm:prSet/>
      <dgm:spPr/>
      <dgm:t>
        <a:bodyPr/>
        <a:lstStyle/>
        <a:p>
          <a:endParaRPr lang="en-US"/>
        </a:p>
      </dgm:t>
    </dgm:pt>
    <dgm:pt modelId="{49AC39F6-9AE2-456E-87ED-385EB46BD87C}">
      <dgm:prSet/>
      <dgm:spPr/>
      <dgm:t>
        <a:bodyPr/>
        <a:lstStyle/>
        <a:p>
          <a:r>
            <a:rPr lang="en-US"/>
            <a:t>Compute</a:t>
          </a:r>
        </a:p>
      </dgm:t>
    </dgm:pt>
    <dgm:pt modelId="{86B941BC-16CC-4424-AF9E-F7076DE13FFD}" type="parTrans" cxnId="{04EDD4F8-EE21-4DFE-BFD0-D421FCA14C64}">
      <dgm:prSet/>
      <dgm:spPr/>
      <dgm:t>
        <a:bodyPr/>
        <a:lstStyle/>
        <a:p>
          <a:endParaRPr lang="en-US"/>
        </a:p>
      </dgm:t>
    </dgm:pt>
    <dgm:pt modelId="{9A5D002C-D84C-4B6F-AA39-585EC4D91936}" type="sibTrans" cxnId="{04EDD4F8-EE21-4DFE-BFD0-D421FCA14C64}">
      <dgm:prSet/>
      <dgm:spPr/>
      <dgm:t>
        <a:bodyPr/>
        <a:lstStyle/>
        <a:p>
          <a:endParaRPr lang="en-US"/>
        </a:p>
      </dgm:t>
    </dgm:pt>
    <dgm:pt modelId="{1B936632-7F2E-4CD3-8C81-BC0956EB253E}">
      <dgm:prSet/>
      <dgm:spPr/>
      <dgm:t>
        <a:bodyPr/>
        <a:lstStyle/>
        <a:p>
          <a:r>
            <a:rPr lang="en-US"/>
            <a:t>Compute the distance from each existing point to the new point </a:t>
          </a:r>
        </a:p>
      </dgm:t>
    </dgm:pt>
    <dgm:pt modelId="{C4EDE273-FE89-4761-8B58-F69A08F59524}" type="parTrans" cxnId="{1F6A6F7F-910A-4CAB-828C-8551ADF085E6}">
      <dgm:prSet/>
      <dgm:spPr/>
      <dgm:t>
        <a:bodyPr/>
        <a:lstStyle/>
        <a:p>
          <a:endParaRPr lang="en-US"/>
        </a:p>
      </dgm:t>
    </dgm:pt>
    <dgm:pt modelId="{4D6CD214-051A-4497-ABF1-549FEA576B87}" type="sibTrans" cxnId="{1F6A6F7F-910A-4CAB-828C-8551ADF085E6}">
      <dgm:prSet/>
      <dgm:spPr/>
      <dgm:t>
        <a:bodyPr/>
        <a:lstStyle/>
        <a:p>
          <a:endParaRPr lang="en-US"/>
        </a:p>
      </dgm:t>
    </dgm:pt>
    <dgm:pt modelId="{800BF423-1F8E-4941-A2AA-42708EEE4981}">
      <dgm:prSet/>
      <dgm:spPr/>
      <dgm:t>
        <a:bodyPr/>
        <a:lstStyle/>
        <a:p>
          <a:r>
            <a:rPr lang="en-US"/>
            <a:t>Identify</a:t>
          </a:r>
        </a:p>
      </dgm:t>
    </dgm:pt>
    <dgm:pt modelId="{34726510-691E-4475-A5FC-0AA20889D111}" type="parTrans" cxnId="{39CEA82A-BA9A-469D-BD24-4132FF22A6AF}">
      <dgm:prSet/>
      <dgm:spPr/>
      <dgm:t>
        <a:bodyPr/>
        <a:lstStyle/>
        <a:p>
          <a:endParaRPr lang="en-US"/>
        </a:p>
      </dgm:t>
    </dgm:pt>
    <dgm:pt modelId="{3FAEBF26-A96F-4F3B-85EA-245E78C3625C}" type="sibTrans" cxnId="{39CEA82A-BA9A-469D-BD24-4132FF22A6AF}">
      <dgm:prSet/>
      <dgm:spPr/>
      <dgm:t>
        <a:bodyPr/>
        <a:lstStyle/>
        <a:p>
          <a:endParaRPr lang="en-US"/>
        </a:p>
      </dgm:t>
    </dgm:pt>
    <dgm:pt modelId="{2E083782-697E-4BF4-AE65-88FF5B45B740}">
      <dgm:prSet/>
      <dgm:spPr/>
      <dgm:t>
        <a:bodyPr/>
        <a:lstStyle/>
        <a:p>
          <a:r>
            <a:rPr lang="en-US"/>
            <a:t>Identify the class labels of the k points closest/nearest to the new point </a:t>
          </a:r>
        </a:p>
      </dgm:t>
    </dgm:pt>
    <dgm:pt modelId="{55F2FC03-B48D-42E0-8937-843B4B952052}" type="parTrans" cxnId="{CC576C8B-F03C-4BDC-B3BB-4F60B7B50225}">
      <dgm:prSet/>
      <dgm:spPr/>
      <dgm:t>
        <a:bodyPr/>
        <a:lstStyle/>
        <a:p>
          <a:endParaRPr lang="en-US"/>
        </a:p>
      </dgm:t>
    </dgm:pt>
    <dgm:pt modelId="{6C616440-BD76-4CCB-9BF0-5634279F4AD2}" type="sibTrans" cxnId="{CC576C8B-F03C-4BDC-B3BB-4F60B7B50225}">
      <dgm:prSet/>
      <dgm:spPr/>
      <dgm:t>
        <a:bodyPr/>
        <a:lstStyle/>
        <a:p>
          <a:endParaRPr lang="en-US"/>
        </a:p>
      </dgm:t>
    </dgm:pt>
    <dgm:pt modelId="{53376D07-0B29-4628-A55A-B192C3FF8163}">
      <dgm:prSet/>
      <dgm:spPr/>
      <dgm:t>
        <a:bodyPr/>
        <a:lstStyle/>
        <a:p>
          <a:r>
            <a:rPr lang="en-US"/>
            <a:t>Assign</a:t>
          </a:r>
        </a:p>
      </dgm:t>
    </dgm:pt>
    <dgm:pt modelId="{3CF343C3-B574-4119-A2D3-0744DB227E5B}" type="parTrans" cxnId="{EF4ED395-389A-435A-8E32-A6B4F73F8964}">
      <dgm:prSet/>
      <dgm:spPr/>
      <dgm:t>
        <a:bodyPr/>
        <a:lstStyle/>
        <a:p>
          <a:endParaRPr lang="en-US"/>
        </a:p>
      </dgm:t>
    </dgm:pt>
    <dgm:pt modelId="{197E52D9-7408-4CED-BF05-9E06E75E1A7C}" type="sibTrans" cxnId="{EF4ED395-389A-435A-8E32-A6B4F73F8964}">
      <dgm:prSet/>
      <dgm:spPr/>
      <dgm:t>
        <a:bodyPr/>
        <a:lstStyle/>
        <a:p>
          <a:endParaRPr lang="en-US"/>
        </a:p>
      </dgm:t>
    </dgm:pt>
    <dgm:pt modelId="{739451AC-7F2C-4179-9622-E776BFAA36D6}">
      <dgm:prSet/>
      <dgm:spPr/>
      <dgm:t>
        <a:bodyPr/>
        <a:lstStyle/>
        <a:p>
          <a:r>
            <a:rPr lang="en-US"/>
            <a:t>Assign the most frequent label to the new point </a:t>
          </a:r>
        </a:p>
      </dgm:t>
    </dgm:pt>
    <dgm:pt modelId="{A67C8436-D27D-449D-8414-023D796BD15C}" type="parTrans" cxnId="{66E8F526-046B-4B4D-836C-F7456C25A750}">
      <dgm:prSet/>
      <dgm:spPr/>
      <dgm:t>
        <a:bodyPr/>
        <a:lstStyle/>
        <a:p>
          <a:endParaRPr lang="en-US"/>
        </a:p>
      </dgm:t>
    </dgm:pt>
    <dgm:pt modelId="{88B988FD-996E-4231-BFCB-1A32769FD7DF}" type="sibTrans" cxnId="{66E8F526-046B-4B4D-836C-F7456C25A750}">
      <dgm:prSet/>
      <dgm:spPr/>
      <dgm:t>
        <a:bodyPr/>
        <a:lstStyle/>
        <a:p>
          <a:endParaRPr lang="en-US"/>
        </a:p>
      </dgm:t>
    </dgm:pt>
    <dgm:pt modelId="{D88553E9-13FD-7047-BA9D-24DE5175F00C}" type="pres">
      <dgm:prSet presAssocID="{3D7AAB0C-C6E1-4A31-B242-F43384E7628D}" presName="Name0" presStyleCnt="0">
        <dgm:presLayoutVars>
          <dgm:dir/>
          <dgm:animLvl val="lvl"/>
          <dgm:resizeHandles val="exact"/>
        </dgm:presLayoutVars>
      </dgm:prSet>
      <dgm:spPr/>
    </dgm:pt>
    <dgm:pt modelId="{1891930C-8979-494F-B4CD-5B41AC1938E5}" type="pres">
      <dgm:prSet presAssocID="{1ABEABA8-F3F4-4A73-8D15-CFFBA122DC9E}" presName="composite" presStyleCnt="0"/>
      <dgm:spPr/>
    </dgm:pt>
    <dgm:pt modelId="{772C8464-04E7-8C42-A5D7-14C495C5B229}" type="pres">
      <dgm:prSet presAssocID="{1ABEABA8-F3F4-4A73-8D15-CFFBA122DC9E}" presName="parTx" presStyleLbl="alignNode1" presStyleIdx="0" presStyleCnt="5">
        <dgm:presLayoutVars>
          <dgm:chMax val="0"/>
          <dgm:chPref val="0"/>
        </dgm:presLayoutVars>
      </dgm:prSet>
      <dgm:spPr/>
    </dgm:pt>
    <dgm:pt modelId="{688A9C45-D553-FC44-8DCC-EA824A4F602E}" type="pres">
      <dgm:prSet presAssocID="{1ABEABA8-F3F4-4A73-8D15-CFFBA122DC9E}" presName="desTx" presStyleLbl="alignAccFollowNode1" presStyleIdx="0" presStyleCnt="5">
        <dgm:presLayoutVars/>
      </dgm:prSet>
      <dgm:spPr/>
    </dgm:pt>
    <dgm:pt modelId="{E2F75B86-D0E1-B14C-AC50-5743F451ABDE}" type="pres">
      <dgm:prSet presAssocID="{4061DF58-4A84-4472-AF14-78BF309562A1}" presName="space" presStyleCnt="0"/>
      <dgm:spPr/>
    </dgm:pt>
    <dgm:pt modelId="{79E4A988-0B31-4E43-9D82-660EBB935378}" type="pres">
      <dgm:prSet presAssocID="{29E5B69F-1E00-481D-8D9C-9A0A04285555}" presName="composite" presStyleCnt="0"/>
      <dgm:spPr/>
    </dgm:pt>
    <dgm:pt modelId="{01FC5E49-C84D-9649-9F79-06FB365A8644}" type="pres">
      <dgm:prSet presAssocID="{29E5B69F-1E00-481D-8D9C-9A0A04285555}" presName="parTx" presStyleLbl="alignNode1" presStyleIdx="1" presStyleCnt="5">
        <dgm:presLayoutVars>
          <dgm:chMax val="0"/>
          <dgm:chPref val="0"/>
        </dgm:presLayoutVars>
      </dgm:prSet>
      <dgm:spPr/>
    </dgm:pt>
    <dgm:pt modelId="{3EF73872-3B96-7A45-9719-F2A784C2ADF7}" type="pres">
      <dgm:prSet presAssocID="{29E5B69F-1E00-481D-8D9C-9A0A04285555}" presName="desTx" presStyleLbl="alignAccFollowNode1" presStyleIdx="1" presStyleCnt="5">
        <dgm:presLayoutVars/>
      </dgm:prSet>
      <dgm:spPr/>
    </dgm:pt>
    <dgm:pt modelId="{A6220167-807A-3C4F-9C85-445C8F5F6D4C}" type="pres">
      <dgm:prSet presAssocID="{70DFC84E-A963-40C0-BA38-2BE36209EAB6}" presName="space" presStyleCnt="0"/>
      <dgm:spPr/>
    </dgm:pt>
    <dgm:pt modelId="{C344EDAA-E247-2C43-A0BD-95B5E3BFD1FB}" type="pres">
      <dgm:prSet presAssocID="{49AC39F6-9AE2-456E-87ED-385EB46BD87C}" presName="composite" presStyleCnt="0"/>
      <dgm:spPr/>
    </dgm:pt>
    <dgm:pt modelId="{BA8D7E66-7AB7-3E47-ABD7-C076BAEB9AB7}" type="pres">
      <dgm:prSet presAssocID="{49AC39F6-9AE2-456E-87ED-385EB46BD87C}" presName="parTx" presStyleLbl="alignNode1" presStyleIdx="2" presStyleCnt="5">
        <dgm:presLayoutVars>
          <dgm:chMax val="0"/>
          <dgm:chPref val="0"/>
        </dgm:presLayoutVars>
      </dgm:prSet>
      <dgm:spPr/>
    </dgm:pt>
    <dgm:pt modelId="{C77958D1-F784-2C41-A73E-65A3A3054369}" type="pres">
      <dgm:prSet presAssocID="{49AC39F6-9AE2-456E-87ED-385EB46BD87C}" presName="desTx" presStyleLbl="alignAccFollowNode1" presStyleIdx="2" presStyleCnt="5">
        <dgm:presLayoutVars/>
      </dgm:prSet>
      <dgm:spPr/>
    </dgm:pt>
    <dgm:pt modelId="{BA3D6997-2730-2B40-A382-BF577AC46673}" type="pres">
      <dgm:prSet presAssocID="{9A5D002C-D84C-4B6F-AA39-585EC4D91936}" presName="space" presStyleCnt="0"/>
      <dgm:spPr/>
    </dgm:pt>
    <dgm:pt modelId="{8140C09F-4033-0449-ADBF-3086F8A466A0}" type="pres">
      <dgm:prSet presAssocID="{800BF423-1F8E-4941-A2AA-42708EEE4981}" presName="composite" presStyleCnt="0"/>
      <dgm:spPr/>
    </dgm:pt>
    <dgm:pt modelId="{6E47CD4C-A737-B84F-9213-8CEC2D1D8600}" type="pres">
      <dgm:prSet presAssocID="{800BF423-1F8E-4941-A2AA-42708EEE4981}" presName="parTx" presStyleLbl="alignNode1" presStyleIdx="3" presStyleCnt="5">
        <dgm:presLayoutVars>
          <dgm:chMax val="0"/>
          <dgm:chPref val="0"/>
        </dgm:presLayoutVars>
      </dgm:prSet>
      <dgm:spPr/>
    </dgm:pt>
    <dgm:pt modelId="{2EDC4895-FC8A-2349-8FCE-9F64139413C6}" type="pres">
      <dgm:prSet presAssocID="{800BF423-1F8E-4941-A2AA-42708EEE4981}" presName="desTx" presStyleLbl="alignAccFollowNode1" presStyleIdx="3" presStyleCnt="5">
        <dgm:presLayoutVars/>
      </dgm:prSet>
      <dgm:spPr/>
    </dgm:pt>
    <dgm:pt modelId="{2832F3DA-B1A3-1D4B-BB55-262E42639012}" type="pres">
      <dgm:prSet presAssocID="{3FAEBF26-A96F-4F3B-85EA-245E78C3625C}" presName="space" presStyleCnt="0"/>
      <dgm:spPr/>
    </dgm:pt>
    <dgm:pt modelId="{4849DE09-1C24-8E4B-8543-D26A8CDF2810}" type="pres">
      <dgm:prSet presAssocID="{53376D07-0B29-4628-A55A-B192C3FF8163}" presName="composite" presStyleCnt="0"/>
      <dgm:spPr/>
    </dgm:pt>
    <dgm:pt modelId="{6CF7CB13-5482-8349-854B-D69951656DDE}" type="pres">
      <dgm:prSet presAssocID="{53376D07-0B29-4628-A55A-B192C3FF8163}" presName="parTx" presStyleLbl="alignNode1" presStyleIdx="4" presStyleCnt="5">
        <dgm:presLayoutVars>
          <dgm:chMax val="0"/>
          <dgm:chPref val="0"/>
        </dgm:presLayoutVars>
      </dgm:prSet>
      <dgm:spPr/>
    </dgm:pt>
    <dgm:pt modelId="{7C0EE389-CB82-2549-97F6-3E04E3D1EBCB}" type="pres">
      <dgm:prSet presAssocID="{53376D07-0B29-4628-A55A-B192C3FF8163}" presName="desTx" presStyleLbl="alignAccFollowNode1" presStyleIdx="4" presStyleCnt="5">
        <dgm:presLayoutVars/>
      </dgm:prSet>
      <dgm:spPr/>
    </dgm:pt>
  </dgm:ptLst>
  <dgm:cxnLst>
    <dgm:cxn modelId="{467DA900-0E1E-4A64-8260-EF6A52DE3009}" srcId="{3D7AAB0C-C6E1-4A31-B242-F43384E7628D}" destId="{29E5B69F-1E00-481D-8D9C-9A0A04285555}" srcOrd="1" destOrd="0" parTransId="{F61F3B15-75EE-4EB5-A418-7B9DBBD1A25C}" sibTransId="{70DFC84E-A963-40C0-BA38-2BE36209EAB6}"/>
    <dgm:cxn modelId="{66E8F526-046B-4B4D-836C-F7456C25A750}" srcId="{53376D07-0B29-4628-A55A-B192C3FF8163}" destId="{739451AC-7F2C-4179-9622-E776BFAA36D6}" srcOrd="0" destOrd="0" parTransId="{A67C8436-D27D-449D-8414-023D796BD15C}" sibTransId="{88B988FD-996E-4231-BFCB-1A32769FD7DF}"/>
    <dgm:cxn modelId="{14FD4929-ECCC-5F4B-BC22-1619CC4D2F17}" type="presOf" srcId="{2E083782-697E-4BF4-AE65-88FF5B45B740}" destId="{2EDC4895-FC8A-2349-8FCE-9F64139413C6}" srcOrd="0" destOrd="0" presId="urn:microsoft.com/office/officeart/2016/7/layout/ChevronBlockProcess"/>
    <dgm:cxn modelId="{39CEA82A-BA9A-469D-BD24-4132FF22A6AF}" srcId="{3D7AAB0C-C6E1-4A31-B242-F43384E7628D}" destId="{800BF423-1F8E-4941-A2AA-42708EEE4981}" srcOrd="3" destOrd="0" parTransId="{34726510-691E-4475-A5FC-0AA20889D111}" sibTransId="{3FAEBF26-A96F-4F3B-85EA-245E78C3625C}"/>
    <dgm:cxn modelId="{AD5CBD36-D475-294C-BBFC-15280E0E6AAE}" type="presOf" srcId="{384D514F-15C0-4196-B875-882A96CC4BFE}" destId="{688A9C45-D553-FC44-8DCC-EA824A4F602E}" srcOrd="0" destOrd="0" presId="urn:microsoft.com/office/officeart/2016/7/layout/ChevronBlockProcess"/>
    <dgm:cxn modelId="{4EA3B449-0369-EC42-94CA-FC10637AF6D6}" type="presOf" srcId="{1ABEABA8-F3F4-4A73-8D15-CFFBA122DC9E}" destId="{772C8464-04E7-8C42-A5D7-14C495C5B229}" srcOrd="0" destOrd="0" presId="urn:microsoft.com/office/officeart/2016/7/layout/ChevronBlockProcess"/>
    <dgm:cxn modelId="{79A02C54-56F6-AA4A-93D2-3A81E6907C64}" type="presOf" srcId="{29E5B69F-1E00-481D-8D9C-9A0A04285555}" destId="{01FC5E49-C84D-9649-9F79-06FB365A8644}" srcOrd="0" destOrd="0" presId="urn:microsoft.com/office/officeart/2016/7/layout/ChevronBlockProcess"/>
    <dgm:cxn modelId="{A99ABC54-2C03-D64F-B291-7688C26DD01F}" type="presOf" srcId="{800BF423-1F8E-4941-A2AA-42708EEE4981}" destId="{6E47CD4C-A737-B84F-9213-8CEC2D1D8600}" srcOrd="0" destOrd="0" presId="urn:microsoft.com/office/officeart/2016/7/layout/ChevronBlockProcess"/>
    <dgm:cxn modelId="{AD22255A-7C11-F94F-8CBB-4135731491EC}" type="presOf" srcId="{49AC39F6-9AE2-456E-87ED-385EB46BD87C}" destId="{BA8D7E66-7AB7-3E47-ABD7-C076BAEB9AB7}" srcOrd="0" destOrd="0" presId="urn:microsoft.com/office/officeart/2016/7/layout/ChevronBlockProcess"/>
    <dgm:cxn modelId="{E18C9562-05F7-4995-B792-E610350F69FC}" srcId="{29E5B69F-1E00-481D-8D9C-9A0A04285555}" destId="{99FE12AA-B11F-4FDA-867D-C4D42BB9498C}" srcOrd="0" destOrd="0" parTransId="{8AC72BC4-E0E4-46C3-A975-1C8BBEE07468}" sibTransId="{9CA7D349-CE65-4381-AA86-35C9CA4F00FE}"/>
    <dgm:cxn modelId="{1F6A6F7F-910A-4CAB-828C-8551ADF085E6}" srcId="{49AC39F6-9AE2-456E-87ED-385EB46BD87C}" destId="{1B936632-7F2E-4CD3-8C81-BC0956EB253E}" srcOrd="0" destOrd="0" parTransId="{C4EDE273-FE89-4761-8B58-F69A08F59524}" sibTransId="{4D6CD214-051A-4497-ABF1-549FEA576B87}"/>
    <dgm:cxn modelId="{C59BAF7F-CF9D-4EC7-8D98-9907AE1A9B07}" srcId="{1ABEABA8-F3F4-4A73-8D15-CFFBA122DC9E}" destId="{384D514F-15C0-4196-B875-882A96CC4BFE}" srcOrd="0" destOrd="0" parTransId="{5C98FCD5-0038-4CFF-9D22-862E74F5BB56}" sibTransId="{94FF023F-6E61-4655-9397-0B0E8B262443}"/>
    <dgm:cxn modelId="{6A0FC47F-9B7A-B04C-BE02-22C29915ACF5}" type="presOf" srcId="{1B936632-7F2E-4CD3-8C81-BC0956EB253E}" destId="{C77958D1-F784-2C41-A73E-65A3A3054369}" srcOrd="0" destOrd="0" presId="urn:microsoft.com/office/officeart/2016/7/layout/ChevronBlockProcess"/>
    <dgm:cxn modelId="{094A1488-2CB5-824C-862F-43600C505B4F}" type="presOf" srcId="{53376D07-0B29-4628-A55A-B192C3FF8163}" destId="{6CF7CB13-5482-8349-854B-D69951656DDE}" srcOrd="0" destOrd="0" presId="urn:microsoft.com/office/officeart/2016/7/layout/ChevronBlockProcess"/>
    <dgm:cxn modelId="{CC576C8B-F03C-4BDC-B3BB-4F60B7B50225}" srcId="{800BF423-1F8E-4941-A2AA-42708EEE4981}" destId="{2E083782-697E-4BF4-AE65-88FF5B45B740}" srcOrd="0" destOrd="0" parTransId="{55F2FC03-B48D-42E0-8937-843B4B952052}" sibTransId="{6C616440-BD76-4CCB-9BF0-5634279F4AD2}"/>
    <dgm:cxn modelId="{EF4ED395-389A-435A-8E32-A6B4F73F8964}" srcId="{3D7AAB0C-C6E1-4A31-B242-F43384E7628D}" destId="{53376D07-0B29-4628-A55A-B192C3FF8163}" srcOrd="4" destOrd="0" parTransId="{3CF343C3-B574-4119-A2D3-0744DB227E5B}" sibTransId="{197E52D9-7408-4CED-BF05-9E06E75E1A7C}"/>
    <dgm:cxn modelId="{8B0AB69A-3F16-A346-8921-48EAF53FADA7}" type="presOf" srcId="{739451AC-7F2C-4179-9622-E776BFAA36D6}" destId="{7C0EE389-CB82-2549-97F6-3E04E3D1EBCB}" srcOrd="0" destOrd="0" presId="urn:microsoft.com/office/officeart/2016/7/layout/ChevronBlockProcess"/>
    <dgm:cxn modelId="{5D78BDCA-9F75-8946-84E6-7D435A7B027D}" type="presOf" srcId="{99FE12AA-B11F-4FDA-867D-C4D42BB9498C}" destId="{3EF73872-3B96-7A45-9719-F2A784C2ADF7}" srcOrd="0" destOrd="0" presId="urn:microsoft.com/office/officeart/2016/7/layout/ChevronBlockProcess"/>
    <dgm:cxn modelId="{B83628E2-6006-AD43-B464-72E3C0400587}" type="presOf" srcId="{3D7AAB0C-C6E1-4A31-B242-F43384E7628D}" destId="{D88553E9-13FD-7047-BA9D-24DE5175F00C}" srcOrd="0" destOrd="0" presId="urn:microsoft.com/office/officeart/2016/7/layout/ChevronBlockProcess"/>
    <dgm:cxn modelId="{0F9F3CF4-FBEC-4F65-BAE9-135933BCDF14}" srcId="{3D7AAB0C-C6E1-4A31-B242-F43384E7628D}" destId="{1ABEABA8-F3F4-4A73-8D15-CFFBA122DC9E}" srcOrd="0" destOrd="0" parTransId="{1C150302-FD0A-4204-8A00-DF095A2DCFD7}" sibTransId="{4061DF58-4A84-4472-AF14-78BF309562A1}"/>
    <dgm:cxn modelId="{04EDD4F8-EE21-4DFE-BFD0-D421FCA14C64}" srcId="{3D7AAB0C-C6E1-4A31-B242-F43384E7628D}" destId="{49AC39F6-9AE2-456E-87ED-385EB46BD87C}" srcOrd="2" destOrd="0" parTransId="{86B941BC-16CC-4424-AF9E-F7076DE13FFD}" sibTransId="{9A5D002C-D84C-4B6F-AA39-585EC4D91936}"/>
    <dgm:cxn modelId="{B4EB8ECD-2DE5-6549-AFEB-98A2F28A0902}" type="presParOf" srcId="{D88553E9-13FD-7047-BA9D-24DE5175F00C}" destId="{1891930C-8979-494F-B4CD-5B41AC1938E5}" srcOrd="0" destOrd="0" presId="urn:microsoft.com/office/officeart/2016/7/layout/ChevronBlockProcess"/>
    <dgm:cxn modelId="{CFBCE36C-8F89-034B-97A2-9F95F4B87611}" type="presParOf" srcId="{1891930C-8979-494F-B4CD-5B41AC1938E5}" destId="{772C8464-04E7-8C42-A5D7-14C495C5B229}" srcOrd="0" destOrd="0" presId="urn:microsoft.com/office/officeart/2016/7/layout/ChevronBlockProcess"/>
    <dgm:cxn modelId="{F96EEAE3-58DF-A84D-866B-BAAAC5BD7BE3}" type="presParOf" srcId="{1891930C-8979-494F-B4CD-5B41AC1938E5}" destId="{688A9C45-D553-FC44-8DCC-EA824A4F602E}" srcOrd="1" destOrd="0" presId="urn:microsoft.com/office/officeart/2016/7/layout/ChevronBlockProcess"/>
    <dgm:cxn modelId="{141555BA-B69A-7B4C-BA74-9AC79CBD11E5}" type="presParOf" srcId="{D88553E9-13FD-7047-BA9D-24DE5175F00C}" destId="{E2F75B86-D0E1-B14C-AC50-5743F451ABDE}" srcOrd="1" destOrd="0" presId="urn:microsoft.com/office/officeart/2016/7/layout/ChevronBlockProcess"/>
    <dgm:cxn modelId="{DA40B851-F526-1946-80B1-498DEA6EE003}" type="presParOf" srcId="{D88553E9-13FD-7047-BA9D-24DE5175F00C}" destId="{79E4A988-0B31-4E43-9D82-660EBB935378}" srcOrd="2" destOrd="0" presId="urn:microsoft.com/office/officeart/2016/7/layout/ChevronBlockProcess"/>
    <dgm:cxn modelId="{04D91CC7-9680-DF45-B624-A41D5C272ACB}" type="presParOf" srcId="{79E4A988-0B31-4E43-9D82-660EBB935378}" destId="{01FC5E49-C84D-9649-9F79-06FB365A8644}" srcOrd="0" destOrd="0" presId="urn:microsoft.com/office/officeart/2016/7/layout/ChevronBlockProcess"/>
    <dgm:cxn modelId="{7580274F-4B65-444E-96CE-B9AA7D1FBBE0}" type="presParOf" srcId="{79E4A988-0B31-4E43-9D82-660EBB935378}" destId="{3EF73872-3B96-7A45-9719-F2A784C2ADF7}" srcOrd="1" destOrd="0" presId="urn:microsoft.com/office/officeart/2016/7/layout/ChevronBlockProcess"/>
    <dgm:cxn modelId="{C22028AF-49F9-3647-91E9-47924E896CA3}" type="presParOf" srcId="{D88553E9-13FD-7047-BA9D-24DE5175F00C}" destId="{A6220167-807A-3C4F-9C85-445C8F5F6D4C}" srcOrd="3" destOrd="0" presId="urn:microsoft.com/office/officeart/2016/7/layout/ChevronBlockProcess"/>
    <dgm:cxn modelId="{D69A1152-851B-3949-AB4D-66B7A208541E}" type="presParOf" srcId="{D88553E9-13FD-7047-BA9D-24DE5175F00C}" destId="{C344EDAA-E247-2C43-A0BD-95B5E3BFD1FB}" srcOrd="4" destOrd="0" presId="urn:microsoft.com/office/officeart/2016/7/layout/ChevronBlockProcess"/>
    <dgm:cxn modelId="{DFE53D22-4F6E-994C-8865-169277E618C0}" type="presParOf" srcId="{C344EDAA-E247-2C43-A0BD-95B5E3BFD1FB}" destId="{BA8D7E66-7AB7-3E47-ABD7-C076BAEB9AB7}" srcOrd="0" destOrd="0" presId="urn:microsoft.com/office/officeart/2016/7/layout/ChevronBlockProcess"/>
    <dgm:cxn modelId="{E3A8C37D-0ADC-5B4E-B1F5-1B163F8DA15E}" type="presParOf" srcId="{C344EDAA-E247-2C43-A0BD-95B5E3BFD1FB}" destId="{C77958D1-F784-2C41-A73E-65A3A3054369}" srcOrd="1" destOrd="0" presId="urn:microsoft.com/office/officeart/2016/7/layout/ChevronBlockProcess"/>
    <dgm:cxn modelId="{7F6C6640-CAF6-3F49-8194-10A55B042E9B}" type="presParOf" srcId="{D88553E9-13FD-7047-BA9D-24DE5175F00C}" destId="{BA3D6997-2730-2B40-A382-BF577AC46673}" srcOrd="5" destOrd="0" presId="urn:microsoft.com/office/officeart/2016/7/layout/ChevronBlockProcess"/>
    <dgm:cxn modelId="{C4FB1894-8988-6C4D-9030-DF94A1875264}" type="presParOf" srcId="{D88553E9-13FD-7047-BA9D-24DE5175F00C}" destId="{8140C09F-4033-0449-ADBF-3086F8A466A0}" srcOrd="6" destOrd="0" presId="urn:microsoft.com/office/officeart/2016/7/layout/ChevronBlockProcess"/>
    <dgm:cxn modelId="{6677A99C-DDF9-AF47-AACF-431398FE5AD4}" type="presParOf" srcId="{8140C09F-4033-0449-ADBF-3086F8A466A0}" destId="{6E47CD4C-A737-B84F-9213-8CEC2D1D8600}" srcOrd="0" destOrd="0" presId="urn:microsoft.com/office/officeart/2016/7/layout/ChevronBlockProcess"/>
    <dgm:cxn modelId="{EE746F43-F7CC-BE4C-A877-F4B6D1E07FCA}" type="presParOf" srcId="{8140C09F-4033-0449-ADBF-3086F8A466A0}" destId="{2EDC4895-FC8A-2349-8FCE-9F64139413C6}" srcOrd="1" destOrd="0" presId="urn:microsoft.com/office/officeart/2016/7/layout/ChevronBlockProcess"/>
    <dgm:cxn modelId="{521C00E2-412B-4446-A847-D0601EBDC5DF}" type="presParOf" srcId="{D88553E9-13FD-7047-BA9D-24DE5175F00C}" destId="{2832F3DA-B1A3-1D4B-BB55-262E42639012}" srcOrd="7" destOrd="0" presId="urn:microsoft.com/office/officeart/2016/7/layout/ChevronBlockProcess"/>
    <dgm:cxn modelId="{69083024-8024-334A-8231-6BF7D3A67320}" type="presParOf" srcId="{D88553E9-13FD-7047-BA9D-24DE5175F00C}" destId="{4849DE09-1C24-8E4B-8543-D26A8CDF2810}" srcOrd="8" destOrd="0" presId="urn:microsoft.com/office/officeart/2016/7/layout/ChevronBlockProcess"/>
    <dgm:cxn modelId="{43590579-F3DA-7A46-924F-84AD28E1EB7D}" type="presParOf" srcId="{4849DE09-1C24-8E4B-8543-D26A8CDF2810}" destId="{6CF7CB13-5482-8349-854B-D69951656DDE}" srcOrd="0" destOrd="0" presId="urn:microsoft.com/office/officeart/2016/7/layout/ChevronBlockProcess"/>
    <dgm:cxn modelId="{80050553-F4A4-FC4B-A647-3665CEB12B60}" type="presParOf" srcId="{4849DE09-1C24-8E4B-8543-D26A8CDF2810}" destId="{7C0EE389-CB82-2549-97F6-3E04E3D1EBC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B69FFD-63FC-435D-BDF1-2F487C322250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8C01AE5-1F7D-425B-909D-B098DBE8D860}">
      <dgm:prSet/>
      <dgm:spPr/>
      <dgm:t>
        <a:bodyPr/>
        <a:lstStyle/>
        <a:p>
          <a:r>
            <a:rPr lang="en-US"/>
            <a:t>Choose</a:t>
          </a:r>
        </a:p>
      </dgm:t>
    </dgm:pt>
    <dgm:pt modelId="{5AC4732C-C445-4419-AFD5-1B238847CE41}" type="parTrans" cxnId="{5738AA3C-4239-4B06-B229-4F38ED91AC3C}">
      <dgm:prSet/>
      <dgm:spPr/>
      <dgm:t>
        <a:bodyPr/>
        <a:lstStyle/>
        <a:p>
          <a:endParaRPr lang="en-US"/>
        </a:p>
      </dgm:t>
    </dgm:pt>
    <dgm:pt modelId="{7CCEFC64-0345-4374-B405-EC7EA528B4D4}" type="sibTrans" cxnId="{5738AA3C-4239-4B06-B229-4F38ED91AC3C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699FD37-611C-4FCE-ADCC-FFDD60C8F78B}">
      <dgm:prSet/>
      <dgm:spPr/>
      <dgm:t>
        <a:bodyPr/>
        <a:lstStyle/>
        <a:p>
          <a:r>
            <a:rPr lang="en-US"/>
            <a:t>Choose a distance for measuring how far a given point is from another</a:t>
          </a:r>
        </a:p>
      </dgm:t>
    </dgm:pt>
    <dgm:pt modelId="{B1E12F9A-6B14-4843-97A8-ECE74BCB731E}" type="parTrans" cxnId="{83679610-E459-423A-8A16-928AEAD689AF}">
      <dgm:prSet/>
      <dgm:spPr/>
      <dgm:t>
        <a:bodyPr/>
        <a:lstStyle/>
        <a:p>
          <a:endParaRPr lang="en-US"/>
        </a:p>
      </dgm:t>
    </dgm:pt>
    <dgm:pt modelId="{90496986-3721-4266-9B63-FC1887DA8E6E}" type="sibTrans" cxnId="{83679610-E459-423A-8A16-928AEAD689AF}">
      <dgm:prSet/>
      <dgm:spPr/>
      <dgm:t>
        <a:bodyPr/>
        <a:lstStyle/>
        <a:p>
          <a:endParaRPr lang="en-US"/>
        </a:p>
      </dgm:t>
    </dgm:pt>
    <dgm:pt modelId="{152D81EB-90F6-4B7D-AE5C-81E0110D36B6}">
      <dgm:prSet/>
      <dgm:spPr/>
      <dgm:t>
        <a:bodyPr/>
        <a:lstStyle/>
        <a:p>
          <a:r>
            <a:rPr lang="en-US"/>
            <a:t>Set</a:t>
          </a:r>
        </a:p>
      </dgm:t>
    </dgm:pt>
    <dgm:pt modelId="{477CD38C-1B25-4876-A43B-6FFE5153FF70}" type="parTrans" cxnId="{6039EE82-8CD9-41C6-88AD-739CE621E132}">
      <dgm:prSet/>
      <dgm:spPr/>
      <dgm:t>
        <a:bodyPr/>
        <a:lstStyle/>
        <a:p>
          <a:endParaRPr lang="en-US"/>
        </a:p>
      </dgm:t>
    </dgm:pt>
    <dgm:pt modelId="{84E399BF-9690-4E65-98C8-D512B409ACEC}" type="sibTrans" cxnId="{6039EE82-8CD9-41C6-88AD-739CE621E13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F5BC2AE-190E-4A2C-A60F-EE7353431B1F}">
      <dgm:prSet/>
      <dgm:spPr/>
      <dgm:t>
        <a:bodyPr/>
        <a:lstStyle/>
        <a:p>
          <a:r>
            <a:rPr lang="en-US"/>
            <a:t>Set the size of the neighborhood k</a:t>
          </a:r>
        </a:p>
      </dgm:t>
    </dgm:pt>
    <dgm:pt modelId="{D0FCBD0E-FF74-4818-B3B6-2E61CF714CDE}" type="parTrans" cxnId="{5FECFC07-A0FF-4FDB-8517-411C49B993E5}">
      <dgm:prSet/>
      <dgm:spPr/>
      <dgm:t>
        <a:bodyPr/>
        <a:lstStyle/>
        <a:p>
          <a:endParaRPr lang="en-US"/>
        </a:p>
      </dgm:t>
    </dgm:pt>
    <dgm:pt modelId="{309896EB-6731-4855-8763-1AD934DB57A6}" type="sibTrans" cxnId="{5FECFC07-A0FF-4FDB-8517-411C49B993E5}">
      <dgm:prSet/>
      <dgm:spPr/>
      <dgm:t>
        <a:bodyPr/>
        <a:lstStyle/>
        <a:p>
          <a:endParaRPr lang="en-US"/>
        </a:p>
      </dgm:t>
    </dgm:pt>
    <dgm:pt modelId="{FBF2146B-4F17-4482-B353-8D4311A4F6EC}">
      <dgm:prSet/>
      <dgm:spPr/>
      <dgm:t>
        <a:bodyPr/>
        <a:lstStyle/>
        <a:p>
          <a:r>
            <a:rPr lang="en-US"/>
            <a:t>Compute</a:t>
          </a:r>
        </a:p>
      </dgm:t>
    </dgm:pt>
    <dgm:pt modelId="{EC67FEB2-2BD8-4AB2-B51B-056373810287}" type="parTrans" cxnId="{76BBAF27-329F-455E-9B8C-1AC3A913311B}">
      <dgm:prSet/>
      <dgm:spPr/>
      <dgm:t>
        <a:bodyPr/>
        <a:lstStyle/>
        <a:p>
          <a:endParaRPr lang="en-US"/>
        </a:p>
      </dgm:t>
    </dgm:pt>
    <dgm:pt modelId="{920DD33B-7AC5-480E-ADE5-44A0CFFD8DEA}" type="sibTrans" cxnId="{76BBAF27-329F-455E-9B8C-1AC3A913311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9E89D6B-9707-4C44-9CD7-BE5D9E2C1D30}">
      <dgm:prSet/>
      <dgm:spPr/>
      <dgm:t>
        <a:bodyPr/>
        <a:lstStyle/>
        <a:p>
          <a:r>
            <a:rPr lang="en-US"/>
            <a:t>Compute the distance from each existing point to the new point </a:t>
          </a:r>
        </a:p>
      </dgm:t>
    </dgm:pt>
    <dgm:pt modelId="{352C4D54-6E80-4658-81D8-F98E861DA8F2}" type="parTrans" cxnId="{DB6E31C2-5003-414C-9E7B-7D1CC1CC9155}">
      <dgm:prSet/>
      <dgm:spPr/>
      <dgm:t>
        <a:bodyPr/>
        <a:lstStyle/>
        <a:p>
          <a:endParaRPr lang="en-US"/>
        </a:p>
      </dgm:t>
    </dgm:pt>
    <dgm:pt modelId="{ABBE25D9-113A-4181-AB56-ADE5020A0595}" type="sibTrans" cxnId="{DB6E31C2-5003-414C-9E7B-7D1CC1CC9155}">
      <dgm:prSet/>
      <dgm:spPr/>
      <dgm:t>
        <a:bodyPr/>
        <a:lstStyle/>
        <a:p>
          <a:endParaRPr lang="en-US"/>
        </a:p>
      </dgm:t>
    </dgm:pt>
    <dgm:pt modelId="{EFB2783F-A202-4E07-95D9-92E45648ADC2}">
      <dgm:prSet/>
      <dgm:spPr/>
      <dgm:t>
        <a:bodyPr/>
        <a:lstStyle/>
        <a:p>
          <a:r>
            <a:rPr lang="en-US"/>
            <a:t>Identify</a:t>
          </a:r>
        </a:p>
      </dgm:t>
    </dgm:pt>
    <dgm:pt modelId="{CD11A79D-CBF3-4287-83CB-F13E487C6C71}" type="parTrans" cxnId="{16529024-0E67-41DE-9081-765B8191B686}">
      <dgm:prSet/>
      <dgm:spPr/>
      <dgm:t>
        <a:bodyPr/>
        <a:lstStyle/>
        <a:p>
          <a:endParaRPr lang="en-US"/>
        </a:p>
      </dgm:t>
    </dgm:pt>
    <dgm:pt modelId="{C4D2ABEF-963E-4EFE-908E-1D118E418D0D}" type="sibTrans" cxnId="{16529024-0E67-41DE-9081-765B8191B68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269DE4B-A0EE-40AD-99BD-DE86FF70AFCF}">
      <dgm:prSet/>
      <dgm:spPr/>
      <dgm:t>
        <a:bodyPr/>
        <a:lstStyle/>
        <a:p>
          <a:r>
            <a:rPr lang="en-US"/>
            <a:t>Identify the response values of the k points closest/nearest to the new point </a:t>
          </a:r>
        </a:p>
      </dgm:t>
    </dgm:pt>
    <dgm:pt modelId="{C16997E7-C576-433D-80B9-26F665A0952E}" type="parTrans" cxnId="{1DA3FA7F-F185-42DE-AC57-A31EBD939CE6}">
      <dgm:prSet/>
      <dgm:spPr/>
      <dgm:t>
        <a:bodyPr/>
        <a:lstStyle/>
        <a:p>
          <a:endParaRPr lang="en-US"/>
        </a:p>
      </dgm:t>
    </dgm:pt>
    <dgm:pt modelId="{727A5BC9-7FC8-45D1-AEE4-038C085296F3}" type="sibTrans" cxnId="{1DA3FA7F-F185-42DE-AC57-A31EBD939CE6}">
      <dgm:prSet/>
      <dgm:spPr/>
      <dgm:t>
        <a:bodyPr/>
        <a:lstStyle/>
        <a:p>
          <a:endParaRPr lang="en-US"/>
        </a:p>
      </dgm:t>
    </dgm:pt>
    <dgm:pt modelId="{721E7774-BF26-4025-9E72-20637FC941AB}">
      <dgm:prSet/>
      <dgm:spPr/>
      <dgm:t>
        <a:bodyPr/>
        <a:lstStyle/>
        <a:p>
          <a:r>
            <a:rPr lang="en-US"/>
            <a:t>Compute</a:t>
          </a:r>
        </a:p>
      </dgm:t>
    </dgm:pt>
    <dgm:pt modelId="{0037E784-EEBD-47FC-828B-7BE770E73324}" type="parTrans" cxnId="{9ED1D021-C674-417B-A453-D9F3644E83BA}">
      <dgm:prSet/>
      <dgm:spPr/>
      <dgm:t>
        <a:bodyPr/>
        <a:lstStyle/>
        <a:p>
          <a:endParaRPr lang="en-US"/>
        </a:p>
      </dgm:t>
    </dgm:pt>
    <dgm:pt modelId="{5048C756-578A-49EC-9737-9264E4DF28B4}" type="sibTrans" cxnId="{9ED1D021-C674-417B-A453-D9F3644E83BA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24971D73-451E-4409-8CB6-F39A026E5A7B}">
      <dgm:prSet/>
      <dgm:spPr/>
      <dgm:t>
        <a:bodyPr/>
        <a:lstStyle/>
        <a:p>
          <a:r>
            <a:rPr lang="en-US"/>
            <a:t>Compute the average of the response values of those k neighbors as the best estimate of the response value of the new point </a:t>
          </a:r>
        </a:p>
      </dgm:t>
    </dgm:pt>
    <dgm:pt modelId="{F8E4C8B4-FA2B-4423-89B9-AD0AD53E2825}" type="parTrans" cxnId="{8A527F3B-8A75-4985-9B51-BB2D0E375394}">
      <dgm:prSet/>
      <dgm:spPr/>
      <dgm:t>
        <a:bodyPr/>
        <a:lstStyle/>
        <a:p>
          <a:endParaRPr lang="en-US"/>
        </a:p>
      </dgm:t>
    </dgm:pt>
    <dgm:pt modelId="{012B2A3B-348A-4896-938C-9591D78FF877}" type="sibTrans" cxnId="{8A527F3B-8A75-4985-9B51-BB2D0E375394}">
      <dgm:prSet/>
      <dgm:spPr/>
      <dgm:t>
        <a:bodyPr/>
        <a:lstStyle/>
        <a:p>
          <a:endParaRPr lang="en-US"/>
        </a:p>
      </dgm:t>
    </dgm:pt>
    <dgm:pt modelId="{9697AB0B-59A2-D244-BCDE-1EDCD0811727}" type="pres">
      <dgm:prSet presAssocID="{EBB69FFD-63FC-435D-BDF1-2F487C322250}" presName="linearFlow" presStyleCnt="0">
        <dgm:presLayoutVars>
          <dgm:dir/>
          <dgm:animLvl val="lvl"/>
          <dgm:resizeHandles val="exact"/>
        </dgm:presLayoutVars>
      </dgm:prSet>
      <dgm:spPr/>
    </dgm:pt>
    <dgm:pt modelId="{ADFB80C1-AE6E-6E44-A124-A608F41A975A}" type="pres">
      <dgm:prSet presAssocID="{B8C01AE5-1F7D-425B-909D-B098DBE8D860}" presName="compositeNode" presStyleCnt="0"/>
      <dgm:spPr/>
    </dgm:pt>
    <dgm:pt modelId="{5059B963-12D9-DE46-839C-57103C84AABA}" type="pres">
      <dgm:prSet presAssocID="{B8C01AE5-1F7D-425B-909D-B098DBE8D8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F519C10-E0A6-CC45-B348-7A4DC50EA68D}" type="pres">
      <dgm:prSet presAssocID="{B8C01AE5-1F7D-425B-909D-B098DBE8D860}" presName="parSh" presStyleCnt="0"/>
      <dgm:spPr/>
    </dgm:pt>
    <dgm:pt modelId="{027B8A1F-1066-DD4C-811E-4E53FC583709}" type="pres">
      <dgm:prSet presAssocID="{B8C01AE5-1F7D-425B-909D-B098DBE8D860}" presName="lineNode" presStyleLbl="alignAccFollowNode1" presStyleIdx="0" presStyleCnt="15"/>
      <dgm:spPr/>
    </dgm:pt>
    <dgm:pt modelId="{2A301D53-2A48-C045-A885-7619D5C32979}" type="pres">
      <dgm:prSet presAssocID="{B8C01AE5-1F7D-425B-909D-B098DBE8D860}" presName="lineArrowNode" presStyleLbl="alignAccFollowNode1" presStyleIdx="1" presStyleCnt="15"/>
      <dgm:spPr/>
    </dgm:pt>
    <dgm:pt modelId="{FB22A05C-CAF3-CA49-BC79-34D5318F1DF1}" type="pres">
      <dgm:prSet presAssocID="{7CCEFC64-0345-4374-B405-EC7EA528B4D4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760A4459-C057-2C46-9A90-C3DB477611C1}" type="pres">
      <dgm:prSet presAssocID="{7CCEFC64-0345-4374-B405-EC7EA528B4D4}" presName="spacerBetweenCircleAndCallout" presStyleCnt="0">
        <dgm:presLayoutVars/>
      </dgm:prSet>
      <dgm:spPr/>
    </dgm:pt>
    <dgm:pt modelId="{E310775B-1B58-6943-8E3C-93060DE69338}" type="pres">
      <dgm:prSet presAssocID="{B8C01AE5-1F7D-425B-909D-B098DBE8D860}" presName="nodeText" presStyleLbl="alignAccFollowNode1" presStyleIdx="2" presStyleCnt="15">
        <dgm:presLayoutVars>
          <dgm:bulletEnabled val="1"/>
        </dgm:presLayoutVars>
      </dgm:prSet>
      <dgm:spPr/>
    </dgm:pt>
    <dgm:pt modelId="{386B297D-F882-4F46-A436-0949C1408D2E}" type="pres">
      <dgm:prSet presAssocID="{7CCEFC64-0345-4374-B405-EC7EA528B4D4}" presName="sibTransComposite" presStyleCnt="0"/>
      <dgm:spPr/>
    </dgm:pt>
    <dgm:pt modelId="{A91AC9F1-B9E8-2449-BB94-A80324199FF1}" type="pres">
      <dgm:prSet presAssocID="{152D81EB-90F6-4B7D-AE5C-81E0110D36B6}" presName="compositeNode" presStyleCnt="0"/>
      <dgm:spPr/>
    </dgm:pt>
    <dgm:pt modelId="{66A5DF16-3CAC-534C-9BC2-FC59B7F7D740}" type="pres">
      <dgm:prSet presAssocID="{152D81EB-90F6-4B7D-AE5C-81E0110D36B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64BAE3C-8456-AC40-BBD8-F6FA14A530E1}" type="pres">
      <dgm:prSet presAssocID="{152D81EB-90F6-4B7D-AE5C-81E0110D36B6}" presName="parSh" presStyleCnt="0"/>
      <dgm:spPr/>
    </dgm:pt>
    <dgm:pt modelId="{C7FACB15-9CA7-C348-93DD-534329BA4907}" type="pres">
      <dgm:prSet presAssocID="{152D81EB-90F6-4B7D-AE5C-81E0110D36B6}" presName="lineNode" presStyleLbl="alignAccFollowNode1" presStyleIdx="3" presStyleCnt="15"/>
      <dgm:spPr/>
    </dgm:pt>
    <dgm:pt modelId="{4E3BEC33-1B15-9B4F-BE29-4F268E7BC9A4}" type="pres">
      <dgm:prSet presAssocID="{152D81EB-90F6-4B7D-AE5C-81E0110D36B6}" presName="lineArrowNode" presStyleLbl="alignAccFollowNode1" presStyleIdx="4" presStyleCnt="15"/>
      <dgm:spPr/>
    </dgm:pt>
    <dgm:pt modelId="{BD63A68B-B088-BD47-9129-3DF50985D314}" type="pres">
      <dgm:prSet presAssocID="{84E399BF-9690-4E65-98C8-D512B409ACE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463EFA4-FB10-4B46-B557-2A3BA7B34735}" type="pres">
      <dgm:prSet presAssocID="{84E399BF-9690-4E65-98C8-D512B409ACEC}" presName="spacerBetweenCircleAndCallout" presStyleCnt="0">
        <dgm:presLayoutVars/>
      </dgm:prSet>
      <dgm:spPr/>
    </dgm:pt>
    <dgm:pt modelId="{1B435676-2DA1-5444-A043-828E6E4F822A}" type="pres">
      <dgm:prSet presAssocID="{152D81EB-90F6-4B7D-AE5C-81E0110D36B6}" presName="nodeText" presStyleLbl="alignAccFollowNode1" presStyleIdx="5" presStyleCnt="15">
        <dgm:presLayoutVars>
          <dgm:bulletEnabled val="1"/>
        </dgm:presLayoutVars>
      </dgm:prSet>
      <dgm:spPr/>
    </dgm:pt>
    <dgm:pt modelId="{C08397DC-E817-BD4A-A0D6-6A6B3A9F42CA}" type="pres">
      <dgm:prSet presAssocID="{84E399BF-9690-4E65-98C8-D512B409ACEC}" presName="sibTransComposite" presStyleCnt="0"/>
      <dgm:spPr/>
    </dgm:pt>
    <dgm:pt modelId="{D6D49A3E-4652-6348-805F-683363161A83}" type="pres">
      <dgm:prSet presAssocID="{FBF2146B-4F17-4482-B353-8D4311A4F6EC}" presName="compositeNode" presStyleCnt="0"/>
      <dgm:spPr/>
    </dgm:pt>
    <dgm:pt modelId="{22CA4BD9-EA59-9C4D-81D4-FF935240CD3A}" type="pres">
      <dgm:prSet presAssocID="{FBF2146B-4F17-4482-B353-8D4311A4F6E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04E3AD-12C7-3F47-8531-2CCAB86E54E4}" type="pres">
      <dgm:prSet presAssocID="{FBF2146B-4F17-4482-B353-8D4311A4F6EC}" presName="parSh" presStyleCnt="0"/>
      <dgm:spPr/>
    </dgm:pt>
    <dgm:pt modelId="{72DEDF1A-25A5-164C-9603-DC22B3497DE1}" type="pres">
      <dgm:prSet presAssocID="{FBF2146B-4F17-4482-B353-8D4311A4F6EC}" presName="lineNode" presStyleLbl="alignAccFollowNode1" presStyleIdx="6" presStyleCnt="15"/>
      <dgm:spPr/>
    </dgm:pt>
    <dgm:pt modelId="{48D29F2F-A262-4F46-A4B1-DEBDA6678DDD}" type="pres">
      <dgm:prSet presAssocID="{FBF2146B-4F17-4482-B353-8D4311A4F6EC}" presName="lineArrowNode" presStyleLbl="alignAccFollowNode1" presStyleIdx="7" presStyleCnt="15"/>
      <dgm:spPr/>
    </dgm:pt>
    <dgm:pt modelId="{34BB1815-CEC8-CD42-8199-A92F83CD6182}" type="pres">
      <dgm:prSet presAssocID="{920DD33B-7AC5-480E-ADE5-44A0CFFD8DEA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5C303FDF-A5EE-7545-ACF9-9DA850A13C53}" type="pres">
      <dgm:prSet presAssocID="{920DD33B-7AC5-480E-ADE5-44A0CFFD8DEA}" presName="spacerBetweenCircleAndCallout" presStyleCnt="0">
        <dgm:presLayoutVars/>
      </dgm:prSet>
      <dgm:spPr/>
    </dgm:pt>
    <dgm:pt modelId="{E9374C5B-E15F-BD40-9E09-201CBEBAA08B}" type="pres">
      <dgm:prSet presAssocID="{FBF2146B-4F17-4482-B353-8D4311A4F6EC}" presName="nodeText" presStyleLbl="alignAccFollowNode1" presStyleIdx="8" presStyleCnt="15">
        <dgm:presLayoutVars>
          <dgm:bulletEnabled val="1"/>
        </dgm:presLayoutVars>
      </dgm:prSet>
      <dgm:spPr/>
    </dgm:pt>
    <dgm:pt modelId="{1C8EE25D-3EA7-C847-871F-2189E3AB02F9}" type="pres">
      <dgm:prSet presAssocID="{920DD33B-7AC5-480E-ADE5-44A0CFFD8DEA}" presName="sibTransComposite" presStyleCnt="0"/>
      <dgm:spPr/>
    </dgm:pt>
    <dgm:pt modelId="{E8A96711-CEF2-2048-B618-7C7864E6671F}" type="pres">
      <dgm:prSet presAssocID="{EFB2783F-A202-4E07-95D9-92E45648ADC2}" presName="compositeNode" presStyleCnt="0"/>
      <dgm:spPr/>
    </dgm:pt>
    <dgm:pt modelId="{37F9FB1D-5DB8-3042-B827-46F0E9F29A35}" type="pres">
      <dgm:prSet presAssocID="{EFB2783F-A202-4E07-95D9-92E45648AD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23A560-1210-AF49-836F-42096538B2CA}" type="pres">
      <dgm:prSet presAssocID="{EFB2783F-A202-4E07-95D9-92E45648ADC2}" presName="parSh" presStyleCnt="0"/>
      <dgm:spPr/>
    </dgm:pt>
    <dgm:pt modelId="{CCABAE9E-CD18-3C4A-B050-08AFD12E7EAB}" type="pres">
      <dgm:prSet presAssocID="{EFB2783F-A202-4E07-95D9-92E45648ADC2}" presName="lineNode" presStyleLbl="alignAccFollowNode1" presStyleIdx="9" presStyleCnt="15"/>
      <dgm:spPr/>
    </dgm:pt>
    <dgm:pt modelId="{D00A6741-A602-844F-9B2C-852CF51C56FD}" type="pres">
      <dgm:prSet presAssocID="{EFB2783F-A202-4E07-95D9-92E45648ADC2}" presName="lineArrowNode" presStyleLbl="alignAccFollowNode1" presStyleIdx="10" presStyleCnt="15"/>
      <dgm:spPr/>
    </dgm:pt>
    <dgm:pt modelId="{E7EC314C-C14E-444F-AEF0-577C8CB84421}" type="pres">
      <dgm:prSet presAssocID="{C4D2ABEF-963E-4EFE-908E-1D118E418D0D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78040F74-7369-B549-8D41-2AC6E8DC55E6}" type="pres">
      <dgm:prSet presAssocID="{C4D2ABEF-963E-4EFE-908E-1D118E418D0D}" presName="spacerBetweenCircleAndCallout" presStyleCnt="0">
        <dgm:presLayoutVars/>
      </dgm:prSet>
      <dgm:spPr/>
    </dgm:pt>
    <dgm:pt modelId="{A265DE41-2050-2941-80AA-5775AE281E11}" type="pres">
      <dgm:prSet presAssocID="{EFB2783F-A202-4E07-95D9-92E45648ADC2}" presName="nodeText" presStyleLbl="alignAccFollowNode1" presStyleIdx="11" presStyleCnt="15">
        <dgm:presLayoutVars>
          <dgm:bulletEnabled val="1"/>
        </dgm:presLayoutVars>
      </dgm:prSet>
      <dgm:spPr/>
    </dgm:pt>
    <dgm:pt modelId="{4A929F57-DCC7-614F-8FB9-CCDCAC6A6C93}" type="pres">
      <dgm:prSet presAssocID="{C4D2ABEF-963E-4EFE-908E-1D118E418D0D}" presName="sibTransComposite" presStyleCnt="0"/>
      <dgm:spPr/>
    </dgm:pt>
    <dgm:pt modelId="{B1D9B5E5-3208-794E-BB5F-3D9DEE9F508A}" type="pres">
      <dgm:prSet presAssocID="{721E7774-BF26-4025-9E72-20637FC941AB}" presName="compositeNode" presStyleCnt="0"/>
      <dgm:spPr/>
    </dgm:pt>
    <dgm:pt modelId="{9978819C-E1B6-8142-B2F4-2717BD141993}" type="pres">
      <dgm:prSet presAssocID="{721E7774-BF26-4025-9E72-20637FC941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2CBFC71-1E90-E744-9092-569B638D3F85}" type="pres">
      <dgm:prSet presAssocID="{721E7774-BF26-4025-9E72-20637FC941AB}" presName="parSh" presStyleCnt="0"/>
      <dgm:spPr/>
    </dgm:pt>
    <dgm:pt modelId="{A8390818-9084-C74F-92FB-088FC671AC5E}" type="pres">
      <dgm:prSet presAssocID="{721E7774-BF26-4025-9E72-20637FC941AB}" presName="lineNode" presStyleLbl="alignAccFollowNode1" presStyleIdx="12" presStyleCnt="15"/>
      <dgm:spPr/>
    </dgm:pt>
    <dgm:pt modelId="{1124B199-FF3D-E544-9324-6DFC939D87FC}" type="pres">
      <dgm:prSet presAssocID="{721E7774-BF26-4025-9E72-20637FC941AB}" presName="lineArrowNode" presStyleLbl="alignAccFollowNode1" presStyleIdx="13" presStyleCnt="15"/>
      <dgm:spPr/>
    </dgm:pt>
    <dgm:pt modelId="{340B0094-B945-AD42-9BFB-53D667619E0A}" type="pres">
      <dgm:prSet presAssocID="{5048C756-578A-49EC-9737-9264E4DF28B4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A2052E05-A4B5-934D-8540-6BB8AAACD7E4}" type="pres">
      <dgm:prSet presAssocID="{5048C756-578A-49EC-9737-9264E4DF28B4}" presName="spacerBetweenCircleAndCallout" presStyleCnt="0">
        <dgm:presLayoutVars/>
      </dgm:prSet>
      <dgm:spPr/>
    </dgm:pt>
    <dgm:pt modelId="{684AD236-CB52-5D40-A073-FA5B77191B46}" type="pres">
      <dgm:prSet presAssocID="{721E7774-BF26-4025-9E72-20637FC941AB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5FECFC07-A0FF-4FDB-8517-411C49B993E5}" srcId="{152D81EB-90F6-4B7D-AE5C-81E0110D36B6}" destId="{4F5BC2AE-190E-4A2C-A60F-EE7353431B1F}" srcOrd="0" destOrd="0" parTransId="{D0FCBD0E-FF74-4818-B3B6-2E61CF714CDE}" sibTransId="{309896EB-6731-4855-8763-1AD934DB57A6}"/>
    <dgm:cxn modelId="{83679610-E459-423A-8A16-928AEAD689AF}" srcId="{B8C01AE5-1F7D-425B-909D-B098DBE8D860}" destId="{A699FD37-611C-4FCE-ADCC-FFDD60C8F78B}" srcOrd="0" destOrd="0" parTransId="{B1E12F9A-6B14-4843-97A8-ECE74BCB731E}" sibTransId="{90496986-3721-4266-9B63-FC1887DA8E6E}"/>
    <dgm:cxn modelId="{80A2C121-2BBE-8C44-B230-463A38D670EC}" type="presOf" srcId="{EFB2783F-A202-4E07-95D9-92E45648ADC2}" destId="{A265DE41-2050-2941-80AA-5775AE281E11}" srcOrd="0" destOrd="0" presId="urn:microsoft.com/office/officeart/2016/7/layout/LinearArrowProcessNumbered"/>
    <dgm:cxn modelId="{9ED1D021-C674-417B-A453-D9F3644E83BA}" srcId="{EBB69FFD-63FC-435D-BDF1-2F487C322250}" destId="{721E7774-BF26-4025-9E72-20637FC941AB}" srcOrd="4" destOrd="0" parTransId="{0037E784-EEBD-47FC-828B-7BE770E73324}" sibTransId="{5048C756-578A-49EC-9737-9264E4DF28B4}"/>
    <dgm:cxn modelId="{16529024-0E67-41DE-9081-765B8191B686}" srcId="{EBB69FFD-63FC-435D-BDF1-2F487C322250}" destId="{EFB2783F-A202-4E07-95D9-92E45648ADC2}" srcOrd="3" destOrd="0" parTransId="{CD11A79D-CBF3-4287-83CB-F13E487C6C71}" sibTransId="{C4D2ABEF-963E-4EFE-908E-1D118E418D0D}"/>
    <dgm:cxn modelId="{76BBAF27-329F-455E-9B8C-1AC3A913311B}" srcId="{EBB69FFD-63FC-435D-BDF1-2F487C322250}" destId="{FBF2146B-4F17-4482-B353-8D4311A4F6EC}" srcOrd="2" destOrd="0" parTransId="{EC67FEB2-2BD8-4AB2-B51B-056373810287}" sibTransId="{920DD33B-7AC5-480E-ADE5-44A0CFFD8DEA}"/>
    <dgm:cxn modelId="{2187BB29-DEE6-6D41-972C-42976F5291A9}" type="presOf" srcId="{721E7774-BF26-4025-9E72-20637FC941AB}" destId="{684AD236-CB52-5D40-A073-FA5B77191B46}" srcOrd="0" destOrd="0" presId="urn:microsoft.com/office/officeart/2016/7/layout/LinearArrowProcessNumbered"/>
    <dgm:cxn modelId="{21DBB839-6740-7D43-B367-075C44D1D7FB}" type="presOf" srcId="{4F5BC2AE-190E-4A2C-A60F-EE7353431B1F}" destId="{1B435676-2DA1-5444-A043-828E6E4F822A}" srcOrd="0" destOrd="1" presId="urn:microsoft.com/office/officeart/2016/7/layout/LinearArrowProcessNumbered"/>
    <dgm:cxn modelId="{7BD5E039-8A1B-2D46-972A-87DE7DF583F3}" type="presOf" srcId="{B8C01AE5-1F7D-425B-909D-B098DBE8D860}" destId="{E310775B-1B58-6943-8E3C-93060DE69338}" srcOrd="0" destOrd="0" presId="urn:microsoft.com/office/officeart/2016/7/layout/LinearArrowProcessNumbered"/>
    <dgm:cxn modelId="{8A527F3B-8A75-4985-9B51-BB2D0E375394}" srcId="{721E7774-BF26-4025-9E72-20637FC941AB}" destId="{24971D73-451E-4409-8CB6-F39A026E5A7B}" srcOrd="0" destOrd="0" parTransId="{F8E4C8B4-FA2B-4423-89B9-AD0AD53E2825}" sibTransId="{012B2A3B-348A-4896-938C-9591D78FF877}"/>
    <dgm:cxn modelId="{5738AA3C-4239-4B06-B229-4F38ED91AC3C}" srcId="{EBB69FFD-63FC-435D-BDF1-2F487C322250}" destId="{B8C01AE5-1F7D-425B-909D-B098DBE8D860}" srcOrd="0" destOrd="0" parTransId="{5AC4732C-C445-4419-AFD5-1B238847CE41}" sibTransId="{7CCEFC64-0345-4374-B405-EC7EA528B4D4}"/>
    <dgm:cxn modelId="{862D8662-06F3-4A4A-8E59-E3FA03E4340A}" type="presOf" srcId="{84E399BF-9690-4E65-98C8-D512B409ACEC}" destId="{BD63A68B-B088-BD47-9129-3DF50985D314}" srcOrd="0" destOrd="0" presId="urn:microsoft.com/office/officeart/2016/7/layout/LinearArrowProcessNumbered"/>
    <dgm:cxn modelId="{96BF526C-532D-0744-8909-CEFED8D1816E}" type="presOf" srcId="{FBF2146B-4F17-4482-B353-8D4311A4F6EC}" destId="{E9374C5B-E15F-BD40-9E09-201CBEBAA08B}" srcOrd="0" destOrd="0" presId="urn:microsoft.com/office/officeart/2016/7/layout/LinearArrowProcessNumbered"/>
    <dgm:cxn modelId="{1DA3FA7F-F185-42DE-AC57-A31EBD939CE6}" srcId="{EFB2783F-A202-4E07-95D9-92E45648ADC2}" destId="{A269DE4B-A0EE-40AD-99BD-DE86FF70AFCF}" srcOrd="0" destOrd="0" parTransId="{C16997E7-C576-433D-80B9-26F665A0952E}" sibTransId="{727A5BC9-7FC8-45D1-AEE4-038C085296F3}"/>
    <dgm:cxn modelId="{6039EE82-8CD9-41C6-88AD-739CE621E132}" srcId="{EBB69FFD-63FC-435D-BDF1-2F487C322250}" destId="{152D81EB-90F6-4B7D-AE5C-81E0110D36B6}" srcOrd="1" destOrd="0" parTransId="{477CD38C-1B25-4876-A43B-6FFE5153FF70}" sibTransId="{84E399BF-9690-4E65-98C8-D512B409ACEC}"/>
    <dgm:cxn modelId="{03E49583-4619-B34D-995C-83AE866525AE}" type="presOf" srcId="{89E89D6B-9707-4C44-9CD7-BE5D9E2C1D30}" destId="{E9374C5B-E15F-BD40-9E09-201CBEBAA08B}" srcOrd="0" destOrd="1" presId="urn:microsoft.com/office/officeart/2016/7/layout/LinearArrowProcessNumbered"/>
    <dgm:cxn modelId="{7640698A-5681-C044-874A-1FC3E0D7DC50}" type="presOf" srcId="{152D81EB-90F6-4B7D-AE5C-81E0110D36B6}" destId="{1B435676-2DA1-5444-A043-828E6E4F822A}" srcOrd="0" destOrd="0" presId="urn:microsoft.com/office/officeart/2016/7/layout/LinearArrowProcessNumbered"/>
    <dgm:cxn modelId="{906AC595-6A8F-8848-84B1-1E718B62E14B}" type="presOf" srcId="{A699FD37-611C-4FCE-ADCC-FFDD60C8F78B}" destId="{E310775B-1B58-6943-8E3C-93060DE69338}" srcOrd="0" destOrd="1" presId="urn:microsoft.com/office/officeart/2016/7/layout/LinearArrowProcessNumbered"/>
    <dgm:cxn modelId="{624661A0-8795-B34A-9D74-252EDFBFD4E0}" type="presOf" srcId="{24971D73-451E-4409-8CB6-F39A026E5A7B}" destId="{684AD236-CB52-5D40-A073-FA5B77191B46}" srcOrd="0" destOrd="1" presId="urn:microsoft.com/office/officeart/2016/7/layout/LinearArrowProcessNumbered"/>
    <dgm:cxn modelId="{13F091B9-74A2-754E-A68A-CBEDD0737CC8}" type="presOf" srcId="{C4D2ABEF-963E-4EFE-908E-1D118E418D0D}" destId="{E7EC314C-C14E-444F-AEF0-577C8CB84421}" srcOrd="0" destOrd="0" presId="urn:microsoft.com/office/officeart/2016/7/layout/LinearArrowProcessNumbered"/>
    <dgm:cxn modelId="{B72C3BBA-6514-3246-BE35-8FDBFD0D7DAE}" type="presOf" srcId="{5048C756-578A-49EC-9737-9264E4DF28B4}" destId="{340B0094-B945-AD42-9BFB-53D667619E0A}" srcOrd="0" destOrd="0" presId="urn:microsoft.com/office/officeart/2016/7/layout/LinearArrowProcessNumbered"/>
    <dgm:cxn modelId="{DB6E31C2-5003-414C-9E7B-7D1CC1CC9155}" srcId="{FBF2146B-4F17-4482-B353-8D4311A4F6EC}" destId="{89E89D6B-9707-4C44-9CD7-BE5D9E2C1D30}" srcOrd="0" destOrd="0" parTransId="{352C4D54-6E80-4658-81D8-F98E861DA8F2}" sibTransId="{ABBE25D9-113A-4181-AB56-ADE5020A0595}"/>
    <dgm:cxn modelId="{30E9F5CC-01B4-A64D-A5AC-0C8C249A7F6B}" type="presOf" srcId="{EBB69FFD-63FC-435D-BDF1-2F487C322250}" destId="{9697AB0B-59A2-D244-BCDE-1EDCD0811727}" srcOrd="0" destOrd="0" presId="urn:microsoft.com/office/officeart/2016/7/layout/LinearArrowProcessNumbered"/>
    <dgm:cxn modelId="{006C72D3-C461-5943-A015-CB85928BDDCB}" type="presOf" srcId="{920DD33B-7AC5-480E-ADE5-44A0CFFD8DEA}" destId="{34BB1815-CEC8-CD42-8199-A92F83CD6182}" srcOrd="0" destOrd="0" presId="urn:microsoft.com/office/officeart/2016/7/layout/LinearArrowProcessNumbered"/>
    <dgm:cxn modelId="{6054C2E1-390A-8242-8BD8-EE2452FFD334}" type="presOf" srcId="{A269DE4B-A0EE-40AD-99BD-DE86FF70AFCF}" destId="{A265DE41-2050-2941-80AA-5775AE281E11}" srcOrd="0" destOrd="1" presId="urn:microsoft.com/office/officeart/2016/7/layout/LinearArrowProcessNumbered"/>
    <dgm:cxn modelId="{CD47E0FE-FF15-5F42-81A7-B27BFBD387A0}" type="presOf" srcId="{7CCEFC64-0345-4374-B405-EC7EA528B4D4}" destId="{FB22A05C-CAF3-CA49-BC79-34D5318F1DF1}" srcOrd="0" destOrd="0" presId="urn:microsoft.com/office/officeart/2016/7/layout/LinearArrowProcessNumbered"/>
    <dgm:cxn modelId="{B76DB942-AF0C-B04C-AFF6-D778CCEDAF9C}" type="presParOf" srcId="{9697AB0B-59A2-D244-BCDE-1EDCD0811727}" destId="{ADFB80C1-AE6E-6E44-A124-A608F41A975A}" srcOrd="0" destOrd="0" presId="urn:microsoft.com/office/officeart/2016/7/layout/LinearArrowProcessNumbered"/>
    <dgm:cxn modelId="{95FA213D-3689-A744-8BA5-782B8B8FCA04}" type="presParOf" srcId="{ADFB80C1-AE6E-6E44-A124-A608F41A975A}" destId="{5059B963-12D9-DE46-839C-57103C84AABA}" srcOrd="0" destOrd="0" presId="urn:microsoft.com/office/officeart/2016/7/layout/LinearArrowProcessNumbered"/>
    <dgm:cxn modelId="{D11CF319-6EAB-C945-A657-70335A971066}" type="presParOf" srcId="{ADFB80C1-AE6E-6E44-A124-A608F41A975A}" destId="{DF519C10-E0A6-CC45-B348-7A4DC50EA68D}" srcOrd="1" destOrd="0" presId="urn:microsoft.com/office/officeart/2016/7/layout/LinearArrowProcessNumbered"/>
    <dgm:cxn modelId="{1861A7F5-A095-B148-B5B4-90E1CAE6A85D}" type="presParOf" srcId="{DF519C10-E0A6-CC45-B348-7A4DC50EA68D}" destId="{027B8A1F-1066-DD4C-811E-4E53FC583709}" srcOrd="0" destOrd="0" presId="urn:microsoft.com/office/officeart/2016/7/layout/LinearArrowProcessNumbered"/>
    <dgm:cxn modelId="{C36BADE8-6266-B843-8388-40F9EAA69A21}" type="presParOf" srcId="{DF519C10-E0A6-CC45-B348-7A4DC50EA68D}" destId="{2A301D53-2A48-C045-A885-7619D5C32979}" srcOrd="1" destOrd="0" presId="urn:microsoft.com/office/officeart/2016/7/layout/LinearArrowProcessNumbered"/>
    <dgm:cxn modelId="{F929C71E-044E-3E40-91FB-E058A69BDB88}" type="presParOf" srcId="{DF519C10-E0A6-CC45-B348-7A4DC50EA68D}" destId="{FB22A05C-CAF3-CA49-BC79-34D5318F1DF1}" srcOrd="2" destOrd="0" presId="urn:microsoft.com/office/officeart/2016/7/layout/LinearArrowProcessNumbered"/>
    <dgm:cxn modelId="{2E7FBABC-0DA4-D540-809A-1F486E1B7010}" type="presParOf" srcId="{DF519C10-E0A6-CC45-B348-7A4DC50EA68D}" destId="{760A4459-C057-2C46-9A90-C3DB477611C1}" srcOrd="3" destOrd="0" presId="urn:microsoft.com/office/officeart/2016/7/layout/LinearArrowProcessNumbered"/>
    <dgm:cxn modelId="{54205947-195F-C640-BB25-EE8031D23E30}" type="presParOf" srcId="{ADFB80C1-AE6E-6E44-A124-A608F41A975A}" destId="{E310775B-1B58-6943-8E3C-93060DE69338}" srcOrd="2" destOrd="0" presId="urn:microsoft.com/office/officeart/2016/7/layout/LinearArrowProcessNumbered"/>
    <dgm:cxn modelId="{E804AD3C-49BF-384B-AFF7-B54567145C80}" type="presParOf" srcId="{9697AB0B-59A2-D244-BCDE-1EDCD0811727}" destId="{386B297D-F882-4F46-A436-0949C1408D2E}" srcOrd="1" destOrd="0" presId="urn:microsoft.com/office/officeart/2016/7/layout/LinearArrowProcessNumbered"/>
    <dgm:cxn modelId="{305015A4-F965-3747-8EA6-B5202CEF6FE9}" type="presParOf" srcId="{9697AB0B-59A2-D244-BCDE-1EDCD0811727}" destId="{A91AC9F1-B9E8-2449-BB94-A80324199FF1}" srcOrd="2" destOrd="0" presId="urn:microsoft.com/office/officeart/2016/7/layout/LinearArrowProcessNumbered"/>
    <dgm:cxn modelId="{B9F687B3-1091-AA48-B8ED-81FF3FA93C41}" type="presParOf" srcId="{A91AC9F1-B9E8-2449-BB94-A80324199FF1}" destId="{66A5DF16-3CAC-534C-9BC2-FC59B7F7D740}" srcOrd="0" destOrd="0" presId="urn:microsoft.com/office/officeart/2016/7/layout/LinearArrowProcessNumbered"/>
    <dgm:cxn modelId="{25490073-697F-FE42-98A2-371003614002}" type="presParOf" srcId="{A91AC9F1-B9E8-2449-BB94-A80324199FF1}" destId="{364BAE3C-8456-AC40-BBD8-F6FA14A530E1}" srcOrd="1" destOrd="0" presId="urn:microsoft.com/office/officeart/2016/7/layout/LinearArrowProcessNumbered"/>
    <dgm:cxn modelId="{ADCA50FA-00B3-0D45-8A64-D01200DE436C}" type="presParOf" srcId="{364BAE3C-8456-AC40-BBD8-F6FA14A530E1}" destId="{C7FACB15-9CA7-C348-93DD-534329BA4907}" srcOrd="0" destOrd="0" presId="urn:microsoft.com/office/officeart/2016/7/layout/LinearArrowProcessNumbered"/>
    <dgm:cxn modelId="{4C8D0573-4285-434E-B419-11406DE31CB1}" type="presParOf" srcId="{364BAE3C-8456-AC40-BBD8-F6FA14A530E1}" destId="{4E3BEC33-1B15-9B4F-BE29-4F268E7BC9A4}" srcOrd="1" destOrd="0" presId="urn:microsoft.com/office/officeart/2016/7/layout/LinearArrowProcessNumbered"/>
    <dgm:cxn modelId="{848FD4C5-FDB5-B649-ABAE-6C4AEB05ADCE}" type="presParOf" srcId="{364BAE3C-8456-AC40-BBD8-F6FA14A530E1}" destId="{BD63A68B-B088-BD47-9129-3DF50985D314}" srcOrd="2" destOrd="0" presId="urn:microsoft.com/office/officeart/2016/7/layout/LinearArrowProcessNumbered"/>
    <dgm:cxn modelId="{FDBDB0EB-336A-6C45-A801-AD7BF287AB68}" type="presParOf" srcId="{364BAE3C-8456-AC40-BBD8-F6FA14A530E1}" destId="{0463EFA4-FB10-4B46-B557-2A3BA7B34735}" srcOrd="3" destOrd="0" presId="urn:microsoft.com/office/officeart/2016/7/layout/LinearArrowProcessNumbered"/>
    <dgm:cxn modelId="{0815E9C5-31A3-134F-9DC0-F5CA9FDF5416}" type="presParOf" srcId="{A91AC9F1-B9E8-2449-BB94-A80324199FF1}" destId="{1B435676-2DA1-5444-A043-828E6E4F822A}" srcOrd="2" destOrd="0" presId="urn:microsoft.com/office/officeart/2016/7/layout/LinearArrowProcessNumbered"/>
    <dgm:cxn modelId="{D3D0CFCD-5C99-8C49-9C7B-12BABA04BCBC}" type="presParOf" srcId="{9697AB0B-59A2-D244-BCDE-1EDCD0811727}" destId="{C08397DC-E817-BD4A-A0D6-6A6B3A9F42CA}" srcOrd="3" destOrd="0" presId="urn:microsoft.com/office/officeart/2016/7/layout/LinearArrowProcessNumbered"/>
    <dgm:cxn modelId="{C49C1F3A-6076-104E-8215-D4133DF6C2E7}" type="presParOf" srcId="{9697AB0B-59A2-D244-BCDE-1EDCD0811727}" destId="{D6D49A3E-4652-6348-805F-683363161A83}" srcOrd="4" destOrd="0" presId="urn:microsoft.com/office/officeart/2016/7/layout/LinearArrowProcessNumbered"/>
    <dgm:cxn modelId="{AD90420A-090C-8946-9B79-EB233CF36CB5}" type="presParOf" srcId="{D6D49A3E-4652-6348-805F-683363161A83}" destId="{22CA4BD9-EA59-9C4D-81D4-FF935240CD3A}" srcOrd="0" destOrd="0" presId="urn:microsoft.com/office/officeart/2016/7/layout/LinearArrowProcessNumbered"/>
    <dgm:cxn modelId="{4C968C8B-21E4-5B40-9E19-00C1625F00FD}" type="presParOf" srcId="{D6D49A3E-4652-6348-805F-683363161A83}" destId="{C704E3AD-12C7-3F47-8531-2CCAB86E54E4}" srcOrd="1" destOrd="0" presId="urn:microsoft.com/office/officeart/2016/7/layout/LinearArrowProcessNumbered"/>
    <dgm:cxn modelId="{43FA2D1D-C4F2-C04B-81CB-81AB8B5C62AD}" type="presParOf" srcId="{C704E3AD-12C7-3F47-8531-2CCAB86E54E4}" destId="{72DEDF1A-25A5-164C-9603-DC22B3497DE1}" srcOrd="0" destOrd="0" presId="urn:microsoft.com/office/officeart/2016/7/layout/LinearArrowProcessNumbered"/>
    <dgm:cxn modelId="{668C9DC7-418A-5543-A6C7-D500F9D0BB11}" type="presParOf" srcId="{C704E3AD-12C7-3F47-8531-2CCAB86E54E4}" destId="{48D29F2F-A262-4F46-A4B1-DEBDA6678DDD}" srcOrd="1" destOrd="0" presId="urn:microsoft.com/office/officeart/2016/7/layout/LinearArrowProcessNumbered"/>
    <dgm:cxn modelId="{F2E8E1A0-9F4E-0543-9D60-CD546A71C977}" type="presParOf" srcId="{C704E3AD-12C7-3F47-8531-2CCAB86E54E4}" destId="{34BB1815-CEC8-CD42-8199-A92F83CD6182}" srcOrd="2" destOrd="0" presId="urn:microsoft.com/office/officeart/2016/7/layout/LinearArrowProcessNumbered"/>
    <dgm:cxn modelId="{346B924A-CC54-9D42-83ED-BD160E38FAA5}" type="presParOf" srcId="{C704E3AD-12C7-3F47-8531-2CCAB86E54E4}" destId="{5C303FDF-A5EE-7545-ACF9-9DA850A13C53}" srcOrd="3" destOrd="0" presId="urn:microsoft.com/office/officeart/2016/7/layout/LinearArrowProcessNumbered"/>
    <dgm:cxn modelId="{8E003376-3405-6645-A15C-B0B6DFB0C5D6}" type="presParOf" srcId="{D6D49A3E-4652-6348-805F-683363161A83}" destId="{E9374C5B-E15F-BD40-9E09-201CBEBAA08B}" srcOrd="2" destOrd="0" presId="urn:microsoft.com/office/officeart/2016/7/layout/LinearArrowProcessNumbered"/>
    <dgm:cxn modelId="{75C5C5A7-B420-4D40-AA8F-EF03C3A745F8}" type="presParOf" srcId="{9697AB0B-59A2-D244-BCDE-1EDCD0811727}" destId="{1C8EE25D-3EA7-C847-871F-2189E3AB02F9}" srcOrd="5" destOrd="0" presId="urn:microsoft.com/office/officeart/2016/7/layout/LinearArrowProcessNumbered"/>
    <dgm:cxn modelId="{2E655354-3C0D-F247-A3B6-9F70E052640F}" type="presParOf" srcId="{9697AB0B-59A2-D244-BCDE-1EDCD0811727}" destId="{E8A96711-CEF2-2048-B618-7C7864E6671F}" srcOrd="6" destOrd="0" presId="urn:microsoft.com/office/officeart/2016/7/layout/LinearArrowProcessNumbered"/>
    <dgm:cxn modelId="{CCE65852-EDF2-5B45-8298-4A7EA63395C2}" type="presParOf" srcId="{E8A96711-CEF2-2048-B618-7C7864E6671F}" destId="{37F9FB1D-5DB8-3042-B827-46F0E9F29A35}" srcOrd="0" destOrd="0" presId="urn:microsoft.com/office/officeart/2016/7/layout/LinearArrowProcessNumbered"/>
    <dgm:cxn modelId="{CCCE7489-0DE9-824F-9852-E05830C4CA62}" type="presParOf" srcId="{E8A96711-CEF2-2048-B618-7C7864E6671F}" destId="{0D23A560-1210-AF49-836F-42096538B2CA}" srcOrd="1" destOrd="0" presId="urn:microsoft.com/office/officeart/2016/7/layout/LinearArrowProcessNumbered"/>
    <dgm:cxn modelId="{E0F7C7A8-81BB-2C4D-9256-27E0118F21C5}" type="presParOf" srcId="{0D23A560-1210-AF49-836F-42096538B2CA}" destId="{CCABAE9E-CD18-3C4A-B050-08AFD12E7EAB}" srcOrd="0" destOrd="0" presId="urn:microsoft.com/office/officeart/2016/7/layout/LinearArrowProcessNumbered"/>
    <dgm:cxn modelId="{ADAC8623-4263-E648-B36D-2EE92EC7F849}" type="presParOf" srcId="{0D23A560-1210-AF49-836F-42096538B2CA}" destId="{D00A6741-A602-844F-9B2C-852CF51C56FD}" srcOrd="1" destOrd="0" presId="urn:microsoft.com/office/officeart/2016/7/layout/LinearArrowProcessNumbered"/>
    <dgm:cxn modelId="{CD81A381-E323-064E-B967-E05BDFFE3079}" type="presParOf" srcId="{0D23A560-1210-AF49-836F-42096538B2CA}" destId="{E7EC314C-C14E-444F-AEF0-577C8CB84421}" srcOrd="2" destOrd="0" presId="urn:microsoft.com/office/officeart/2016/7/layout/LinearArrowProcessNumbered"/>
    <dgm:cxn modelId="{FF83D276-4B84-AD47-AD69-AD131C1D3E67}" type="presParOf" srcId="{0D23A560-1210-AF49-836F-42096538B2CA}" destId="{78040F74-7369-B549-8D41-2AC6E8DC55E6}" srcOrd="3" destOrd="0" presId="urn:microsoft.com/office/officeart/2016/7/layout/LinearArrowProcessNumbered"/>
    <dgm:cxn modelId="{AA295FCD-088B-4448-AAB0-3C43795A8741}" type="presParOf" srcId="{E8A96711-CEF2-2048-B618-7C7864E6671F}" destId="{A265DE41-2050-2941-80AA-5775AE281E11}" srcOrd="2" destOrd="0" presId="urn:microsoft.com/office/officeart/2016/7/layout/LinearArrowProcessNumbered"/>
    <dgm:cxn modelId="{E085FEFF-AF80-BB4A-81C4-3F9DCDF2AF1E}" type="presParOf" srcId="{9697AB0B-59A2-D244-BCDE-1EDCD0811727}" destId="{4A929F57-DCC7-614F-8FB9-CCDCAC6A6C93}" srcOrd="7" destOrd="0" presId="urn:microsoft.com/office/officeart/2016/7/layout/LinearArrowProcessNumbered"/>
    <dgm:cxn modelId="{4E365CF9-E096-8144-B2EB-2D7851EDF4C5}" type="presParOf" srcId="{9697AB0B-59A2-D244-BCDE-1EDCD0811727}" destId="{B1D9B5E5-3208-794E-BB5F-3D9DEE9F508A}" srcOrd="8" destOrd="0" presId="urn:microsoft.com/office/officeart/2016/7/layout/LinearArrowProcessNumbered"/>
    <dgm:cxn modelId="{BB81FE9A-DEC9-E146-B643-E02951E0EA4F}" type="presParOf" srcId="{B1D9B5E5-3208-794E-BB5F-3D9DEE9F508A}" destId="{9978819C-E1B6-8142-B2F4-2717BD141993}" srcOrd="0" destOrd="0" presId="urn:microsoft.com/office/officeart/2016/7/layout/LinearArrowProcessNumbered"/>
    <dgm:cxn modelId="{06C8D59F-B6D3-8944-B10C-2D783425C3C8}" type="presParOf" srcId="{B1D9B5E5-3208-794E-BB5F-3D9DEE9F508A}" destId="{A2CBFC71-1E90-E744-9092-569B638D3F85}" srcOrd="1" destOrd="0" presId="urn:microsoft.com/office/officeart/2016/7/layout/LinearArrowProcessNumbered"/>
    <dgm:cxn modelId="{88DF55CC-789B-4C4E-B145-72E0CBFBD350}" type="presParOf" srcId="{A2CBFC71-1E90-E744-9092-569B638D3F85}" destId="{A8390818-9084-C74F-92FB-088FC671AC5E}" srcOrd="0" destOrd="0" presId="urn:microsoft.com/office/officeart/2016/7/layout/LinearArrowProcessNumbered"/>
    <dgm:cxn modelId="{0FC94930-1C2A-5B42-A55A-09D341E27E2E}" type="presParOf" srcId="{A2CBFC71-1E90-E744-9092-569B638D3F85}" destId="{1124B199-FF3D-E544-9324-6DFC939D87FC}" srcOrd="1" destOrd="0" presId="urn:microsoft.com/office/officeart/2016/7/layout/LinearArrowProcessNumbered"/>
    <dgm:cxn modelId="{1F2CAB49-940A-7E41-A78B-F4A2EDD6DB3B}" type="presParOf" srcId="{A2CBFC71-1E90-E744-9092-569B638D3F85}" destId="{340B0094-B945-AD42-9BFB-53D667619E0A}" srcOrd="2" destOrd="0" presId="urn:microsoft.com/office/officeart/2016/7/layout/LinearArrowProcessNumbered"/>
    <dgm:cxn modelId="{8E26DC24-C4D5-2C49-BC3A-C444C742D323}" type="presParOf" srcId="{A2CBFC71-1E90-E744-9092-569B638D3F85}" destId="{A2052E05-A4B5-934D-8540-6BB8AAACD7E4}" srcOrd="3" destOrd="0" presId="urn:microsoft.com/office/officeart/2016/7/layout/LinearArrowProcessNumbered"/>
    <dgm:cxn modelId="{CE5E347C-16B1-0F4A-BD3E-C7534BF8B144}" type="presParOf" srcId="{B1D9B5E5-3208-794E-BB5F-3D9DEE9F508A}" destId="{684AD236-CB52-5D40-A073-FA5B77191B4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FE6C3-09B6-0642-ABC6-97D3E60D1E7C}">
      <dsp:nvSpPr>
        <dsp:cNvPr id="0" name=""/>
        <dsp:cNvSpPr/>
      </dsp:nvSpPr>
      <dsp:spPr>
        <a:xfrm>
          <a:off x="0" y="288131"/>
          <a:ext cx="10119359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375" tIns="354076" rIns="7853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You already learn from your previous work about the physical characters of fruits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So arranging  the same type of fruits at one place is easy now</a:t>
          </a:r>
        </a:p>
      </dsp:txBody>
      <dsp:txXfrm>
        <a:off x="0" y="288131"/>
        <a:ext cx="10119359" cy="990675"/>
      </dsp:txXfrm>
    </dsp:sp>
    <dsp:sp modelId="{2F4CBDCC-EE30-8D4D-86E4-9DB24D073FCE}">
      <dsp:nvSpPr>
        <dsp:cNvPr id="0" name=""/>
        <dsp:cNvSpPr/>
      </dsp:nvSpPr>
      <dsp:spPr>
        <a:xfrm>
          <a:off x="505968" y="37211"/>
          <a:ext cx="708355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741" tIns="0" rIns="26774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Supervisor Leaning: Have data to learn from</a:t>
          </a:r>
          <a:endParaRPr lang="en-US" sz="1700" kern="1200"/>
        </a:p>
      </dsp:txBody>
      <dsp:txXfrm>
        <a:off x="530466" y="61709"/>
        <a:ext cx="7034556" cy="452844"/>
      </dsp:txXfrm>
    </dsp:sp>
    <dsp:sp modelId="{67A51E62-FA52-4041-863A-6EA3B897D3A7}">
      <dsp:nvSpPr>
        <dsp:cNvPr id="0" name=""/>
        <dsp:cNvSpPr/>
      </dsp:nvSpPr>
      <dsp:spPr>
        <a:xfrm>
          <a:off x="0" y="1621527"/>
          <a:ext cx="10119359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375" tIns="354076" rIns="78537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Suppose you have a basket and it is filled with some different types of fruits and your task is to arrange them as groups.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This time, you don’t know anything about the fruits, honestly saying this is the first time you have seen them. You have no clue about those.</a:t>
          </a:r>
        </a:p>
      </dsp:txBody>
      <dsp:txXfrm>
        <a:off x="0" y="1621527"/>
        <a:ext cx="10119359" cy="1472625"/>
      </dsp:txXfrm>
    </dsp:sp>
    <dsp:sp modelId="{30E66CEE-16DE-474A-BEF5-F575BFA39435}">
      <dsp:nvSpPr>
        <dsp:cNvPr id="0" name=""/>
        <dsp:cNvSpPr/>
      </dsp:nvSpPr>
      <dsp:spPr>
        <a:xfrm>
          <a:off x="505968" y="1370606"/>
          <a:ext cx="7083552" cy="5018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741" tIns="0" rIns="26774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Unsupervised Leaning : don't have data to learn from</a:t>
          </a:r>
          <a:endParaRPr lang="en-US" sz="1700" kern="1200"/>
        </a:p>
      </dsp:txBody>
      <dsp:txXfrm>
        <a:off x="530466" y="1395104"/>
        <a:ext cx="7034556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E096A-8070-F444-AD50-15AEE4A9C9E8}">
      <dsp:nvSpPr>
        <dsp:cNvPr id="0" name=""/>
        <dsp:cNvSpPr/>
      </dsp:nvSpPr>
      <dsp:spPr>
        <a:xfrm>
          <a:off x="0" y="1528"/>
          <a:ext cx="1011935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C8DB91-6295-A944-B6F4-C222E6085FD9}">
      <dsp:nvSpPr>
        <dsp:cNvPr id="0" name=""/>
        <dsp:cNvSpPr/>
      </dsp:nvSpPr>
      <dsp:spPr>
        <a:xfrm>
          <a:off x="0" y="1528"/>
          <a:ext cx="10119359" cy="10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Who own article</a:t>
          </a:r>
        </a:p>
      </dsp:txBody>
      <dsp:txXfrm>
        <a:off x="0" y="1528"/>
        <a:ext cx="10119359" cy="1042768"/>
      </dsp:txXfrm>
    </dsp:sp>
    <dsp:sp modelId="{BCF24E7E-A9AF-B740-A4E1-7C748BCB4573}">
      <dsp:nvSpPr>
        <dsp:cNvPr id="0" name=""/>
        <dsp:cNvSpPr/>
      </dsp:nvSpPr>
      <dsp:spPr>
        <a:xfrm>
          <a:off x="0" y="1044297"/>
          <a:ext cx="1011935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336728-F1F6-2D49-88EF-B47C0AFCD131}">
      <dsp:nvSpPr>
        <dsp:cNvPr id="0" name=""/>
        <dsp:cNvSpPr/>
      </dsp:nvSpPr>
      <dsp:spPr>
        <a:xfrm>
          <a:off x="0" y="1044297"/>
          <a:ext cx="10119359" cy="10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What he may buy next</a:t>
          </a:r>
        </a:p>
      </dsp:txBody>
      <dsp:txXfrm>
        <a:off x="0" y="1044297"/>
        <a:ext cx="10119359" cy="1042768"/>
      </dsp:txXfrm>
    </dsp:sp>
    <dsp:sp modelId="{F6CF8CA2-37E1-4245-A6EB-C8A2D6D844A3}">
      <dsp:nvSpPr>
        <dsp:cNvPr id="0" name=""/>
        <dsp:cNvSpPr/>
      </dsp:nvSpPr>
      <dsp:spPr>
        <a:xfrm>
          <a:off x="0" y="2087066"/>
          <a:ext cx="1011935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33AC1-FBB5-5E4E-BFB7-086FFADB1484}">
      <dsp:nvSpPr>
        <dsp:cNvPr id="0" name=""/>
        <dsp:cNvSpPr/>
      </dsp:nvSpPr>
      <dsp:spPr>
        <a:xfrm>
          <a:off x="0" y="2087066"/>
          <a:ext cx="10119359" cy="104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Face recognition</a:t>
          </a:r>
        </a:p>
      </dsp:txBody>
      <dsp:txXfrm>
        <a:off x="0" y="2087066"/>
        <a:ext cx="10119359" cy="1042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C8464-04E7-8C42-A5D7-14C495C5B229}">
      <dsp:nvSpPr>
        <dsp:cNvPr id="0" name=""/>
        <dsp:cNvSpPr/>
      </dsp:nvSpPr>
      <dsp:spPr>
        <a:xfrm>
          <a:off x="8544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Choose</a:t>
          </a:r>
        </a:p>
      </dsp:txBody>
      <dsp:txXfrm>
        <a:off x="194024" y="429311"/>
        <a:ext cx="1689932" cy="618267"/>
      </dsp:txXfrm>
    </dsp:sp>
    <dsp:sp modelId="{688A9C45-D553-FC44-8DCC-EA824A4F602E}">
      <dsp:nvSpPr>
        <dsp:cNvPr id="0" name=""/>
        <dsp:cNvSpPr/>
      </dsp:nvSpPr>
      <dsp:spPr>
        <a:xfrm>
          <a:off x="8544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Choose a distance for measuring how far a given point is from another (Euclidean distance , Manhattan distance , etc )</a:t>
          </a:r>
        </a:p>
      </dsp:txBody>
      <dsp:txXfrm>
        <a:off x="8544" y="1047579"/>
        <a:ext cx="1875411" cy="1654472"/>
      </dsp:txXfrm>
    </dsp:sp>
    <dsp:sp modelId="{01FC5E49-C84D-9649-9F79-06FB365A8644}">
      <dsp:nvSpPr>
        <dsp:cNvPr id="0" name=""/>
        <dsp:cNvSpPr/>
      </dsp:nvSpPr>
      <dsp:spPr>
        <a:xfrm>
          <a:off x="2018889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</a:t>
          </a:r>
        </a:p>
      </dsp:txBody>
      <dsp:txXfrm>
        <a:off x="2204369" y="429311"/>
        <a:ext cx="1689932" cy="618267"/>
      </dsp:txXfrm>
    </dsp:sp>
    <dsp:sp modelId="{3EF73872-3B96-7A45-9719-F2A784C2ADF7}">
      <dsp:nvSpPr>
        <dsp:cNvPr id="0" name=""/>
        <dsp:cNvSpPr/>
      </dsp:nvSpPr>
      <dsp:spPr>
        <a:xfrm>
          <a:off x="2018889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 the size of the neighborhood k</a:t>
          </a:r>
        </a:p>
      </dsp:txBody>
      <dsp:txXfrm>
        <a:off x="2018889" y="1047579"/>
        <a:ext cx="1875411" cy="1654472"/>
      </dsp:txXfrm>
    </dsp:sp>
    <dsp:sp modelId="{BA8D7E66-7AB7-3E47-ABD7-C076BAEB9AB7}">
      <dsp:nvSpPr>
        <dsp:cNvPr id="0" name=""/>
        <dsp:cNvSpPr/>
      </dsp:nvSpPr>
      <dsp:spPr>
        <a:xfrm>
          <a:off x="4029233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Compute</a:t>
          </a:r>
        </a:p>
      </dsp:txBody>
      <dsp:txXfrm>
        <a:off x="4214713" y="429311"/>
        <a:ext cx="1689932" cy="618267"/>
      </dsp:txXfrm>
    </dsp:sp>
    <dsp:sp modelId="{C77958D1-F784-2C41-A73E-65A3A3054369}">
      <dsp:nvSpPr>
        <dsp:cNvPr id="0" name=""/>
        <dsp:cNvSpPr/>
      </dsp:nvSpPr>
      <dsp:spPr>
        <a:xfrm>
          <a:off x="4029233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Compute the distance from each existing point to the new point </a:t>
          </a:r>
        </a:p>
      </dsp:txBody>
      <dsp:txXfrm>
        <a:off x="4029233" y="1047579"/>
        <a:ext cx="1875411" cy="1654472"/>
      </dsp:txXfrm>
    </dsp:sp>
    <dsp:sp modelId="{6E47CD4C-A737-B84F-9213-8CEC2D1D8600}">
      <dsp:nvSpPr>
        <dsp:cNvPr id="0" name=""/>
        <dsp:cNvSpPr/>
      </dsp:nvSpPr>
      <dsp:spPr>
        <a:xfrm>
          <a:off x="6039578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6225058" y="429311"/>
        <a:ext cx="1689932" cy="618267"/>
      </dsp:txXfrm>
    </dsp:sp>
    <dsp:sp modelId="{2EDC4895-FC8A-2349-8FCE-9F64139413C6}">
      <dsp:nvSpPr>
        <dsp:cNvPr id="0" name=""/>
        <dsp:cNvSpPr/>
      </dsp:nvSpPr>
      <dsp:spPr>
        <a:xfrm>
          <a:off x="6039578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the class labels of the k points closest/nearest to the new point </a:t>
          </a:r>
        </a:p>
      </dsp:txBody>
      <dsp:txXfrm>
        <a:off x="6039578" y="1047579"/>
        <a:ext cx="1875411" cy="1654472"/>
      </dsp:txXfrm>
    </dsp:sp>
    <dsp:sp modelId="{6CF7CB13-5482-8349-854B-D69951656DDE}">
      <dsp:nvSpPr>
        <dsp:cNvPr id="0" name=""/>
        <dsp:cNvSpPr/>
      </dsp:nvSpPr>
      <dsp:spPr>
        <a:xfrm>
          <a:off x="8049923" y="429311"/>
          <a:ext cx="2060892" cy="618267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9" tIns="76339" rIns="76339" bIns="7633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Assign</a:t>
          </a:r>
        </a:p>
      </dsp:txBody>
      <dsp:txXfrm>
        <a:off x="8235403" y="429311"/>
        <a:ext cx="1689932" cy="618267"/>
      </dsp:txXfrm>
    </dsp:sp>
    <dsp:sp modelId="{7C0EE389-CB82-2549-97F6-3E04E3D1EBCB}">
      <dsp:nvSpPr>
        <dsp:cNvPr id="0" name=""/>
        <dsp:cNvSpPr/>
      </dsp:nvSpPr>
      <dsp:spPr>
        <a:xfrm>
          <a:off x="8049923" y="1047579"/>
          <a:ext cx="1875411" cy="165447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99" tIns="148199" rIns="148199" bIns="29639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Assign the most frequent label to the new point </a:t>
          </a:r>
        </a:p>
      </dsp:txBody>
      <dsp:txXfrm>
        <a:off x="8049923" y="1047579"/>
        <a:ext cx="1875411" cy="16544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B8A1F-1066-DD4C-811E-4E53FC583709}">
      <dsp:nvSpPr>
        <dsp:cNvPr id="0" name=""/>
        <dsp:cNvSpPr/>
      </dsp:nvSpPr>
      <dsp:spPr>
        <a:xfrm>
          <a:off x="1012924" y="500046"/>
          <a:ext cx="809351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301D53-2A48-C045-A885-7619D5C32979}">
      <dsp:nvSpPr>
        <dsp:cNvPr id="0" name=""/>
        <dsp:cNvSpPr/>
      </dsp:nvSpPr>
      <dsp:spPr>
        <a:xfrm>
          <a:off x="1870836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22A05C-CAF3-CA49-BC79-34D5318F1DF1}">
      <dsp:nvSpPr>
        <dsp:cNvPr id="0" name=""/>
        <dsp:cNvSpPr/>
      </dsp:nvSpPr>
      <dsp:spPr>
        <a:xfrm>
          <a:off x="508944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26924" y="215251"/>
        <a:ext cx="569661" cy="569661"/>
      </dsp:txXfrm>
    </dsp:sp>
    <dsp:sp modelId="{E310775B-1B58-6943-8E3C-93060DE69338}">
      <dsp:nvSpPr>
        <dsp:cNvPr id="0" name=""/>
        <dsp:cNvSpPr/>
      </dsp:nvSpPr>
      <dsp:spPr>
        <a:xfrm>
          <a:off x="1235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Choose a distance for measuring how far a given point is from another</a:t>
          </a:r>
        </a:p>
      </dsp:txBody>
      <dsp:txXfrm>
        <a:off x="1235" y="1432700"/>
        <a:ext cx="1821040" cy="1601392"/>
      </dsp:txXfrm>
    </dsp:sp>
    <dsp:sp modelId="{C7FACB15-9CA7-C348-93DD-534329BA4907}">
      <dsp:nvSpPr>
        <dsp:cNvPr id="0" name=""/>
        <dsp:cNvSpPr/>
      </dsp:nvSpPr>
      <dsp:spPr>
        <a:xfrm>
          <a:off x="2024613" y="500046"/>
          <a:ext cx="1821040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3BEC33-1B15-9B4F-BE29-4F268E7BC9A4}">
      <dsp:nvSpPr>
        <dsp:cNvPr id="0" name=""/>
        <dsp:cNvSpPr/>
      </dsp:nvSpPr>
      <dsp:spPr>
        <a:xfrm>
          <a:off x="3894214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63A68B-B088-BD47-9129-3DF50985D314}">
      <dsp:nvSpPr>
        <dsp:cNvPr id="0" name=""/>
        <dsp:cNvSpPr/>
      </dsp:nvSpPr>
      <dsp:spPr>
        <a:xfrm>
          <a:off x="2532322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650302" y="215251"/>
        <a:ext cx="569661" cy="569661"/>
      </dsp:txXfrm>
    </dsp:sp>
    <dsp:sp modelId="{1B435676-2DA1-5444-A043-828E6E4F822A}">
      <dsp:nvSpPr>
        <dsp:cNvPr id="0" name=""/>
        <dsp:cNvSpPr/>
      </dsp:nvSpPr>
      <dsp:spPr>
        <a:xfrm>
          <a:off x="2024613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Set the size of the neighborhood k</a:t>
          </a:r>
        </a:p>
      </dsp:txBody>
      <dsp:txXfrm>
        <a:off x="2024613" y="1432700"/>
        <a:ext cx="1821040" cy="1601392"/>
      </dsp:txXfrm>
    </dsp:sp>
    <dsp:sp modelId="{72DEDF1A-25A5-164C-9603-DC22B3497DE1}">
      <dsp:nvSpPr>
        <dsp:cNvPr id="0" name=""/>
        <dsp:cNvSpPr/>
      </dsp:nvSpPr>
      <dsp:spPr>
        <a:xfrm>
          <a:off x="4047991" y="500046"/>
          <a:ext cx="182104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D29F2F-A262-4F46-A4B1-DEBDA6678DDD}">
      <dsp:nvSpPr>
        <dsp:cNvPr id="0" name=""/>
        <dsp:cNvSpPr/>
      </dsp:nvSpPr>
      <dsp:spPr>
        <a:xfrm>
          <a:off x="5917592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BB1815-CEC8-CD42-8199-A92F83CD6182}">
      <dsp:nvSpPr>
        <dsp:cNvPr id="0" name=""/>
        <dsp:cNvSpPr/>
      </dsp:nvSpPr>
      <dsp:spPr>
        <a:xfrm>
          <a:off x="4555700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673680" y="215251"/>
        <a:ext cx="569661" cy="569661"/>
      </dsp:txXfrm>
    </dsp:sp>
    <dsp:sp modelId="{E9374C5B-E15F-BD40-9E09-201CBEBAA08B}">
      <dsp:nvSpPr>
        <dsp:cNvPr id="0" name=""/>
        <dsp:cNvSpPr/>
      </dsp:nvSpPr>
      <dsp:spPr>
        <a:xfrm>
          <a:off x="4047991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Compute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Compute the distance from each existing point to the new point </a:t>
          </a:r>
        </a:p>
      </dsp:txBody>
      <dsp:txXfrm>
        <a:off x="4047991" y="1432700"/>
        <a:ext cx="1821040" cy="1601392"/>
      </dsp:txXfrm>
    </dsp:sp>
    <dsp:sp modelId="{CCABAE9E-CD18-3C4A-B050-08AFD12E7EAB}">
      <dsp:nvSpPr>
        <dsp:cNvPr id="0" name=""/>
        <dsp:cNvSpPr/>
      </dsp:nvSpPr>
      <dsp:spPr>
        <a:xfrm>
          <a:off x="6071368" y="500046"/>
          <a:ext cx="182104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0A6741-A602-844F-9B2C-852CF51C56FD}">
      <dsp:nvSpPr>
        <dsp:cNvPr id="0" name=""/>
        <dsp:cNvSpPr/>
      </dsp:nvSpPr>
      <dsp:spPr>
        <a:xfrm>
          <a:off x="7940970" y="432096"/>
          <a:ext cx="93075" cy="174819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EC314C-C14E-444F-AEF0-577C8CB84421}">
      <dsp:nvSpPr>
        <dsp:cNvPr id="0" name=""/>
        <dsp:cNvSpPr/>
      </dsp:nvSpPr>
      <dsp:spPr>
        <a:xfrm>
          <a:off x="6579078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697058" y="215251"/>
        <a:ext cx="569661" cy="569661"/>
      </dsp:txXfrm>
    </dsp:sp>
    <dsp:sp modelId="{A265DE41-2050-2941-80AA-5775AE281E11}">
      <dsp:nvSpPr>
        <dsp:cNvPr id="0" name=""/>
        <dsp:cNvSpPr/>
      </dsp:nvSpPr>
      <dsp:spPr>
        <a:xfrm>
          <a:off x="6071368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Identify the response values of the k points closest/nearest to the new point </a:t>
          </a:r>
        </a:p>
      </dsp:txBody>
      <dsp:txXfrm>
        <a:off x="6071368" y="1432700"/>
        <a:ext cx="1821040" cy="1601392"/>
      </dsp:txXfrm>
    </dsp:sp>
    <dsp:sp modelId="{A8390818-9084-C74F-92FB-088FC671AC5E}">
      <dsp:nvSpPr>
        <dsp:cNvPr id="0" name=""/>
        <dsp:cNvSpPr/>
      </dsp:nvSpPr>
      <dsp:spPr>
        <a:xfrm>
          <a:off x="8094746" y="500045"/>
          <a:ext cx="91052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0B0094-B945-AD42-9BFB-53D667619E0A}">
      <dsp:nvSpPr>
        <dsp:cNvPr id="0" name=""/>
        <dsp:cNvSpPr/>
      </dsp:nvSpPr>
      <dsp:spPr>
        <a:xfrm>
          <a:off x="8602456" y="97271"/>
          <a:ext cx="805621" cy="8056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1263" tIns="31263" rIns="31263" bIns="3126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5</a:t>
          </a:r>
        </a:p>
      </dsp:txBody>
      <dsp:txXfrm>
        <a:off x="8720436" y="215251"/>
        <a:ext cx="569661" cy="569661"/>
      </dsp:txXfrm>
    </dsp:sp>
    <dsp:sp modelId="{684AD236-CB52-5D40-A073-FA5B77191B46}">
      <dsp:nvSpPr>
        <dsp:cNvPr id="0" name=""/>
        <dsp:cNvSpPr/>
      </dsp:nvSpPr>
      <dsp:spPr>
        <a:xfrm>
          <a:off x="8094746" y="1068492"/>
          <a:ext cx="18210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3646" tIns="165100" rIns="14364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Compute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Compute the average of the response values of those k neighbors as the best estimate of the response value of the new point </a:t>
          </a:r>
        </a:p>
      </dsp:txBody>
      <dsp:txXfrm>
        <a:off x="8094746" y="1432700"/>
        <a:ext cx="1821040" cy="1601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CFD38-EEEB-FE45-B4E7-37C2348B5F4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CC312-FE01-4045-B194-653835D8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3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7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3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1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0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C312-FE01-4045-B194-653835D84F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7EBB-A641-0941-86FA-5F2B14627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72CD3-0D20-3B47-8928-34E8FC774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C66A2-2BFF-8742-87EE-809038A9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9A02-7385-344B-B196-FDBAC259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73BE-DC1A-1C40-B40D-A7896FD1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2C77-2C2E-FD4C-8C12-B22C40D9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2E04-19A3-6F4B-BD93-C55488E7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1410-9AA3-EF4F-BB5F-124E45A0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8C84-E04D-1747-8F93-850C6C9E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90D5-8C94-5A4A-BB1B-8A90A7F8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61269-9CA3-DF4C-9A3E-C5B490B93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5E91C-CF00-6B47-981E-B9E2004C3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837C-B0AA-FC49-B421-531DC65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F94A-BFC6-034E-973A-1552C0F4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8E07-4F24-F64B-89B6-10B9AFC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A433-1D02-A948-9D58-52AA8C6F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EF0D-102F-4449-83FC-18FC7AA4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1301-F55E-B946-A569-005E9BB5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20D0-F604-F04A-9549-4B4D93AB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919A-1F43-CB4B-9098-A1AF441F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7B4F-0BAF-694A-8929-E0780D2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FEC6-1E41-0647-BE77-BC3044500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C554-7A79-CF4C-B639-3B6178D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EED2-B2F8-5D40-844F-F1DB4DA9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83F7-95B6-B647-945A-03199BAD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B2A1-397C-EB41-AA0A-1347DABA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BF58-A397-874E-9171-427A1B6A5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6957B-DBD6-B74B-9627-2CD255A10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1C941-17EF-8F42-B307-B8D032C5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B06D7-3BA9-A34C-BC28-134C01DE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14E2A-F5AD-D944-A81F-65EE0DF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6D2-B32F-DD4F-905B-5606FB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7F4B-74B7-864F-A2FC-14831DE6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CB0D-60FE-D245-AAEC-CB566C08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18A1D-0421-FF4C-BCE3-A85EFF7E5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BAA3-E205-2645-95F0-79A5B8B5D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364AC-011C-5B42-8261-71F87215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8A1ED-5BDF-9145-80E9-B0D22CB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3149-85AE-004B-8485-DB51A4E5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E2BA-4995-F04E-99CF-C1ECE95D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3360-F46D-9C42-8113-FC679D01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07628-8AAC-5045-A428-66385326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5930-19E7-9B40-A0A9-EAC2F406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3358-A72B-9F41-B6F0-9ABAEBA2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5BB8C-3844-EF4E-A302-3C61808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5D48F-C9B8-D54C-8903-AC39B606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8D8E-73EA-5745-8AD2-EB91AD2B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1B5E-4AF1-EE4F-90A4-E0A4448F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A368F-BF41-D041-A0F4-180F7EB1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D8685-B737-C542-9E8B-E47F3699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3AC67-C509-5246-B7F5-78B084CC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07E0-252D-2E4F-91BD-DC63826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F7E1-3EF4-944D-8F01-C4C84354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3A961-6316-1040-8F0A-CCC7996B7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D2CCC-D908-FB4D-AF91-9CF30DEC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B451E-CC4A-154F-89A4-4E60291A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EEE54-E070-0144-AD8E-92989FF8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AEABF-C000-7348-9903-2851400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05DBD-A652-9B49-BB24-FDDA3CF8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E07D-9B54-5C4F-86E0-3D7EF81D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982A-FBF0-464F-8EDA-2A877EB58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C4A3-664D-3342-A1C6-1D30929D0C26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E2D5-43BA-BB45-850C-E645FD14A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999D-0099-0949-ABC0-B3B2F557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11B0-6DA6-3941-83D8-2DDF564D8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blue_question_mark_icon.sv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blue_question_mark_icon.sv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blue_question_mark_icon.svg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A80A5-857A-9846-8170-8A0F34BFF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7102" b="13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83F06-5456-964D-ABD9-F0996FDB8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2588" y="5307613"/>
            <a:ext cx="2919412" cy="683284"/>
          </a:xfrm>
        </p:spPr>
        <p:txBody>
          <a:bodyPr>
            <a:normAutofit/>
          </a:bodyPr>
          <a:lstStyle/>
          <a:p>
            <a:r>
              <a:rPr lang="en-US" sz="2000" dirty="0"/>
              <a:t>Hussein </a:t>
            </a:r>
            <a:r>
              <a:rPr lang="en-US" sz="2000" dirty="0" err="1"/>
              <a:t>Alrubaye</a:t>
            </a:r>
            <a:endParaRPr lang="en-US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9EE27AC-6794-7940-9304-58870632E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031"/>
          <a:stretch/>
        </p:blipFill>
        <p:spPr>
          <a:xfrm>
            <a:off x="4038601" y="5668707"/>
            <a:ext cx="7188199" cy="477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2EA9E-9FFD-F04D-B7A8-FD4DCCE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Diabetes dataset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A9EAC5E-1520-5147-94A9-4ACC66E4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63835"/>
            <a:ext cx="7188199" cy="23900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4D6D-5E16-544C-9FB1-6E47B6E4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5915076"/>
            <a:ext cx="7188199" cy="263361"/>
          </a:xfrm>
        </p:spPr>
      </p:pic>
      <p:pic>
        <p:nvPicPr>
          <p:cNvPr id="11" name="Picture 10" descr="English: Blue question mark icon based on the linux ...">
            <a:extLst>
              <a:ext uri="{FF2B5EF4-FFF2-40B4-BE49-F238E27FC236}">
                <a16:creationId xmlns:a16="http://schemas.microsoft.com/office/drawing/2014/main" id="{120AE091-B4AB-2440-87FA-40449674C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554740" y="5852716"/>
            <a:ext cx="388080" cy="388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/>
              <p:nvPr/>
            </p:nvSpPr>
            <p:spPr>
              <a:xfrm>
                <a:off x="3672589" y="4561505"/>
                <a:ext cx="7554209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First row distance=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……</m:t>
                            </m:r>
                            <m:sSup>
                              <m:sSup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p/>
                        </m:sSup>
                      </m:e>
                    </m:ra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89" y="4561505"/>
                <a:ext cx="7554209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D5351-3F97-7340-8AB3-94B8F0DC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k-Nearest Neighbors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A2631-0676-4473-ABE7-75D13A6FD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540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30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65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7F211-4CA1-1B47-B2BB-3820E53D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Of machine learning Algorithms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E5A657-8DFC-394A-A717-E5E2604F5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83" t="3612" r="2734" b="7697"/>
          <a:stretch/>
        </p:blipFill>
        <p:spPr>
          <a:xfrm>
            <a:off x="3653604" y="1528762"/>
            <a:ext cx="8405045" cy="44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7F211-4CA1-1B47-B2BB-3820E53D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Type Of machine learning Algorithms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9008EA3-4ABF-4F99-A56D-7B946CB7E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39378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252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ACA3-66F9-9846-AAF6-71918EC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56F45-8931-9B44-BFEE-CEE715B39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983318"/>
            <a:ext cx="7188199" cy="4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5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ACA3-66F9-9846-AAF6-71918EC6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E65CDFD-B972-7D4F-9E40-317AC802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46" y="961812"/>
            <a:ext cx="57337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E43E6D-B7A2-8040-8DF7-D2A18B85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Problems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E12355D-8538-4835-A907-F7BC78196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93179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535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D5351-3F97-7340-8AB3-94B8F0DC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k-Nearest Neighbors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61FBCDF-F166-4B80-A3CA-9E0B2276E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4739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88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9EE27AC-6794-7940-9304-58870632E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031"/>
          <a:stretch/>
        </p:blipFill>
        <p:spPr>
          <a:xfrm>
            <a:off x="4038601" y="5668707"/>
            <a:ext cx="7188199" cy="477260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2EA9E-9FFD-F04D-B7A8-FD4DCCE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Diabetes dataset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A9EAC5E-1520-5147-94A9-4ACC66E4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63835"/>
            <a:ext cx="7188199" cy="23900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4D6D-5E16-544C-9FB1-6E47B6E4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5915076"/>
            <a:ext cx="7188199" cy="263361"/>
          </a:xfrm>
        </p:spPr>
      </p:pic>
      <p:pic>
        <p:nvPicPr>
          <p:cNvPr id="11" name="Picture 10" descr="English: Blue question mark icon based on the linux ...">
            <a:extLst>
              <a:ext uri="{FF2B5EF4-FFF2-40B4-BE49-F238E27FC236}">
                <a16:creationId xmlns:a16="http://schemas.microsoft.com/office/drawing/2014/main" id="{120AE091-B4AB-2440-87FA-40449674C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554740" y="5852716"/>
            <a:ext cx="388080" cy="388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F97B7-0AC6-ED48-A955-E5E288A32877}"/>
              </a:ext>
            </a:extLst>
          </p:cNvPr>
          <p:cNvSpPr txBox="1"/>
          <p:nvPr/>
        </p:nvSpPr>
        <p:spPr>
          <a:xfrm>
            <a:off x="5291528" y="4875781"/>
            <a:ext cx="3867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Y=W*x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FE2B6C-9BFB-5641-8675-AE7855415444}"/>
              </a:ext>
            </a:extLst>
          </p:cNvPr>
          <p:cNvSpPr txBox="1"/>
          <p:nvPr/>
        </p:nvSpPr>
        <p:spPr>
          <a:xfrm>
            <a:off x="2677827" y="5704649"/>
            <a:ext cx="1156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X --&gt;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1E5DF-E153-944A-B924-A53790B4B3A2}"/>
              </a:ext>
            </a:extLst>
          </p:cNvPr>
          <p:cNvSpPr txBox="1"/>
          <p:nvPr/>
        </p:nvSpPr>
        <p:spPr>
          <a:xfrm>
            <a:off x="5937579" y="998984"/>
            <a:ext cx="3390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Find W from this data</a:t>
            </a:r>
          </a:p>
        </p:txBody>
      </p:sp>
    </p:spTree>
    <p:extLst>
      <p:ext uri="{BB962C8B-B14F-4D97-AF65-F5344CB8AC3E}">
        <p14:creationId xmlns:p14="http://schemas.microsoft.com/office/powerpoint/2010/main" val="2515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79EE27AC-6794-7940-9304-58870632E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031"/>
          <a:stretch/>
        </p:blipFill>
        <p:spPr>
          <a:xfrm>
            <a:off x="4038601" y="5668707"/>
            <a:ext cx="7188199" cy="477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2EA9E-9FFD-F04D-B7A8-FD4DCCE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Diabetes dataset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A9EAC5E-1520-5147-94A9-4ACC66E4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63835"/>
            <a:ext cx="7188199" cy="239007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DC4D6D-5E16-544C-9FB1-6E47B6E4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5915076"/>
            <a:ext cx="7188199" cy="263361"/>
          </a:xfrm>
        </p:spPr>
      </p:pic>
      <p:pic>
        <p:nvPicPr>
          <p:cNvPr id="11" name="Picture 10" descr="English: Blue question mark icon based on the linux ...">
            <a:extLst>
              <a:ext uri="{FF2B5EF4-FFF2-40B4-BE49-F238E27FC236}">
                <a16:creationId xmlns:a16="http://schemas.microsoft.com/office/drawing/2014/main" id="{120AE091-B4AB-2440-87FA-40449674C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554740" y="5852716"/>
            <a:ext cx="388080" cy="388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/>
              <p:nvPr/>
            </p:nvSpPr>
            <p:spPr>
              <a:xfrm>
                <a:off x="3437710" y="4875781"/>
                <a:ext cx="7505110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700" dirty="0"/>
                  <a:t>Distance </a:t>
                </a:r>
                <a:r>
                  <a:rPr lang="en-US" sz="2800" dirty="0"/>
                  <a:t>Manhattan=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dirty="0"/>
                  <a:t> </a:t>
                </a:r>
                <a:endParaRPr lang="en-US" sz="27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F97B7-0AC6-ED48-A955-E5E288A32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10" y="4875781"/>
                <a:ext cx="7505110" cy="614142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10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273</Words>
  <Application>Microsoft Macintosh PowerPoint</Application>
  <PresentationFormat>Widescreen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Type Of machine learning Algorithms</vt:lpstr>
      <vt:lpstr>Type Of machine learning Algorithms</vt:lpstr>
      <vt:lpstr>Problems</vt:lpstr>
      <vt:lpstr>Problems</vt:lpstr>
      <vt:lpstr>Problems</vt:lpstr>
      <vt:lpstr>k-Nearest Neighbors</vt:lpstr>
      <vt:lpstr>Diabetes dataset</vt:lpstr>
      <vt:lpstr>Diabetes dataset</vt:lpstr>
      <vt:lpstr>Diabetes dataset</vt:lpstr>
      <vt:lpstr>k-Nearest Neighbors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hussein talib</dc:creator>
  <cp:lastModifiedBy>hussein talib</cp:lastModifiedBy>
  <cp:revision>23</cp:revision>
  <dcterms:created xsi:type="dcterms:W3CDTF">2018-10-06T14:08:29Z</dcterms:created>
  <dcterms:modified xsi:type="dcterms:W3CDTF">2018-10-07T02:47:24Z</dcterms:modified>
</cp:coreProperties>
</file>