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562850" cy="10688638"/>
  <p:notesSz cx="6799263" cy="9929813"/>
  <p:defaultTextStyle>
    <a:defPPr>
      <a:defRPr lang="en-US"/>
    </a:defPPr>
    <a:lvl1pPr marL="0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5" userDrawn="1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634"/>
  </p:normalViewPr>
  <p:slideViewPr>
    <p:cSldViewPr>
      <p:cViewPr varScale="1">
        <p:scale>
          <a:sx n="66" d="100"/>
          <a:sy n="66" d="100"/>
        </p:scale>
        <p:origin x="864" y="66"/>
      </p:cViewPr>
      <p:guideLst>
        <p:guide orient="horz" pos="341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7436802" y="4751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7562850" cy="391916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006" y="9961811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34428" y="4394218"/>
            <a:ext cx="5293995" cy="2731541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8569" y="3771902"/>
            <a:ext cx="730571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6048" y="237525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3529330" y="3296851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3607480" y="3444117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3592354" y="3427986"/>
            <a:ext cx="378143" cy="68783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7214" y="593813"/>
            <a:ext cx="6428423" cy="2731541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5798185" y="0"/>
            <a:ext cx="1764665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7562850" cy="24227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1006" y="9961811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6048" y="242276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1042214" y="5109169"/>
            <a:ext cx="973378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657012" y="4559992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735161" y="4707257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0035" y="4691127"/>
            <a:ext cx="378143" cy="687834"/>
          </a:xfrm>
        </p:spPr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95" y="475050"/>
            <a:ext cx="5420043" cy="907297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13304" y="475053"/>
            <a:ext cx="1197451" cy="911998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7479" y="1599668"/>
            <a:ext cx="378143" cy="687834"/>
          </a:xfrm>
        </p:spPr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49574" y="2380003"/>
            <a:ext cx="7033451" cy="71257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7436802" y="29691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26048" y="3562879"/>
            <a:ext cx="7305713" cy="47505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8569" y="221865"/>
            <a:ext cx="7305713" cy="333485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2" y="4275456"/>
            <a:ext cx="5359644" cy="2607830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006" y="9961811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6048" y="237525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26048" y="3800405"/>
            <a:ext cx="730571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3529330" y="3296851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3607480" y="3444117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2354" y="3427986"/>
            <a:ext cx="378143" cy="68783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831338"/>
            <a:ext cx="6428423" cy="2375253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74" y="356288"/>
            <a:ext cx="7058660" cy="118287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89805" y="9990313"/>
            <a:ext cx="2518429" cy="570061"/>
          </a:xfrm>
        </p:spPr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3774048" y="2455757"/>
            <a:ext cx="7378" cy="751159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49574" y="2137728"/>
            <a:ext cx="3340259" cy="7296777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3970496" y="2137728"/>
            <a:ext cx="3340259" cy="7296777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3781425" y="3429271"/>
            <a:ext cx="0" cy="65271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7562850" cy="225649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7436802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26048" y="2137727"/>
            <a:ext cx="7305713" cy="142515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691" y="9961810"/>
            <a:ext cx="7305713" cy="4845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74" y="2375253"/>
            <a:ext cx="3341572" cy="114238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62829" y="2375253"/>
            <a:ext cx="3342885" cy="114012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2095" y="9990313"/>
            <a:ext cx="2962116" cy="57006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6048" y="1995212"/>
            <a:ext cx="730571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048" y="242276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249574" y="3851811"/>
            <a:ext cx="3342780" cy="595123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3970496" y="3851811"/>
            <a:ext cx="3340259" cy="595713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3529330" y="1490044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3607480" y="1637310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92354" y="1624674"/>
            <a:ext cx="378143" cy="687834"/>
          </a:xfrm>
        </p:spPr>
        <p:txBody>
          <a:bodyPr/>
          <a:lstStyle>
            <a:lvl1pPr algn="ctr">
              <a:defRPr/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92354" y="1614705"/>
            <a:ext cx="378143" cy="687834"/>
          </a:xfrm>
        </p:spPr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7562850" cy="24227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7436802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006" y="9961811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048" y="247027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29330" y="9857300"/>
            <a:ext cx="504190" cy="68783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6048" y="237525"/>
            <a:ext cx="7305713" cy="4750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7436802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7562850" cy="18527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26048" y="950101"/>
            <a:ext cx="2268855" cy="9144724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19" y="1425152"/>
            <a:ext cx="1953736" cy="1543914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15119" y="3087829"/>
            <a:ext cx="1953736" cy="6460194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048" y="237525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6048" y="831339"/>
            <a:ext cx="730571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2583974" y="1068864"/>
            <a:ext cx="4663758" cy="84321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071404" y="356288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149553" y="503554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4427" y="487423"/>
            <a:ext cx="378143" cy="68783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23527" y="9956713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9574" y="9991722"/>
            <a:ext cx="2798255" cy="570061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26048" y="831339"/>
            <a:ext cx="730571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7436802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6048" y="237525"/>
            <a:ext cx="7305713" cy="4703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6048" y="950101"/>
            <a:ext cx="2268855" cy="9144724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6048" y="242276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071404" y="356288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149553" y="503554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4427" y="487423"/>
            <a:ext cx="378143" cy="687834"/>
          </a:xfrm>
        </p:spPr>
        <p:txBody>
          <a:bodyPr/>
          <a:lstStyle/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560" y="7838335"/>
            <a:ext cx="4852829" cy="1900202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81560" y="950101"/>
            <a:ext cx="4852829" cy="66507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119" y="1543915"/>
            <a:ext cx="2016760" cy="8194622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3527" y="9956713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87284" y="9982583"/>
            <a:ext cx="2518429" cy="570061"/>
          </a:xfrm>
        </p:spPr>
        <p:txBody>
          <a:bodyPr/>
          <a:lstStyle/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9574" y="9991722"/>
            <a:ext cx="2964637" cy="57006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10451113"/>
            <a:ext cx="7562850" cy="237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7562850" cy="21716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7436802" y="0"/>
            <a:ext cx="126048" cy="10688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3527" y="9956713"/>
            <a:ext cx="7305713" cy="4824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89805" y="9982583"/>
            <a:ext cx="2518429" cy="57006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2E745A2-14B6-4F88-9F01-D165192F7A2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2095" y="9991722"/>
            <a:ext cx="2962116" cy="570061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048" y="242276"/>
            <a:ext cx="7305713" cy="10204086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6048" y="1989887"/>
            <a:ext cx="7305713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3529330" y="1490044"/>
            <a:ext cx="504190" cy="95010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3607480" y="1637310"/>
            <a:ext cx="347891" cy="65557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592354" y="1621179"/>
            <a:ext cx="378143" cy="68783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D8CCB0-8349-4155-9434-749F67C56D8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49574" y="356288"/>
            <a:ext cx="7058660" cy="118287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49574" y="2375253"/>
            <a:ext cx="7058660" cy="71685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2874489" y="8653961"/>
            <a:ext cx="8382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7562850" cy="2067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760" y="199787"/>
            <a:ext cx="4000847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ALI COULIBALY</a:t>
            </a:r>
            <a:endParaRPr lang="en-US" sz="3200" dirty="0">
              <a:solidFill>
                <a:srgbClr val="A8C6D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225" y="778092"/>
            <a:ext cx="394204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800" dirty="0" smtClean="0">
                <a:solidFill>
                  <a:srgbClr val="A8C6D0"/>
                </a:solidFill>
                <a:latin typeface="Arial" charset="0"/>
                <a:ea typeface="Arial" charset="0"/>
                <a:cs typeface="Arial" charset="0"/>
              </a:rPr>
              <a:t>Formation informatique</a:t>
            </a:r>
            <a:endParaRPr lang="en-US" sz="2800" dirty="0">
              <a:solidFill>
                <a:srgbClr val="A8C6D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996060"/>
            <a:ext cx="2298513" cy="3670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873" y="2982119"/>
            <a:ext cx="1482912" cy="40011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C:\Users\HOME\AppData\Local\Microsoft\Windows\Temporary Internet Files\Content.IE5\UXL89T6S\Home_icon_bla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862" y="3697980"/>
            <a:ext cx="296582" cy="323898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>
            <a:off x="0" y="4988893"/>
            <a:ext cx="2298513" cy="1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21266" y="6211428"/>
            <a:ext cx="2298513" cy="1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OME\AppData\Local\Microsoft\Windows\Temporary Internet Files\Content.IE5\UXL89T6S\1024px-Aiga_mai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742" y="5210893"/>
            <a:ext cx="223982" cy="244610"/>
          </a:xfrm>
          <a:prstGeom prst="rect">
            <a:avLst/>
          </a:prstGeom>
          <a:noFill/>
        </p:spPr>
      </p:pic>
      <p:pic>
        <p:nvPicPr>
          <p:cNvPr id="1028" name="Picture 4" descr="C:\Users\HOME\AppData\Local\Microsoft\Windows\Temporary Internet Files\Content.IE5\HSY1BAV6\6xqF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673" y="6368530"/>
            <a:ext cx="213168" cy="236418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-21265" y="7838889"/>
            <a:ext cx="2406342" cy="3853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693" y="7854944"/>
            <a:ext cx="2291347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PROPOS DE MOI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-1604527" y="6320239"/>
            <a:ext cx="8177584" cy="733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1679" y="2220119"/>
            <a:ext cx="11204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Education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91678" y="2601257"/>
            <a:ext cx="4374590" cy="4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1679" y="3751321"/>
            <a:ext cx="3183060" cy="338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Experiences Proffessionnelles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91678" y="4132455"/>
            <a:ext cx="4374590" cy="4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7024" y="7611331"/>
            <a:ext cx="1651746" cy="338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Compétences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7024" y="8066635"/>
            <a:ext cx="4374590" cy="4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1679" y="9652930"/>
            <a:ext cx="1334621" cy="323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43226" y="9639320"/>
            <a:ext cx="1283074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Langues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91678" y="10047936"/>
            <a:ext cx="4374590" cy="48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1678" y="2807447"/>
            <a:ext cx="47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Lycée Auguste Escoffier </a:t>
            </a:r>
            <a:r>
              <a:rPr lang="mr-IN" sz="1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 Eragny </a:t>
            </a:r>
            <a:r>
              <a:rPr lang="mr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Niveau </a:t>
            </a:r>
            <a:r>
              <a:rPr lang="fr-FR" sz="12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Terminale BAC Pro ELEC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53770" y="4309279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Leader Price</a:t>
            </a:r>
            <a:endParaRPr lang="fr-F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Employé polyvalent </a:t>
            </a:r>
            <a:r>
              <a:rPr lang="mr-IN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04/01/2021 </a:t>
            </a:r>
            <a:r>
              <a:rPr lang="fr-FR" sz="1400" i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29/01/2021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90826" y="1017272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Anglais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60562" y="3285892"/>
            <a:ext cx="477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Lycée Auguste Escoffier </a:t>
            </a:r>
            <a:r>
              <a:rPr lang="mr-IN" sz="12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Eragny </a:t>
            </a:r>
            <a:r>
              <a:rPr lang="mr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2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BEP ELEC</a:t>
            </a:r>
            <a:endParaRPr lang="fr-FR" sz="1200" i="1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693" y="8361013"/>
            <a:ext cx="22097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Résistant physiquement, Organisé, Ponctuel, Dynamique, Empathique, Patient</a:t>
            </a:r>
          </a:p>
          <a:p>
            <a:pPr defTabSz="685800">
              <a:defRPr/>
            </a:pPr>
            <a:endParaRPr lang="fr-FR" sz="1100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  <a:p>
            <a:pPr defTabSz="685800">
              <a:defRPr/>
            </a:pPr>
            <a:r>
              <a:rPr lang="fr-FR" sz="11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Mes hobbies : Basket, Football, Manga, Cuisine, Le monde animal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PROPOS DE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</a:t>
            </a:r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1425" y="10172720"/>
            <a:ext cx="825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Français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5278" y="10180404"/>
            <a:ext cx="105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Espagnol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606679" y="10325120"/>
            <a:ext cx="89146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552825" y="1032512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60562" y="5626849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Artisanparis</a:t>
            </a:r>
            <a:r>
              <a:rPr lang="fr-F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/ Pontoise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Technicien de maintenance </a:t>
            </a:r>
            <a:r>
              <a:rPr lang="mr-IN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400" i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Nov.2017 / 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Déc.2017</a:t>
            </a:r>
            <a:endParaRPr lang="fr-FR" sz="1400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67023" y="6236721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Dalkia / Sevran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Technicien de maintenance </a:t>
            </a:r>
            <a:r>
              <a:rPr lang="mr-IN" sz="1400" i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400" i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Avr. 2017 / Mai. 2017</a:t>
            </a:r>
            <a:endParaRPr lang="fr-FR" sz="1400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763236" y="8653961"/>
            <a:ext cx="840742" cy="533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Power Point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49265" y="8625500"/>
            <a:ext cx="899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Word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44470" y="820822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Personnelles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850825" y="8639289"/>
            <a:ext cx="939683" cy="209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18125" y="8613404"/>
            <a:ext cx="1048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Entreprenant</a:t>
            </a:r>
            <a:endParaRPr lang="fr-FR" sz="1100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943520" y="8638331"/>
            <a:ext cx="962026" cy="21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22737" y="8626350"/>
            <a:ext cx="107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Motivé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850825" y="8900899"/>
            <a:ext cx="939683" cy="205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28110" y="8882561"/>
            <a:ext cx="899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Innovant</a:t>
            </a:r>
            <a:endParaRPr lang="fr-FR" sz="1100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925325" y="8891689"/>
            <a:ext cx="962026" cy="21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75888" y="8207568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Professionnelles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2214" y="8850564"/>
            <a:ext cx="991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Persévérant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3922" y="4122817"/>
            <a:ext cx="2011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2 Impasse des rougettes </a:t>
            </a:r>
          </a:p>
          <a:p>
            <a:pPr algn="ctr"/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95800 Cergy</a:t>
            </a:r>
            <a:endParaRPr lang="fr-FR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4397" y="5605719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ali.c95800@gmail.com</a:t>
            </a:r>
            <a:endParaRPr lang="fr-FR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8893" y="6664445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latin typeface="Arial" charset="0"/>
                <a:ea typeface="Arial" charset="0"/>
                <a:cs typeface="Arial" charset="0"/>
              </a:rPr>
              <a:t>06 25 36 76 15</a:t>
            </a:r>
            <a:br>
              <a:rPr lang="fr-FR" sz="1200" dirty="0" smtClean="0">
                <a:latin typeface="Arial" charset="0"/>
                <a:ea typeface="Arial" charset="0"/>
                <a:cs typeface="Arial" charset="0"/>
              </a:rPr>
            </a:br>
            <a:endParaRPr lang="fr-FR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57"/>
          <p:cNvSpPr txBox="1"/>
          <p:nvPr/>
        </p:nvSpPr>
        <p:spPr>
          <a:xfrm>
            <a:off x="2867023" y="4962385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Franprix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Employé polyvalent </a:t>
            </a:r>
            <a:r>
              <a:rPr lang="mr-IN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2 Nov. 2020 / 20 Nov. 2020</a:t>
            </a:r>
            <a:endParaRPr lang="fr-FR" sz="1400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57"/>
          <p:cNvSpPr txBox="1"/>
          <p:nvPr/>
        </p:nvSpPr>
        <p:spPr>
          <a:xfrm>
            <a:off x="2867023" y="6881420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charset="0"/>
                <a:ea typeface="Arial" charset="0"/>
                <a:cs typeface="Arial" charset="0"/>
              </a:rPr>
              <a:t>Dalkia / Pontoise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Technicien de maintenance </a:t>
            </a:r>
            <a:r>
              <a:rPr lang="mr-IN" sz="1400" i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fr-FR" sz="1400" i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400" i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Déc. 2016</a:t>
            </a:r>
            <a:endParaRPr lang="fr-FR" sz="1400" dirty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Rounded Rectangle 86"/>
          <p:cNvSpPr/>
          <p:nvPr/>
        </p:nvSpPr>
        <p:spPr>
          <a:xfrm>
            <a:off x="5920711" y="9139921"/>
            <a:ext cx="962026" cy="21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20711" y="9106321"/>
            <a:ext cx="949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Autonome</a:t>
            </a:r>
            <a:endParaRPr lang="fr-FR" sz="1100" dirty="0"/>
          </a:p>
        </p:txBody>
      </p:sp>
      <p:sp>
        <p:nvSpPr>
          <p:cNvPr id="74" name="Oval 53"/>
          <p:cNvSpPr/>
          <p:nvPr/>
        </p:nvSpPr>
        <p:spPr>
          <a:xfrm>
            <a:off x="4606679" y="10325120"/>
            <a:ext cx="89146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53"/>
          <p:cNvSpPr/>
          <p:nvPr/>
        </p:nvSpPr>
        <p:spPr>
          <a:xfrm flipH="1">
            <a:off x="8126542" y="10331865"/>
            <a:ext cx="60329" cy="694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8167" y="1250527"/>
            <a:ext cx="21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ans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257</TotalTime>
  <Words>144</Words>
  <Application>Microsoft Office PowerPoint</Application>
  <PresentationFormat>Personnalisé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Georgia</vt:lpstr>
      <vt:lpstr>Wingdings</vt:lpstr>
      <vt:lpstr>Wingdings 2</vt:lpstr>
      <vt:lpstr>Civic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Stagiaire</cp:lastModifiedBy>
  <cp:revision>48</cp:revision>
  <cp:lastPrinted>2021-02-15T15:50:14Z</cp:lastPrinted>
  <dcterms:created xsi:type="dcterms:W3CDTF">2017-01-19T16:03:06Z</dcterms:created>
  <dcterms:modified xsi:type="dcterms:W3CDTF">2021-02-15T15:51:16Z</dcterms:modified>
</cp:coreProperties>
</file>