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" userId="92b334595ec47221" providerId="LiveId" clId="{B6CE3DA5-EF23-491C-9DA7-0E0F29466A78}"/>
    <pc:docChg chg="custSel modSld">
      <pc:chgData name="Ali" userId="92b334595ec47221" providerId="LiveId" clId="{B6CE3DA5-EF23-491C-9DA7-0E0F29466A78}" dt="2024-12-14T14:19:06.162" v="86" actId="20577"/>
      <pc:docMkLst>
        <pc:docMk/>
      </pc:docMkLst>
      <pc:sldChg chg="modSp mod">
        <pc:chgData name="Ali" userId="92b334595ec47221" providerId="LiveId" clId="{B6CE3DA5-EF23-491C-9DA7-0E0F29466A78}" dt="2024-12-14T14:19:06.162" v="86" actId="20577"/>
        <pc:sldMkLst>
          <pc:docMk/>
          <pc:sldMk cId="4069947968" sldId="259"/>
        </pc:sldMkLst>
        <pc:spChg chg="mod">
          <ac:chgData name="Ali" userId="92b334595ec47221" providerId="LiveId" clId="{B6CE3DA5-EF23-491C-9DA7-0E0F29466A78}" dt="2024-12-14T14:19:06.162" v="86" actId="20577"/>
          <ac:spMkLst>
            <pc:docMk/>
            <pc:sldMk cId="4069947968" sldId="259"/>
            <ac:spMk id="3" creationId="{94FE591D-006E-4D22-8C2B-7B48EEAE9BF4}"/>
          </ac:spMkLst>
        </pc:spChg>
      </pc:sldChg>
      <pc:sldChg chg="modSp mod">
        <pc:chgData name="Ali" userId="92b334595ec47221" providerId="LiveId" clId="{B6CE3DA5-EF23-491C-9DA7-0E0F29466A78}" dt="2024-12-06T16:21:49.496" v="77" actId="20577"/>
        <pc:sldMkLst>
          <pc:docMk/>
          <pc:sldMk cId="4236060893" sldId="260"/>
        </pc:sldMkLst>
        <pc:spChg chg="mod">
          <ac:chgData name="Ali" userId="92b334595ec47221" providerId="LiveId" clId="{B6CE3DA5-EF23-491C-9DA7-0E0F29466A78}" dt="2024-12-06T16:21:49.496" v="77" actId="20577"/>
          <ac:spMkLst>
            <pc:docMk/>
            <pc:sldMk cId="4236060893" sldId="260"/>
            <ac:spMk id="3" creationId="{6B153186-8DF3-403A-A4FE-763916622E5D}"/>
          </ac:spMkLst>
        </pc:spChg>
      </pc:sldChg>
      <pc:sldChg chg="modSp mod">
        <pc:chgData name="Ali" userId="92b334595ec47221" providerId="LiveId" clId="{B6CE3DA5-EF23-491C-9DA7-0E0F29466A78}" dt="2024-12-06T20:11:31.623" v="84" actId="20577"/>
        <pc:sldMkLst>
          <pc:docMk/>
          <pc:sldMk cId="4157158896" sldId="261"/>
        </pc:sldMkLst>
        <pc:spChg chg="mod">
          <ac:chgData name="Ali" userId="92b334595ec47221" providerId="LiveId" clId="{B6CE3DA5-EF23-491C-9DA7-0E0F29466A78}" dt="2024-12-06T20:11:31.623" v="84" actId="20577"/>
          <ac:spMkLst>
            <pc:docMk/>
            <pc:sldMk cId="4157158896" sldId="261"/>
            <ac:spMk id="3" creationId="{81D65C43-F585-4FC1-BD79-4F23E944E2C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DFDD1-50D2-4D67-AB82-775650030003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AE67-144E-40B5-9827-4BB58D447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330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DFDD1-50D2-4D67-AB82-775650030003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AE67-144E-40B5-9827-4BB58D447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8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DFDD1-50D2-4D67-AB82-775650030003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AE67-144E-40B5-9827-4BB58D4478C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30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DFDD1-50D2-4D67-AB82-775650030003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AE67-144E-40B5-9827-4BB58D447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72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DFDD1-50D2-4D67-AB82-775650030003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AE67-144E-40B5-9827-4BB58D4478C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5363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DFDD1-50D2-4D67-AB82-775650030003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AE67-144E-40B5-9827-4BB58D447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5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DFDD1-50D2-4D67-AB82-775650030003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AE67-144E-40B5-9827-4BB58D447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328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DFDD1-50D2-4D67-AB82-775650030003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AE67-144E-40B5-9827-4BB58D447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832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DFDD1-50D2-4D67-AB82-775650030003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AE67-144E-40B5-9827-4BB58D447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415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DFDD1-50D2-4D67-AB82-775650030003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AE67-144E-40B5-9827-4BB58D447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166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DFDD1-50D2-4D67-AB82-775650030003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AE67-144E-40B5-9827-4BB58D447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858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DFDD1-50D2-4D67-AB82-775650030003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AE67-144E-40B5-9827-4BB58D447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468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DFDD1-50D2-4D67-AB82-775650030003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AE67-144E-40B5-9827-4BB58D447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132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DFDD1-50D2-4D67-AB82-775650030003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AE67-144E-40B5-9827-4BB58D447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740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DFDD1-50D2-4D67-AB82-775650030003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AE67-144E-40B5-9827-4BB58D447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765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AE67-144E-40B5-9827-4BB58D4478C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DFDD1-50D2-4D67-AB82-775650030003}" type="datetimeFigureOut">
              <a:rPr lang="en-US" smtClean="0"/>
              <a:t>12/14/2024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852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DFDD1-50D2-4D67-AB82-775650030003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4B0AE67-144E-40B5-9827-4BB58D447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7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مشق آیه «بسم الله الرحمن الرحیم» - معلی">
            <a:extLst>
              <a:ext uri="{FF2B5EF4-FFF2-40B4-BE49-F238E27FC236}">
                <a16:creationId xmlns:a16="http://schemas.microsoft.com/office/drawing/2014/main" id="{F72CF683-3C7E-4575-AF4E-325579FB6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4408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E591D-006E-4D22-8C2B-7B48EEAE9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57201"/>
            <a:ext cx="8596668" cy="5584162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endParaRPr lang="en-US" sz="2400" dirty="0">
              <a:cs typeface="B Titr" panose="00000700000000000000" pitchFamily="2" charset="-78"/>
            </a:endParaRPr>
          </a:p>
          <a:p>
            <a:pPr marL="0" indent="0" algn="ctr" rtl="1">
              <a:buNone/>
            </a:pPr>
            <a:endParaRPr lang="en-US" sz="2400" dirty="0">
              <a:cs typeface="B Titr" panose="00000700000000000000" pitchFamily="2" charset="-78"/>
            </a:endParaRPr>
          </a:p>
          <a:p>
            <a:pPr marL="0" indent="0" algn="ctr" rtl="1">
              <a:buNone/>
            </a:pPr>
            <a:r>
              <a:rPr lang="fa-IR" sz="2400" b="1" dirty="0">
                <a:cs typeface="B Titr" panose="00000700000000000000" pitchFamily="2" charset="-78"/>
              </a:rPr>
              <a:t>استاد</a:t>
            </a:r>
            <a:r>
              <a:rPr lang="fa-IR" sz="2400" b="1">
                <a:cs typeface="B Titr" panose="00000700000000000000" pitchFamily="2" charset="-78"/>
              </a:rPr>
              <a:t>: امیر </a:t>
            </a:r>
            <a:r>
              <a:rPr lang="fa-IR" sz="2400" b="1" dirty="0">
                <a:cs typeface="B Titr" panose="00000700000000000000" pitchFamily="2" charset="-78"/>
              </a:rPr>
              <a:t>مسافری</a:t>
            </a:r>
          </a:p>
          <a:p>
            <a:pPr marL="0" indent="0" algn="ctr" rtl="1">
              <a:buNone/>
            </a:pPr>
            <a:r>
              <a:rPr lang="fa-IR" sz="2400" b="1" dirty="0">
                <a:cs typeface="B Titr" panose="00000700000000000000" pitchFamily="2" charset="-78"/>
              </a:rPr>
              <a:t>نویسنده:علی عطازاده</a:t>
            </a:r>
            <a:endParaRPr lang="en-US" sz="2400" b="1" dirty="0">
              <a:cs typeface="B Titr" panose="00000700000000000000" pitchFamily="2" charset="-78"/>
            </a:endParaRPr>
          </a:p>
          <a:p>
            <a:pPr marL="0" indent="0" algn="ctr" rtl="1">
              <a:buNone/>
            </a:pPr>
            <a:r>
              <a:rPr lang="fa-IR" sz="2400" b="1" dirty="0">
                <a:cs typeface="B Titr" panose="00000700000000000000" pitchFamily="2" charset="-78"/>
              </a:rPr>
              <a:t>موضوع:ایجاد جملات فرانسوی</a:t>
            </a:r>
            <a:endParaRPr lang="en-US" sz="2400" b="1" dirty="0">
              <a:cs typeface="B Titr" panose="00000700000000000000" pitchFamily="2" charset="-78"/>
            </a:endParaRPr>
          </a:p>
          <a:p>
            <a:pPr marL="0" indent="0" algn="ctr" rtl="1">
              <a:buNone/>
            </a:pPr>
            <a:endParaRPr lang="en-US" sz="2800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699479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5D8A1-0D4A-4FDC-9882-2DFF348F5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solidFill>
                  <a:schemeClr val="tx1"/>
                </a:solidFill>
                <a:cs typeface="B Titr" panose="00000700000000000000" pitchFamily="2" charset="-78"/>
              </a:rPr>
              <a:t>توضیحات زبان فرانسه</a:t>
            </a:r>
            <a:endParaRPr lang="en-US" dirty="0">
              <a:solidFill>
                <a:schemeClr val="tx1"/>
              </a:solidFill>
              <a:cs typeface="B Titr" panose="000007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C4730-45A6-4836-9D4A-AA8C5DAF8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 rtl="1">
              <a:buClr>
                <a:schemeClr val="tx1"/>
              </a:buClr>
              <a:buFont typeface="+mj-lt"/>
              <a:buAutoNum type="arabicPeriod"/>
            </a:pPr>
            <a:r>
              <a:rPr lang="en-US" sz="2400" dirty="0"/>
              <a:t>Article</a:t>
            </a:r>
          </a:p>
          <a:p>
            <a:pPr algn="ctr" rtl="1">
              <a:buClr>
                <a:schemeClr val="tx1"/>
              </a:buClr>
              <a:buFont typeface="+mj-lt"/>
              <a:buAutoNum type="arabicPeriod"/>
            </a:pPr>
            <a:r>
              <a:rPr lang="en-US" sz="2400" dirty="0"/>
              <a:t>Noun</a:t>
            </a:r>
          </a:p>
          <a:p>
            <a:pPr algn="ctr" rtl="1">
              <a:buClr>
                <a:schemeClr val="tx1"/>
              </a:buClr>
              <a:buFont typeface="+mj-lt"/>
              <a:buAutoNum type="arabicPeriod"/>
            </a:pPr>
            <a:r>
              <a:rPr lang="en-US" sz="2400" dirty="0"/>
              <a:t>Verb</a:t>
            </a:r>
          </a:p>
          <a:p>
            <a:pPr algn="ctr" rtl="1">
              <a:buClr>
                <a:schemeClr val="tx1"/>
              </a:buClr>
              <a:buFont typeface="+mj-lt"/>
              <a:buAutoNum type="arabicPeriod"/>
            </a:pPr>
            <a:r>
              <a:rPr lang="en-US" sz="2400" dirty="0"/>
              <a:t>Adjective</a:t>
            </a:r>
          </a:p>
          <a:p>
            <a:pPr marL="0" indent="0" algn="ctr" rtl="1">
              <a:buClr>
                <a:schemeClr val="tx1"/>
              </a:buCl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40897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6F9AE-69B1-4100-A821-13E8AE9C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solidFill>
                  <a:schemeClr val="tx1"/>
                </a:solidFill>
                <a:cs typeface="B Titr" panose="00000700000000000000" pitchFamily="2" charset="-78"/>
              </a:rPr>
              <a:t>شناساگرها</a:t>
            </a:r>
            <a:r>
              <a:rPr lang="en-US" dirty="0">
                <a:solidFill>
                  <a:schemeClr val="tx1"/>
                </a:solidFill>
                <a:cs typeface="B Titr" panose="00000700000000000000" pitchFamily="2" charset="-78"/>
              </a:rPr>
              <a:t>(article)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15245F-935C-4B85-983C-1B0C95CC8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rtl="1">
              <a:buNone/>
            </a:pPr>
            <a:r>
              <a:rPr lang="fa-IR" dirty="0">
                <a:solidFill>
                  <a:schemeClr val="tx1"/>
                </a:solidFill>
              </a:rPr>
              <a:t>شناساگر های مانند:</a:t>
            </a:r>
          </a:p>
          <a:p>
            <a:pPr algn="ctr" rtl="1"/>
            <a:r>
              <a:rPr lang="en-US" dirty="0">
                <a:solidFill>
                  <a:schemeClr val="tx1"/>
                </a:solidFill>
              </a:rPr>
              <a:t>Le</a:t>
            </a:r>
            <a:r>
              <a:rPr lang="fa-IR" dirty="0">
                <a:solidFill>
                  <a:schemeClr val="tx1"/>
                </a:solidFill>
              </a:rPr>
              <a:t>(مذکر)</a:t>
            </a:r>
          </a:p>
          <a:p>
            <a:pPr algn="ctr" rtl="1"/>
            <a:r>
              <a:rPr lang="en-US" dirty="0">
                <a:solidFill>
                  <a:schemeClr val="tx1"/>
                </a:solidFill>
              </a:rPr>
              <a:t>La</a:t>
            </a:r>
            <a:r>
              <a:rPr lang="fa-IR" dirty="0">
                <a:solidFill>
                  <a:schemeClr val="tx1"/>
                </a:solidFill>
              </a:rPr>
              <a:t>(مونث)</a:t>
            </a:r>
            <a:endParaRPr lang="en-US" dirty="0">
              <a:solidFill>
                <a:schemeClr val="tx1"/>
              </a:solidFill>
            </a:endParaRPr>
          </a:p>
          <a:p>
            <a:pPr algn="ctr" rtl="1"/>
            <a:r>
              <a:rPr lang="en-US" dirty="0">
                <a:solidFill>
                  <a:schemeClr val="tx1"/>
                </a:solidFill>
              </a:rPr>
              <a:t>Les</a:t>
            </a:r>
            <a:r>
              <a:rPr lang="fa-IR" dirty="0">
                <a:solidFill>
                  <a:schemeClr val="tx1"/>
                </a:solidFill>
              </a:rPr>
              <a:t>(جمع)</a:t>
            </a:r>
            <a:endParaRPr lang="en-US" dirty="0">
              <a:solidFill>
                <a:schemeClr val="tx1"/>
              </a:solidFill>
            </a:endParaRPr>
          </a:p>
          <a:p>
            <a:pPr algn="ctr" rtl="1"/>
            <a:r>
              <a:rPr lang="en-US" dirty="0">
                <a:solidFill>
                  <a:schemeClr val="tx1"/>
                </a:solidFill>
              </a:rPr>
              <a:t>l’</a:t>
            </a:r>
            <a:r>
              <a:rPr lang="fa-IR" dirty="0">
                <a:solidFill>
                  <a:schemeClr val="tx1"/>
                </a:solidFill>
              </a:rPr>
              <a:t>(حروف صدا دار)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1987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928B5-DA0F-4A93-A788-F41B65A9F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solidFill>
                  <a:schemeClr val="tx1"/>
                </a:solidFill>
                <a:cs typeface="B Titr" panose="00000700000000000000" pitchFamily="2" charset="-78"/>
              </a:rPr>
              <a:t>اسم ها</a:t>
            </a:r>
            <a:r>
              <a:rPr lang="fa-I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53186-8DF3-403A-A4FE-763916622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/>
              <a:t>مانند بقیه زبان های دیگر زبان فرانسوی نیز یک بخش اسم در جمله دارد با این تفاوت که همه اسم ها بدون استسنا جنسیت دارند یا مذکر هستند یا مونث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0608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275D2-7013-4462-888E-51BA30068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(verb)</a:t>
            </a:r>
            <a:r>
              <a:rPr lang="fa-IR" dirty="0">
                <a:solidFill>
                  <a:schemeClr val="tx1"/>
                </a:solidFill>
                <a:cs typeface="B Titr" panose="00000700000000000000" pitchFamily="2" charset="-78"/>
              </a:rPr>
              <a:t>فعل</a:t>
            </a:r>
            <a:endParaRPr lang="en-US" dirty="0">
              <a:solidFill>
                <a:schemeClr val="tx1"/>
              </a:solidFill>
              <a:cs typeface="B Titr" panose="000007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65C43-F585-4FC1-BD79-4F23E944E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/>
              <a:t>شکل فعل ها در زبان فرانسوی با توجه به نوع ضمیر عوض میشد</a:t>
            </a:r>
          </a:p>
          <a:p>
            <a:pPr algn="ctr" rtl="1"/>
            <a:r>
              <a:rPr lang="en-US" dirty="0"/>
              <a:t>je mange</a:t>
            </a:r>
          </a:p>
          <a:p>
            <a:pPr algn="ctr" rtl="1"/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manges</a:t>
            </a:r>
            <a:endParaRPr lang="en-US" dirty="0"/>
          </a:p>
          <a:p>
            <a:pPr algn="ctr" rtl="1"/>
            <a:r>
              <a:rPr lang="en-US" dirty="0"/>
              <a:t>Il/</a:t>
            </a:r>
            <a:r>
              <a:rPr lang="en-US" dirty="0" err="1"/>
              <a:t>elle</a:t>
            </a:r>
            <a:r>
              <a:rPr lang="en-US" dirty="0"/>
              <a:t> mange</a:t>
            </a:r>
          </a:p>
          <a:p>
            <a:pPr algn="ctr" rtl="1"/>
            <a:r>
              <a:rPr lang="en-US" dirty="0"/>
              <a:t>nous </a:t>
            </a:r>
            <a:r>
              <a:rPr lang="en-US" dirty="0" err="1"/>
              <a:t>mangeons</a:t>
            </a:r>
            <a:endParaRPr lang="en-US" dirty="0"/>
          </a:p>
          <a:p>
            <a:pPr algn="ctr" rtl="1"/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mangez</a:t>
            </a:r>
            <a:endParaRPr lang="en-US" dirty="0"/>
          </a:p>
          <a:p>
            <a:pPr algn="ctr" rtl="1"/>
            <a:r>
              <a:rPr lang="en-US" dirty="0" err="1"/>
              <a:t>Ils</a:t>
            </a:r>
            <a:r>
              <a:rPr lang="en-US" dirty="0"/>
              <a:t>/</a:t>
            </a:r>
            <a:r>
              <a:rPr lang="en-US" dirty="0" err="1"/>
              <a:t>elles</a:t>
            </a:r>
            <a:r>
              <a:rPr lang="en-US" dirty="0"/>
              <a:t> </a:t>
            </a:r>
            <a:r>
              <a:rPr lang="en-US" dirty="0" err="1"/>
              <a:t>mangent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588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BFF0-BEE8-4B55-8569-4EF97B7CE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solidFill>
                  <a:schemeClr val="tx1"/>
                </a:solidFill>
                <a:cs typeface="B Titr" panose="00000700000000000000" pitchFamily="2" charset="-78"/>
              </a:rPr>
              <a:t>صفت ها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(adjective)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2101F-5C18-4281-9F41-64BD9CDA2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/>
              <a:t>در زبان فرانسه نیز مثل بقیه زبان ها صفت وجود دارد اما با این تفاوت که صفت ها در این زبان حالت های مونث مذکر و جمع نیز دارند و نسبت به اسم تغییر میکنند</a:t>
            </a:r>
          </a:p>
          <a:p>
            <a:pPr algn="ctr" rtl="1"/>
            <a:r>
              <a:rPr lang="en-US" dirty="0"/>
              <a:t>Grand</a:t>
            </a:r>
            <a:r>
              <a:rPr lang="fa-IR" dirty="0"/>
              <a:t>(مذکر مفرد)</a:t>
            </a:r>
          </a:p>
          <a:p>
            <a:pPr algn="ctr" rtl="1"/>
            <a:r>
              <a:rPr lang="en-US" dirty="0"/>
              <a:t>Grande</a:t>
            </a:r>
            <a:r>
              <a:rPr lang="fa-IR" dirty="0"/>
              <a:t>(مونث مفرد)</a:t>
            </a:r>
          </a:p>
          <a:p>
            <a:pPr algn="ctr" rtl="1"/>
            <a:r>
              <a:rPr lang="en-US" dirty="0"/>
              <a:t>Grands</a:t>
            </a:r>
            <a:r>
              <a:rPr lang="fa-IR" dirty="0"/>
              <a:t>(مذکر جمع)</a:t>
            </a:r>
          </a:p>
          <a:p>
            <a:pPr algn="ctr" rtl="1"/>
            <a:r>
              <a:rPr lang="en-US" dirty="0"/>
              <a:t>Grandes</a:t>
            </a:r>
            <a:r>
              <a:rPr lang="fa-IR" dirty="0"/>
              <a:t>(مونث جمع)</a:t>
            </a:r>
          </a:p>
          <a:p>
            <a:pPr algn="ct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009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0EDE3BF-F737-457E-ABD2-119945920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566" y="89647"/>
            <a:ext cx="8641976" cy="6660777"/>
          </a:xfrm>
        </p:spPr>
      </p:pic>
    </p:spTree>
    <p:extLst>
      <p:ext uri="{BB962C8B-B14F-4D97-AF65-F5344CB8AC3E}">
        <p14:creationId xmlns:p14="http://schemas.microsoft.com/office/powerpoint/2010/main" val="25657730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960555-2858-425D-9BDF-247379C57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670" y="430352"/>
            <a:ext cx="8471647" cy="5997295"/>
          </a:xfrm>
        </p:spPr>
      </p:pic>
    </p:spTree>
    <p:extLst>
      <p:ext uri="{BB962C8B-B14F-4D97-AF65-F5344CB8AC3E}">
        <p14:creationId xmlns:p14="http://schemas.microsoft.com/office/powerpoint/2010/main" val="1285932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</TotalTime>
  <Words>175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توضیحات زبان فرانسه</vt:lpstr>
      <vt:lpstr>شناساگرها(article)</vt:lpstr>
      <vt:lpstr>اسم ها((noun</vt:lpstr>
      <vt:lpstr>(verb)فعل</vt:lpstr>
      <vt:lpstr>صفت ها(adjective)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</dc:creator>
  <cp:lastModifiedBy>Ali</cp:lastModifiedBy>
  <cp:revision>10</cp:revision>
  <dcterms:created xsi:type="dcterms:W3CDTF">2024-12-06T14:25:09Z</dcterms:created>
  <dcterms:modified xsi:type="dcterms:W3CDTF">2024-12-14T14:19:12Z</dcterms:modified>
</cp:coreProperties>
</file>