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4572000" cy="1368798"/>
          </a:xfrm>
        </p:spPr>
        <p:txBody>
          <a:bodyPr/>
          <a:lstStyle/>
          <a:p>
            <a:pPr algn="l"/>
            <a:r>
              <a:rPr lang="en-US" dirty="0" smtClean="0"/>
              <a:t>Smart Home Project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57" y="2880772"/>
            <a:ext cx="5985159" cy="1606102"/>
          </a:xfrm>
        </p:spPr>
        <p:txBody>
          <a:bodyPr>
            <a:normAutofit/>
          </a:bodyPr>
          <a:lstStyle/>
          <a:p>
            <a:r>
              <a:rPr lang="en-US" dirty="0" smtClean="0"/>
              <a:t>Ali Abd El-Fattah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6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sz="2800" dirty="0" smtClean="0"/>
              <a:t>Project Purpose.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Project Description.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Project Tools.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Hardware Connections.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Software Explanation.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Project Configuration.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Summary.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5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3124200"/>
            <a:ext cx="7680960" cy="112776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main </a:t>
            </a:r>
            <a:r>
              <a:rPr lang="en-US" sz="3200" dirty="0"/>
              <a:t>p</a:t>
            </a:r>
            <a:r>
              <a:rPr lang="en-US" sz="3200" dirty="0" smtClean="0"/>
              <a:t>urpose </a:t>
            </a:r>
            <a:r>
              <a:rPr lang="en-US" sz="3200" dirty="0"/>
              <a:t>o</a:t>
            </a:r>
            <a:r>
              <a:rPr lang="en-US" sz="3200" dirty="0" smtClean="0"/>
              <a:t>f </a:t>
            </a:r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p</a:t>
            </a:r>
            <a:r>
              <a:rPr lang="en-US" sz="3200" dirty="0" smtClean="0"/>
              <a:t>roject </a:t>
            </a:r>
            <a:r>
              <a:rPr lang="en-US" sz="3200" dirty="0"/>
              <a:t>i</a:t>
            </a:r>
            <a:r>
              <a:rPr lang="en-US" sz="3200" dirty="0" smtClean="0"/>
              <a:t>s </a:t>
            </a:r>
            <a:r>
              <a:rPr lang="en-US" sz="3200" dirty="0"/>
              <a:t>t</a:t>
            </a:r>
            <a:r>
              <a:rPr lang="en-US" sz="3200" dirty="0" smtClean="0"/>
              <a:t>o </a:t>
            </a:r>
            <a:r>
              <a:rPr lang="en-US" sz="3200" dirty="0"/>
              <a:t>c</a:t>
            </a:r>
            <a:r>
              <a:rPr lang="en-US" sz="3200" dirty="0" smtClean="0"/>
              <a:t>ontrol </a:t>
            </a:r>
            <a:r>
              <a:rPr lang="en-US" sz="3200" dirty="0"/>
              <a:t>y</a:t>
            </a:r>
            <a:r>
              <a:rPr lang="en-US" sz="3200" dirty="0" smtClean="0"/>
              <a:t>our </a:t>
            </a:r>
            <a:r>
              <a:rPr lang="en-US" sz="3200" dirty="0"/>
              <a:t>h</a:t>
            </a:r>
            <a:r>
              <a:rPr lang="en-US" sz="3200" dirty="0" smtClean="0"/>
              <a:t>ome </a:t>
            </a:r>
            <a:r>
              <a:rPr lang="en-US" sz="3200" dirty="0"/>
              <a:t>u</a:t>
            </a:r>
            <a:r>
              <a:rPr lang="en-US" sz="3200" dirty="0" smtClean="0"/>
              <a:t>sing </a:t>
            </a:r>
            <a:r>
              <a:rPr lang="en-US" sz="3200" dirty="0"/>
              <a:t>o</a:t>
            </a:r>
            <a:r>
              <a:rPr lang="en-US" sz="3200" dirty="0" smtClean="0"/>
              <a:t>nly </a:t>
            </a:r>
            <a:r>
              <a:rPr lang="en-US" sz="3200" dirty="0"/>
              <a:t>y</a:t>
            </a:r>
            <a:r>
              <a:rPr lang="en-US" sz="3200" dirty="0" smtClean="0"/>
              <a:t>our </a:t>
            </a:r>
            <a:r>
              <a:rPr lang="en-US" sz="3200" dirty="0"/>
              <a:t>c</a:t>
            </a:r>
            <a:r>
              <a:rPr lang="en-US" sz="3200" dirty="0" smtClean="0"/>
              <a:t>ell </a:t>
            </a:r>
            <a:r>
              <a:rPr lang="en-US" sz="3200" dirty="0"/>
              <a:t>p</a:t>
            </a:r>
            <a:r>
              <a:rPr lang="en-US" sz="3200" dirty="0" smtClean="0"/>
              <a:t>hone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7680960" cy="1066800"/>
          </a:xfrm>
        </p:spPr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0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752600"/>
            <a:ext cx="7680960" cy="47244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The project consists of two microcontrollers (Master and Slave) connected together through SPI.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The Master microcontroller is connected to the cell phone through UART using Bluetooth module.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The data sent from the cell phone perform changes to your home.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The home is represented as 1 room.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The room consists of (Light , Television and Air conditioner).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Light and Television is represented by a 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Air conditioner is represented by a led and external (AC) Lamp.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2 Microcontrollers (AT mega 32).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Bluetooth Module (HC-06).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6 LEDs.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Relay (5 VDC).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Buzzer.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2 LCDs (16x2).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Lamp (220 VAC).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5 Connectors (Female – Female).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Smart Phone.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9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Master (CLK) connected to Slave (CLK).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Master (MOSI) </a:t>
            </a:r>
            <a:r>
              <a:rPr lang="en-US" dirty="0"/>
              <a:t>connected to </a:t>
            </a:r>
            <a:r>
              <a:rPr lang="en-US" dirty="0" smtClean="0"/>
              <a:t>Slave (MOSI).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Master (</a:t>
            </a:r>
            <a:r>
              <a:rPr lang="en-US" dirty="0" smtClean="0"/>
              <a:t>MISO) </a:t>
            </a:r>
            <a:r>
              <a:rPr lang="en-US" dirty="0"/>
              <a:t>connected to Slave </a:t>
            </a:r>
            <a:r>
              <a:rPr lang="en-US" dirty="0" smtClean="0"/>
              <a:t>(MISO).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Slave (SS) </a:t>
            </a:r>
            <a:r>
              <a:rPr lang="en-US" dirty="0"/>
              <a:t>connected to Slave </a:t>
            </a:r>
            <a:r>
              <a:rPr lang="en-US" dirty="0" smtClean="0"/>
              <a:t>(Gnd).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Master (Gnd) </a:t>
            </a:r>
            <a:r>
              <a:rPr lang="en-US" dirty="0"/>
              <a:t>connected to Slave </a:t>
            </a:r>
            <a:r>
              <a:rPr lang="en-US" dirty="0" smtClean="0"/>
              <a:t>(Gnd).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Bluetooth Module </a:t>
            </a:r>
            <a:r>
              <a:rPr lang="en-US" dirty="0"/>
              <a:t>connected to </a:t>
            </a:r>
            <a:r>
              <a:rPr lang="en-US" dirty="0" smtClean="0"/>
              <a:t>(UART) PORT in Master: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Bluetooth (VCC) Connected to UART (VCC) Pin.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Bluetooth </a:t>
            </a:r>
            <a:r>
              <a:rPr lang="en-US" dirty="0" smtClean="0"/>
              <a:t>(Gnd) </a:t>
            </a:r>
            <a:r>
              <a:rPr lang="en-US" dirty="0"/>
              <a:t>Connected to UART </a:t>
            </a:r>
            <a:r>
              <a:rPr lang="en-US" dirty="0" smtClean="0"/>
              <a:t>(Gnd) </a:t>
            </a:r>
            <a:r>
              <a:rPr lang="en-US" dirty="0"/>
              <a:t>Pin</a:t>
            </a:r>
            <a:r>
              <a:rPr lang="en-US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Bluetooth </a:t>
            </a:r>
            <a:r>
              <a:rPr lang="en-US" dirty="0" smtClean="0"/>
              <a:t>(TX) </a:t>
            </a:r>
            <a:r>
              <a:rPr lang="en-US" dirty="0"/>
              <a:t>Connected to UART </a:t>
            </a:r>
            <a:r>
              <a:rPr lang="en-US" dirty="0" smtClean="0"/>
              <a:t>(RX) </a:t>
            </a:r>
            <a:r>
              <a:rPr lang="en-US" dirty="0"/>
              <a:t>Pin.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Bluetooth </a:t>
            </a:r>
            <a:r>
              <a:rPr lang="en-US" dirty="0" smtClean="0"/>
              <a:t>(RX) </a:t>
            </a:r>
            <a:r>
              <a:rPr lang="en-US" dirty="0"/>
              <a:t>Connected to UART </a:t>
            </a:r>
            <a:r>
              <a:rPr lang="en-US" dirty="0" smtClean="0"/>
              <a:t>(TX) </a:t>
            </a:r>
            <a:r>
              <a:rPr lang="en-US" dirty="0"/>
              <a:t>Pin.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0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752600"/>
            <a:ext cx="7680960" cy="47244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Use Bluetooth module to transmit data to the </a:t>
            </a:r>
            <a:r>
              <a:rPr lang="en-US" sz="2400" dirty="0" smtClean="0"/>
              <a:t>Master </a:t>
            </a:r>
            <a:r>
              <a:rPr lang="en-US" sz="2400" dirty="0"/>
              <a:t>microcontroller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with communication protocol ( UART </a:t>
            </a:r>
            <a:r>
              <a:rPr lang="en-US" sz="24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Then send data from </a:t>
            </a:r>
            <a:r>
              <a:rPr lang="en-US" sz="2400" dirty="0" smtClean="0"/>
              <a:t>Master </a:t>
            </a:r>
            <a:r>
              <a:rPr lang="en-US" sz="2400" dirty="0"/>
              <a:t>microcontroller to </a:t>
            </a:r>
            <a:r>
              <a:rPr lang="en-US" sz="2400" dirty="0" smtClean="0"/>
              <a:t>Slave </a:t>
            </a:r>
            <a:r>
              <a:rPr lang="en-US" sz="2400" dirty="0"/>
              <a:t>microcontroller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with communication protocol ( SPI </a:t>
            </a:r>
            <a:r>
              <a:rPr lang="en-US" sz="24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Perform the written code in </a:t>
            </a:r>
            <a:r>
              <a:rPr lang="en-US" sz="2400" dirty="0"/>
              <a:t>M</a:t>
            </a:r>
            <a:r>
              <a:rPr lang="en-US" sz="2400" dirty="0" smtClean="0"/>
              <a:t>aster microcontroller.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Perform the written code in </a:t>
            </a:r>
            <a:r>
              <a:rPr lang="en-US" sz="2400" dirty="0" smtClean="0"/>
              <a:t>Slave </a:t>
            </a:r>
            <a:r>
              <a:rPr lang="en-US" sz="2400" dirty="0"/>
              <a:t>microcontroller.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5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Light ON  Send ‘1’ From your Cell Phone.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Light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OFF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Send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‘2’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From your Cell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Phone.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TV ON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Send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‘3’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From your Cell Phone.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TV OFF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Send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‘4’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From your Cell Phone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AC ON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Send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‘5’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From your Cell Phone.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AC OFF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Send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‘6’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From your Cell Phone.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All  OFF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Send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‘7’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From your Cell Phone.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7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project is divided into </a:t>
            </a:r>
            <a:r>
              <a:rPr lang="en-US" sz="2400" dirty="0" smtClean="0"/>
              <a:t>2 Folders: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Master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Slave</a:t>
            </a: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Each Folder Contains 4 Folders: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LIB (STD_TYPES , BIT_MATH)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MCAL (DIO , SPI , UART)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HAL (LCD)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APP (main)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92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94</TotalTime>
  <Words>457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Mylar</vt:lpstr>
      <vt:lpstr>Ali Abd El-Fattah</vt:lpstr>
      <vt:lpstr>Contents:</vt:lpstr>
      <vt:lpstr>Project Purpose</vt:lpstr>
      <vt:lpstr>Project Description</vt:lpstr>
      <vt:lpstr>Project Tools</vt:lpstr>
      <vt:lpstr>Hardware Connections</vt:lpstr>
      <vt:lpstr>Software Explanation</vt:lpstr>
      <vt:lpstr>Project Configuration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 Abd El-Fattah</dc:title>
  <dc:creator>Ali</dc:creator>
  <cp:lastModifiedBy>Ali</cp:lastModifiedBy>
  <cp:revision>8</cp:revision>
  <dcterms:created xsi:type="dcterms:W3CDTF">2006-08-16T00:00:00Z</dcterms:created>
  <dcterms:modified xsi:type="dcterms:W3CDTF">2021-09-14T00:20:15Z</dcterms:modified>
</cp:coreProperties>
</file>