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52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ar-SA" smtClean="0"/>
              <a:t>‹#›</a:t>
            </a:fld>
            <a:endParaRPr lang="ar-SA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90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09594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ar-SA" smtClean="0"/>
              <a:t>‹#›</a:t>
            </a:fld>
            <a:endParaRPr lang="ar-SA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20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87816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ar-SA" smtClean="0"/>
              <a:t>‹#›</a:t>
            </a:fld>
            <a:endParaRPr lang="ar-SA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67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02651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66808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16833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87992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76162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ar-SA" smtClean="0"/>
              <a:t>‹#›</a:t>
            </a:fld>
            <a:endParaRPr lang="ar-SA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71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ar-SA" smtClean="0"/>
              <a:t>‹#›</a:t>
            </a:fld>
            <a:endParaRPr lang="ar-SA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45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1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iAbdelWahab0/10.Applied_Data_Science_Capstone/blob/main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jpg"/><Relationship Id="rId3" Type="http://schemas.openxmlformats.org/officeDocument/2006/relationships/image" Target="../media/image26.jp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34439" y="33528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457200" y="1622485"/>
            <a:ext cx="11429999" cy="1559083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 algn="l">
              <a:lnSpc>
                <a:spcPts val="8200"/>
              </a:lnSpc>
              <a:spcBef>
                <a:spcPts val="1540"/>
              </a:spcBef>
            </a:pPr>
            <a:r>
              <a:rPr sz="8000" spc="-535" dirty="0">
                <a:solidFill>
                  <a:srgbClr val="000000"/>
                </a:solidFill>
                <a:latin typeface="Aptos Display" panose="020B0004020202020204" pitchFamily="34" charset="0"/>
              </a:rPr>
              <a:t>Data </a:t>
            </a:r>
            <a:r>
              <a:rPr sz="8000" spc="-630" dirty="0">
                <a:solidFill>
                  <a:srgbClr val="000000"/>
                </a:solidFill>
                <a:latin typeface="Aptos Display" panose="020B0004020202020204" pitchFamily="34" charset="0"/>
              </a:rPr>
              <a:t>Science</a:t>
            </a:r>
            <a:r>
              <a:rPr sz="8000" spc="-869" dirty="0">
                <a:solidFill>
                  <a:srgbClr val="000000"/>
                </a:solidFill>
                <a:latin typeface="Aptos Display" panose="020B0004020202020204" pitchFamily="34" charset="0"/>
              </a:rPr>
              <a:t> </a:t>
            </a:r>
            <a:r>
              <a:rPr sz="8000" spc="-565" dirty="0">
                <a:solidFill>
                  <a:srgbClr val="000000"/>
                </a:solidFill>
                <a:latin typeface="Aptos Display" panose="020B0004020202020204" pitchFamily="34" charset="0"/>
              </a:rPr>
              <a:t>Capstone  </a:t>
            </a:r>
            <a:r>
              <a:rPr sz="8000" spc="-360" dirty="0">
                <a:solidFill>
                  <a:srgbClr val="000000"/>
                </a:solidFill>
                <a:latin typeface="Aptos Display" panose="020B0004020202020204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95400" y="3676433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-175" dirty="0">
                <a:solidFill>
                  <a:srgbClr val="616E52"/>
                </a:solidFill>
                <a:latin typeface="Arial"/>
                <a:cs typeface="Arial"/>
              </a:rPr>
              <a:t>Ali </a:t>
            </a:r>
            <a:r>
              <a:rPr lang="en-US" sz="2400" spc="-175" dirty="0" err="1">
                <a:solidFill>
                  <a:srgbClr val="616E52"/>
                </a:solidFill>
                <a:latin typeface="Arial"/>
                <a:cs typeface="Arial"/>
              </a:rPr>
              <a:t>AbdelWahab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https://github.com/navassherif98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03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</a:t>
            </a:r>
            <a:r>
              <a:rPr lang="ar-SA" sz="2400" spc="130" dirty="0">
                <a:solidFill>
                  <a:srgbClr val="616E52"/>
                </a:solidFill>
                <a:latin typeface="Arial"/>
                <a:cs typeface="Arial"/>
              </a:rPr>
              <a:t>12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ar-SA" sz="2400" spc="130" dirty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https://github.com/AliAbdelWahab0/10.Applied_Data_Science_Capstone/blob/main/Data%20wrangling%20.ipynb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https://github.com/AliAbdelWahab0/10.Applied_Data_Science_Capstone/blob/main/EDA%20with%20Visualization.ipynb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https://github.com/AliAbdelWahab0/10.Applied_Data_Science_Capstone/blob/main/EDA%20with%20SQL.ipynb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70112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https://github.com/AliAbdelWahab0/10.Applied_Data_Science_Capstone/blob/main/Interactive%20Visual%20Analytics%20with%20Folium.ipynb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197046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https://github.com/AliAbdelWahab0/10.Applied_Data_Science_Capstone/blob/main/spacex_dash_app.py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1935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https://github.com/AliAbdelWahab0/10.Applied_Data_Science_Capstone/blob/main/Machine%20Learning%20Prediction.ipynb</a:t>
            </a:r>
            <a:endParaRPr lang="ar-SA"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8602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https://github.com/AliAbdelWahab0/10.Applied_Data_Science_Capstone/blob/main/Data%20Collection%20Api%20.ipynb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86690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https://github.com/AliAbdelWahab0/10.Applied_Data_Science_Capstone/blob/main/Data%20Collection%20with%20Web%20Scraping.ipynb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88</TotalTime>
  <Words>2784</Words>
  <Application>Microsoft Office PowerPoint</Application>
  <PresentationFormat>Widescreen</PresentationFormat>
  <Paragraphs>276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Aptos Display</vt:lpstr>
      <vt:lpstr>Arial</vt:lpstr>
      <vt:lpstr>Bahnschrift Condensed</vt:lpstr>
      <vt:lpstr>Carlito</vt:lpstr>
      <vt:lpstr>Tw Cen MT</vt:lpstr>
      <vt:lpstr>Tw Cen MT Condensed</vt:lpstr>
      <vt:lpstr>Wingdings 3</vt:lpstr>
      <vt:lpstr>Integral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Ali</dc:creator>
  <cp:lastModifiedBy>Ali AbdalWahab</cp:lastModifiedBy>
  <cp:revision>3</cp:revision>
  <dcterms:created xsi:type="dcterms:W3CDTF">2021-08-26T16:53:12Z</dcterms:created>
  <dcterms:modified xsi:type="dcterms:W3CDTF">2024-12-03T09:22:47Z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