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sldIdLst>
    <p:sldId id="256" r:id="rId2"/>
    <p:sldId id="258" r:id="rId3"/>
    <p:sldId id="260" r:id="rId4"/>
    <p:sldId id="261" r:id="rId5"/>
    <p:sldId id="296" r:id="rId6"/>
    <p:sldId id="259" r:id="rId7"/>
    <p:sldId id="297" r:id="rId8"/>
    <p:sldId id="263" r:id="rId9"/>
    <p:sldId id="298" r:id="rId10"/>
    <p:sldId id="271" r:id="rId11"/>
    <p:sldId id="299" r:id="rId12"/>
    <p:sldId id="300" r:id="rId13"/>
    <p:sldId id="301" r:id="rId14"/>
    <p:sldId id="302" r:id="rId15"/>
    <p:sldId id="303" r:id="rId16"/>
    <p:sldId id="304" r:id="rId17"/>
    <p:sldId id="305" r:id="rId18"/>
    <p:sldId id="306" r:id="rId19"/>
    <p:sldId id="268" r:id="rId20"/>
    <p:sldId id="307" r:id="rId21"/>
    <p:sldId id="274" r:id="rId22"/>
    <p:sldId id="265" r:id="rId23"/>
  </p:sldIdLst>
  <p:sldSz cx="9144000" cy="5143500" type="screen16x9"/>
  <p:notesSz cx="6858000" cy="9144000"/>
  <p:embeddedFontLst>
    <p:embeddedFont>
      <p:font typeface="Anaheim" panose="020B0604020202020204" charset="0"/>
      <p:regular r:id="rId25"/>
    </p:embeddedFont>
    <p:embeddedFont>
      <p:font typeface="Bebas Neue" panose="020B0606020202050201" pitchFamily="34" charset="0"/>
      <p:regular r:id="rId26"/>
    </p:embeddedFont>
    <p:embeddedFont>
      <p:font typeface="Krona One" panose="020B0604020202020204" charset="0"/>
      <p:regular r:id="rId27"/>
    </p:embeddedFont>
    <p:embeddedFont>
      <p:font typeface="Nunito Light" pitchFamily="2" charset="0"/>
      <p:regular r:id="rId28"/>
      <p:italic r:id="rId29"/>
    </p:embeddedFont>
    <p:embeddedFont>
      <p:font typeface="PT Sans" panose="020B05030202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DF2A3A-EAD0-45AF-9A4A-09A238F31EE3}">
  <a:tblStyle styleId="{1EDF2A3A-EAD0-45AF-9A4A-09A238F31E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A49686-43B0-4C5C-9D6E-82332B20F78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90" d="100"/>
          <a:sy n="90" d="100"/>
        </p:scale>
        <p:origin x="77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72105b5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72105b5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39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917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565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288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824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92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617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743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820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8680c3840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8680c384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976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81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1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7275" y="1618475"/>
            <a:ext cx="7089600" cy="1486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85075"/>
            <a:ext cx="4528800" cy="389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7"/>
            </p:cNvCxnSpPr>
            <p:nvPr/>
          </p:nvCxnSpPr>
          <p:spPr>
            <a:xfrm rot="-5400000">
              <a:off x="-17879" y="21036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16" name="Google Shape;16;p2"/>
            <p:cNvCxnSpPr>
              <a:endCxn id="12"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 name="Google Shape;17;p2"/>
            <p:cNvCxnSpPr>
              <a:stCxn id="12" idx="6"/>
              <a:endCxn id="13"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18" name="Google Shape;18;p2"/>
            <p:cNvCxnSpPr>
              <a:stCxn id="13" idx="6"/>
              <a:endCxn id="19"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a:endCxn id="23"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7" name="Google Shape;27;p2"/>
            <p:cNvCxnSpPr>
              <a:stCxn id="20" idx="6"/>
              <a:endCxn id="28"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name="adj1" fmla="val 52749"/>
              </a:avLst>
            </a:prstGeom>
            <a:noFill/>
            <a:ln w="19050" cap="flat" cmpd="sng">
              <a:solidFill>
                <a:schemeClr val="accent1"/>
              </a:solidFill>
              <a:prstDash val="dot"/>
              <a:round/>
              <a:headEnd type="none" w="med" len="med"/>
              <a:tailEnd type="none" w="med" len="med"/>
            </a:ln>
          </p:spPr>
        </p:cxnSp>
        <p:cxnSp>
          <p:nvCxnSpPr>
            <p:cNvPr id="33" name="Google Shape;33;p2"/>
            <p:cNvCxnSpPr>
              <a:endCxn id="14" idx="2"/>
            </p:cNvCxnSpPr>
            <p:nvPr/>
          </p:nvCxnSpPr>
          <p:spPr>
            <a:xfrm rot="-5400000" flipH="1">
              <a:off x="-367075" y="21502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34" name="Google Shape;34;p2"/>
            <p:cNvCxnSpPr>
              <a:stCxn id="13"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2"/>
            <p:cNvCxnSpPr>
              <a:stCxn id="45" idx="7"/>
              <a:endCxn id="46"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7" name="Google Shape;47;p2"/>
            <p:cNvCxnSpPr>
              <a:stCxn id="46" idx="6"/>
              <a:endCxn id="48"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 name="Google Shape;49;p2"/>
            <p:cNvCxnSpPr>
              <a:stCxn id="48" idx="6"/>
              <a:endCxn id="43"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0" name="Google Shape;50;p2"/>
            <p:cNvCxnSpPr>
              <a:stCxn id="43" idx="6"/>
              <a:endCxn id="42"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2"/>
            <p:cNvCxnSpPr>
              <a:stCxn id="54" idx="6"/>
              <a:endCxn id="55"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6" name="Google Shape;56;p2"/>
            <p:cNvCxnSpPr>
              <a:stCxn id="55" idx="0"/>
              <a:endCxn id="42"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7" name="Google Shape;57;p2"/>
            <p:cNvCxnSpPr>
              <a:stCxn id="42" idx="0"/>
              <a:endCxn id="52"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9" name="Google Shape;59;p2"/>
            <p:cNvCxnSpPr>
              <a:stCxn id="45" idx="4"/>
              <a:endCxn id="43"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0" name="Google Shape;60;p2"/>
            <p:cNvCxnSpPr>
              <a:stCxn id="43" idx="5"/>
              <a:endCxn id="55"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68" name="Google Shape;68;p2"/>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9" name="Google Shape;69;p2"/>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12" name="Google Shape;212;p14"/>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4"/>
          <p:cNvGrpSpPr/>
          <p:nvPr/>
        </p:nvGrpSpPr>
        <p:grpSpPr>
          <a:xfrm>
            <a:off x="-192700" y="1678825"/>
            <a:ext cx="831725" cy="3311600"/>
            <a:chOff x="7850425" y="-546450"/>
            <a:chExt cx="831725" cy="3311600"/>
          </a:xfrm>
        </p:grpSpPr>
        <p:sp>
          <p:nvSpPr>
            <p:cNvPr id="215" name="Google Shape;215;p14"/>
            <p:cNvSpPr/>
            <p:nvPr/>
          </p:nvSpPr>
          <p:spPr>
            <a:xfrm flipH="1">
              <a:off x="8186900" y="822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flipH="1">
              <a:off x="8501850" y="2584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14"/>
            <p:cNvCxnSpPr>
              <a:stCxn id="218" idx="0"/>
              <a:endCxn id="215" idx="6"/>
            </p:cNvCxnSpPr>
            <p:nvPr/>
          </p:nvCxnSpPr>
          <p:spPr>
            <a:xfrm rot="-5400000">
              <a:off x="7880575" y="1022250"/>
              <a:ext cx="416100" cy="196800"/>
            </a:xfrm>
            <a:prstGeom prst="curvedConnector2">
              <a:avLst/>
            </a:prstGeom>
            <a:noFill/>
            <a:ln w="19050" cap="flat" cmpd="sng">
              <a:solidFill>
                <a:schemeClr val="accent1"/>
              </a:solidFill>
              <a:prstDash val="dot"/>
              <a:round/>
              <a:headEnd type="none" w="med" len="med"/>
              <a:tailEnd type="none" w="med" len="med"/>
            </a:ln>
          </p:spPr>
        </p:cxnSp>
        <p:cxnSp>
          <p:nvCxnSpPr>
            <p:cNvPr id="219" name="Google Shape;219;p14"/>
            <p:cNvCxnSpPr>
              <a:endCxn id="220" idx="6"/>
            </p:cNvCxnSpPr>
            <p:nvPr/>
          </p:nvCxnSpPr>
          <p:spPr>
            <a:xfrm rot="-5400000" flipH="1">
              <a:off x="7765200" y="-327150"/>
              <a:ext cx="878100" cy="4395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21" name="Google Shape;221;p14"/>
            <p:cNvCxnSpPr>
              <a:stCxn id="218" idx="2"/>
              <a:endCxn id="220" idx="4"/>
            </p:cNvCxnSpPr>
            <p:nvPr/>
          </p:nvCxnSpPr>
          <p:spPr>
            <a:xfrm rot="10800000" flipH="1">
              <a:off x="8130025" y="427800"/>
              <a:ext cx="390000" cy="10407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22" name="Google Shape;222;p14"/>
            <p:cNvCxnSpPr>
              <a:stCxn id="216" idx="6"/>
              <a:endCxn id="218" idx="4"/>
            </p:cNvCxnSpPr>
            <p:nvPr/>
          </p:nvCxnSpPr>
          <p:spPr>
            <a:xfrm rot="10800000">
              <a:off x="7990350" y="1608200"/>
              <a:ext cx="511500" cy="1066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223" name="Google Shape;223;p14"/>
            <p:cNvGrpSpPr/>
            <p:nvPr/>
          </p:nvGrpSpPr>
          <p:grpSpPr>
            <a:xfrm flipH="1">
              <a:off x="7850425" y="1328700"/>
              <a:ext cx="279600" cy="279600"/>
              <a:chOff x="2206950" y="697000"/>
              <a:chExt cx="279600" cy="279600"/>
            </a:xfrm>
          </p:grpSpPr>
          <p:sp>
            <p:nvSpPr>
              <p:cNvPr id="224" name="Google Shape;224;p1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4"/>
            <p:cNvGrpSpPr/>
            <p:nvPr/>
          </p:nvGrpSpPr>
          <p:grpSpPr>
            <a:xfrm flipH="1">
              <a:off x="8424000" y="235500"/>
              <a:ext cx="192300" cy="192300"/>
              <a:chOff x="471450" y="43325"/>
              <a:chExt cx="192300" cy="192300"/>
            </a:xfrm>
          </p:grpSpPr>
          <p:sp>
            <p:nvSpPr>
              <p:cNvPr id="226" name="Google Shape;226;p1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9" name="Google Shape;229;p15"/>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5"/>
          <p:cNvGrpSpPr/>
          <p:nvPr/>
        </p:nvGrpSpPr>
        <p:grpSpPr>
          <a:xfrm>
            <a:off x="-376110" y="1100993"/>
            <a:ext cx="1258671" cy="4042518"/>
            <a:chOff x="-376110" y="1100993"/>
            <a:chExt cx="1258671" cy="4042518"/>
          </a:xfrm>
        </p:grpSpPr>
        <p:sp>
          <p:nvSpPr>
            <p:cNvPr id="233" name="Google Shape;233;p15"/>
            <p:cNvSpPr/>
            <p:nvPr/>
          </p:nvSpPr>
          <p:spPr>
            <a:xfrm rot="4574466" flipH="1">
              <a:off x="519369" y="1723531"/>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4574466" flipH="1">
              <a:off x="153912" y="2568894"/>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15"/>
            <p:cNvCxnSpPr>
              <a:stCxn id="236" idx="7"/>
              <a:endCxn id="237" idx="2"/>
            </p:cNvCxnSpPr>
            <p:nvPr/>
          </p:nvCxnSpPr>
          <p:spPr>
            <a:xfrm rot="10800000">
              <a:off x="499941" y="4047331"/>
              <a:ext cx="182100" cy="807600"/>
            </a:xfrm>
            <a:prstGeom prst="curvedConnector4">
              <a:avLst>
                <a:gd name="adj1" fmla="val -167743"/>
                <a:gd name="adj2" fmla="val 51160"/>
              </a:avLst>
            </a:prstGeom>
            <a:noFill/>
            <a:ln w="19050" cap="flat" cmpd="sng">
              <a:solidFill>
                <a:schemeClr val="accent1"/>
              </a:solidFill>
              <a:prstDash val="dot"/>
              <a:round/>
              <a:headEnd type="none" w="med" len="med"/>
              <a:tailEnd type="none" w="med" len="med"/>
            </a:ln>
          </p:spPr>
        </p:cxnSp>
        <p:cxnSp>
          <p:nvCxnSpPr>
            <p:cNvPr id="238" name="Google Shape;238;p15"/>
            <p:cNvCxnSpPr>
              <a:stCxn id="237" idx="6"/>
              <a:endCxn id="239" idx="2"/>
            </p:cNvCxnSpPr>
            <p:nvPr/>
          </p:nvCxnSpPr>
          <p:spPr>
            <a:xfrm rot="-5400000">
              <a:off x="263353" y="3451233"/>
              <a:ext cx="692400" cy="274500"/>
            </a:xfrm>
            <a:prstGeom prst="curvedConnector3">
              <a:avLst>
                <a:gd name="adj1" fmla="val 49826"/>
              </a:avLst>
            </a:prstGeom>
            <a:noFill/>
            <a:ln w="19050" cap="flat" cmpd="sng">
              <a:solidFill>
                <a:schemeClr val="accent1"/>
              </a:solidFill>
              <a:prstDash val="dot"/>
              <a:round/>
              <a:headEnd type="none" w="med" len="med"/>
              <a:tailEnd type="none" w="med" len="med"/>
            </a:ln>
          </p:spPr>
        </p:cxnSp>
        <p:cxnSp>
          <p:nvCxnSpPr>
            <p:cNvPr id="240" name="Google Shape;240;p15"/>
            <p:cNvCxnSpPr>
              <a:stCxn id="239" idx="6"/>
              <a:endCxn id="234" idx="2"/>
            </p:cNvCxnSpPr>
            <p:nvPr/>
          </p:nvCxnSpPr>
          <p:spPr>
            <a:xfrm rot="5400000" flipH="1">
              <a:off x="360907" y="2651391"/>
              <a:ext cx="224100" cy="414600"/>
            </a:xfrm>
            <a:prstGeom prst="curvedConnector3">
              <a:avLst>
                <a:gd name="adj1" fmla="val 50304"/>
              </a:avLst>
            </a:prstGeom>
            <a:noFill/>
            <a:ln w="19050" cap="flat" cmpd="sng">
              <a:solidFill>
                <a:schemeClr val="accent1"/>
              </a:solidFill>
              <a:prstDash val="dot"/>
              <a:round/>
              <a:headEnd type="none" w="med" len="med"/>
              <a:tailEnd type="none" w="med" len="med"/>
            </a:ln>
          </p:spPr>
        </p:cxnSp>
        <p:cxnSp>
          <p:nvCxnSpPr>
            <p:cNvPr id="241" name="Google Shape;241;p15"/>
            <p:cNvCxnSpPr>
              <a:stCxn id="234" idx="6"/>
              <a:endCxn id="233" idx="2"/>
            </p:cNvCxnSpPr>
            <p:nvPr/>
          </p:nvCxnSpPr>
          <p:spPr>
            <a:xfrm rot="-5400000">
              <a:off x="91700" y="2032231"/>
              <a:ext cx="670200" cy="408300"/>
            </a:xfrm>
            <a:prstGeom prst="curvedConnector3">
              <a:avLst>
                <a:gd name="adj1" fmla="val 49996"/>
              </a:avLst>
            </a:prstGeom>
            <a:noFill/>
            <a:ln w="19050" cap="flat" cmpd="sng">
              <a:solidFill>
                <a:schemeClr val="accent1"/>
              </a:solidFill>
              <a:prstDash val="dot"/>
              <a:round/>
              <a:headEnd type="none" w="med" len="med"/>
              <a:tailEnd type="none" w="med" len="med"/>
            </a:ln>
          </p:spPr>
        </p:cxnSp>
        <p:sp>
          <p:nvSpPr>
            <p:cNvPr id="237" name="Google Shape;237;p15"/>
            <p:cNvSpPr/>
            <p:nvPr/>
          </p:nvSpPr>
          <p:spPr>
            <a:xfrm rot="4572941" flipH="1">
              <a:off x="428185" y="3933015"/>
              <a:ext cx="115836" cy="11583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15"/>
            <p:cNvCxnSpPr>
              <a:stCxn id="243" idx="0"/>
              <a:endCxn id="233" idx="6"/>
            </p:cNvCxnSpPr>
            <p:nvPr/>
          </p:nvCxnSpPr>
          <p:spPr>
            <a:xfrm>
              <a:off x="-166410" y="1194443"/>
              <a:ext cx="754500" cy="531600"/>
            </a:xfrm>
            <a:prstGeom prst="curvedConnector2">
              <a:avLst/>
            </a:prstGeom>
            <a:noFill/>
            <a:ln w="19050" cap="flat" cmpd="sng">
              <a:solidFill>
                <a:schemeClr val="accent1"/>
              </a:solidFill>
              <a:prstDash val="dot"/>
              <a:round/>
              <a:headEnd type="none" w="med" len="med"/>
              <a:tailEnd type="none" w="med" len="med"/>
            </a:ln>
          </p:spPr>
        </p:cxnSp>
        <p:cxnSp>
          <p:nvCxnSpPr>
            <p:cNvPr id="244" name="Google Shape;244;p15"/>
            <p:cNvCxnSpPr>
              <a:stCxn id="236" idx="4"/>
              <a:endCxn id="234" idx="4"/>
            </p:cNvCxnSpPr>
            <p:nvPr/>
          </p:nvCxnSpPr>
          <p:spPr>
            <a:xfrm rot="10800000">
              <a:off x="156354" y="2680623"/>
              <a:ext cx="317400" cy="2327100"/>
            </a:xfrm>
            <a:prstGeom prst="curvedConnector3">
              <a:avLst>
                <a:gd name="adj1" fmla="val 175800"/>
              </a:avLst>
            </a:prstGeom>
            <a:noFill/>
            <a:ln w="19050" cap="flat" cmpd="sng">
              <a:solidFill>
                <a:schemeClr val="accent1"/>
              </a:solidFill>
              <a:prstDash val="dot"/>
              <a:round/>
              <a:headEnd type="none" w="med" len="med"/>
              <a:tailEnd type="none" w="med" len="med"/>
            </a:ln>
          </p:spPr>
        </p:cxnSp>
        <p:cxnSp>
          <p:nvCxnSpPr>
            <p:cNvPr id="245" name="Google Shape;245;p15"/>
            <p:cNvCxnSpPr>
              <a:stCxn id="234" idx="5"/>
              <a:endCxn id="243" idx="4"/>
            </p:cNvCxnSpPr>
            <p:nvPr/>
          </p:nvCxnSpPr>
          <p:spPr>
            <a:xfrm rot="10800000">
              <a:off x="-353210" y="1240106"/>
              <a:ext cx="520200" cy="1372200"/>
            </a:xfrm>
            <a:prstGeom prst="curvedConnector3">
              <a:avLst>
                <a:gd name="adj1" fmla="val 146326"/>
              </a:avLst>
            </a:prstGeom>
            <a:noFill/>
            <a:ln w="19050" cap="flat" cmpd="sng">
              <a:solidFill>
                <a:schemeClr val="accent1"/>
              </a:solidFill>
              <a:prstDash val="dot"/>
              <a:round/>
              <a:headEnd type="none" w="med" len="med"/>
              <a:tailEnd type="none" w="med" len="med"/>
            </a:ln>
          </p:spPr>
        </p:cxnSp>
        <p:grpSp>
          <p:nvGrpSpPr>
            <p:cNvPr id="246" name="Google Shape;246;p15"/>
            <p:cNvGrpSpPr/>
            <p:nvPr/>
          </p:nvGrpSpPr>
          <p:grpSpPr>
            <a:xfrm rot="4574251" flipH="1">
              <a:off x="573714" y="2966727"/>
              <a:ext cx="279603" cy="279603"/>
              <a:chOff x="6238800" y="4370675"/>
              <a:chExt cx="279600" cy="279600"/>
            </a:xfrm>
          </p:grpSpPr>
          <p:sp>
            <p:nvSpPr>
              <p:cNvPr id="247" name="Google Shape;247;p1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5"/>
            <p:cNvGrpSpPr/>
            <p:nvPr/>
          </p:nvGrpSpPr>
          <p:grpSpPr>
            <a:xfrm rot="4574251" flipH="1">
              <a:off x="469740" y="4834663"/>
              <a:ext cx="279603" cy="279603"/>
              <a:chOff x="4074075" y="4691825"/>
              <a:chExt cx="279600" cy="279600"/>
            </a:xfrm>
          </p:grpSpPr>
          <p:sp>
            <p:nvSpPr>
              <p:cNvPr id="249" name="Google Shape;249;p1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5"/>
            <p:cNvSpPr/>
            <p:nvPr/>
          </p:nvSpPr>
          <p:spPr>
            <a:xfrm rot="4577328" flipH="1">
              <a:off x="-356051" y="1121051"/>
              <a:ext cx="192382" cy="19238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15"/>
            <p:cNvCxnSpPr/>
            <p:nvPr/>
          </p:nvCxnSpPr>
          <p:spPr>
            <a:xfrm rot="10800000">
              <a:off x="-262828" y="3591960"/>
              <a:ext cx="678300" cy="411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4"/>
        <p:cNvGrpSpPr/>
        <p:nvPr/>
      </p:nvGrpSpPr>
      <p:grpSpPr>
        <a:xfrm>
          <a:off x="0" y="0"/>
          <a:ext cx="0" cy="0"/>
          <a:chOff x="0" y="0"/>
          <a:chExt cx="0" cy="0"/>
        </a:xfrm>
      </p:grpSpPr>
      <p:sp>
        <p:nvSpPr>
          <p:cNvPr id="265" name="Google Shape;265;p17"/>
          <p:cNvSpPr txBox="1">
            <a:spLocks noGrp="1"/>
          </p:cNvSpPr>
          <p:nvPr>
            <p:ph type="title"/>
          </p:nvPr>
        </p:nvSpPr>
        <p:spPr>
          <a:xfrm>
            <a:off x="2408600" y="3100300"/>
            <a:ext cx="54918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6" name="Google Shape;266;p17"/>
          <p:cNvSpPr txBox="1">
            <a:spLocks noGrp="1"/>
          </p:cNvSpPr>
          <p:nvPr>
            <p:ph type="subTitle" idx="1"/>
          </p:nvPr>
        </p:nvSpPr>
        <p:spPr>
          <a:xfrm>
            <a:off x="2408625" y="1511325"/>
            <a:ext cx="54918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67" name="Google Shape;267;p17"/>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72"/>
        <p:cNvGrpSpPr/>
        <p:nvPr/>
      </p:nvGrpSpPr>
      <p:grpSpPr>
        <a:xfrm>
          <a:off x="0" y="0"/>
          <a:ext cx="0" cy="0"/>
          <a:chOff x="0" y="0"/>
          <a:chExt cx="0" cy="0"/>
        </a:xfrm>
      </p:grpSpPr>
      <p:sp>
        <p:nvSpPr>
          <p:cNvPr id="273" name="Google Shape;273;p18"/>
          <p:cNvSpPr txBox="1">
            <a:spLocks noGrp="1"/>
          </p:cNvSpPr>
          <p:nvPr>
            <p:ph type="title"/>
          </p:nvPr>
        </p:nvSpPr>
        <p:spPr>
          <a:xfrm>
            <a:off x="830125" y="877763"/>
            <a:ext cx="4950900" cy="536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74" name="Google Shape;274;p18"/>
          <p:cNvSpPr txBox="1">
            <a:spLocks noGrp="1"/>
          </p:cNvSpPr>
          <p:nvPr>
            <p:ph type="subTitle" idx="1"/>
          </p:nvPr>
        </p:nvSpPr>
        <p:spPr>
          <a:xfrm>
            <a:off x="830125" y="1413788"/>
            <a:ext cx="4950900" cy="5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75" name="Google Shape;275;p18"/>
          <p:cNvGrpSpPr/>
          <p:nvPr/>
        </p:nvGrpSpPr>
        <p:grpSpPr>
          <a:xfrm>
            <a:off x="-313950" y="2146587"/>
            <a:ext cx="2800500" cy="2893700"/>
            <a:chOff x="-313950" y="2146587"/>
            <a:chExt cx="2800500" cy="2893700"/>
          </a:xfrm>
        </p:grpSpPr>
        <p:sp>
          <p:nvSpPr>
            <p:cNvPr id="276" name="Google Shape;276;p18"/>
            <p:cNvSpPr/>
            <p:nvPr/>
          </p:nvSpPr>
          <p:spPr>
            <a:xfrm rot="10800000" flipH="1">
              <a:off x="217150" y="44475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10800000" flipH="1">
              <a:off x="1645550" y="476323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10800000" flipH="1">
              <a:off x="329525" y="214658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9" name="Google Shape;279;p18"/>
            <p:cNvCxnSpPr>
              <a:stCxn id="278" idx="7"/>
            </p:cNvCxnSpPr>
            <p:nvPr/>
          </p:nvCxnSpPr>
          <p:spPr>
            <a:xfrm rot="-5400000" flipH="1">
              <a:off x="-17879" y="2801783"/>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280" name="Google Shape;280;p18"/>
            <p:cNvCxnSpPr>
              <a:endCxn id="276" idx="4"/>
            </p:cNvCxnSpPr>
            <p:nvPr/>
          </p:nvCxnSpPr>
          <p:spPr>
            <a:xfrm rot="5400000">
              <a:off x="129250" y="3915212"/>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1" name="Google Shape;281;p18"/>
            <p:cNvCxnSpPr>
              <a:stCxn id="276" idx="6"/>
              <a:endCxn id="277" idx="2"/>
            </p:cNvCxnSpPr>
            <p:nvPr/>
          </p:nvCxnSpPr>
          <p:spPr>
            <a:xfrm>
              <a:off x="397450" y="4537712"/>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282" name="Google Shape;282;p18"/>
            <p:cNvCxnSpPr>
              <a:stCxn id="277" idx="6"/>
              <a:endCxn id="283" idx="0"/>
            </p:cNvCxnSpPr>
            <p:nvPr/>
          </p:nvCxnSpPr>
          <p:spPr>
            <a:xfrm rot="10800000" flipH="1">
              <a:off x="1825850" y="4386587"/>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284" name="Google Shape;284;p18"/>
            <p:cNvCxnSpPr>
              <a:endCxn id="285" idx="2"/>
            </p:cNvCxnSpPr>
            <p:nvPr/>
          </p:nvCxnSpPr>
          <p:spPr>
            <a:xfrm rot="-5400000" flipH="1">
              <a:off x="-842250" y="3630437"/>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6" name="Google Shape;286;p18"/>
            <p:cNvCxnSpPr>
              <a:stCxn id="277" idx="2"/>
              <a:endCxn id="285" idx="6"/>
            </p:cNvCxnSpPr>
            <p:nvPr/>
          </p:nvCxnSpPr>
          <p:spPr>
            <a:xfrm flipH="1">
              <a:off x="663650" y="4853387"/>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7" name="Google Shape;287;p18"/>
            <p:cNvCxnSpPr>
              <a:endCxn id="283" idx="3"/>
            </p:cNvCxnSpPr>
            <p:nvPr/>
          </p:nvCxnSpPr>
          <p:spPr>
            <a:xfrm rot="10800000" flipH="1">
              <a:off x="674696" y="4147958"/>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8" name="Google Shape;288;p18"/>
            <p:cNvCxnSpPr/>
            <p:nvPr/>
          </p:nvCxnSpPr>
          <p:spPr>
            <a:xfrm rot="10800000">
              <a:off x="-215262" y="3143163"/>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9" name="Google Shape;289;p18"/>
            <p:cNvCxnSpPr>
              <a:endCxn id="278" idx="2"/>
            </p:cNvCxnSpPr>
            <p:nvPr/>
          </p:nvCxnSpPr>
          <p:spPr>
            <a:xfrm rot="-5400000">
              <a:off x="-367075" y="2347737"/>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290" name="Google Shape;290;p18"/>
            <p:cNvCxnSpPr>
              <a:stCxn id="277" idx="4"/>
            </p:cNvCxnSpPr>
            <p:nvPr/>
          </p:nvCxnSpPr>
          <p:spPr>
            <a:xfrm rot="5400000" flipH="1">
              <a:off x="765950" y="3793487"/>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291" name="Google Shape;291;p18"/>
            <p:cNvGrpSpPr/>
            <p:nvPr/>
          </p:nvGrpSpPr>
          <p:grpSpPr>
            <a:xfrm rot="10800000" flipH="1">
              <a:off x="2206950" y="4107012"/>
              <a:ext cx="279600" cy="279600"/>
              <a:chOff x="2206950" y="697000"/>
              <a:chExt cx="279600" cy="279600"/>
            </a:xfrm>
          </p:grpSpPr>
          <p:sp>
            <p:nvSpPr>
              <p:cNvPr id="292" name="Google Shape;292;p18"/>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8"/>
            <p:cNvGrpSpPr/>
            <p:nvPr/>
          </p:nvGrpSpPr>
          <p:grpSpPr>
            <a:xfrm rot="10800000" flipH="1">
              <a:off x="471450" y="4847987"/>
              <a:ext cx="192300" cy="192300"/>
              <a:chOff x="471450" y="43325"/>
              <a:chExt cx="192300" cy="192300"/>
            </a:xfrm>
          </p:grpSpPr>
          <p:sp>
            <p:nvSpPr>
              <p:cNvPr id="294" name="Google Shape;294;p18"/>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18"/>
          <p:cNvGrpSpPr/>
          <p:nvPr/>
        </p:nvGrpSpPr>
        <p:grpSpPr>
          <a:xfrm>
            <a:off x="2901550" y="3411475"/>
            <a:ext cx="6182575" cy="2052725"/>
            <a:chOff x="2901550" y="3411475"/>
            <a:chExt cx="6182575" cy="2052725"/>
          </a:xfrm>
        </p:grpSpPr>
        <p:sp>
          <p:nvSpPr>
            <p:cNvPr id="296" name="Google Shape;296;p18"/>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18"/>
            <p:cNvCxnSpPr>
              <a:stCxn id="299" idx="7"/>
              <a:endCxn id="300"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01" name="Google Shape;301;p18"/>
            <p:cNvCxnSpPr>
              <a:stCxn id="300" idx="6"/>
              <a:endCxn id="302"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03" name="Google Shape;303;p18"/>
            <p:cNvCxnSpPr>
              <a:stCxn id="302" idx="6"/>
              <a:endCxn id="297"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04" name="Google Shape;304;p18"/>
            <p:cNvCxnSpPr>
              <a:stCxn id="297" idx="6"/>
              <a:endCxn id="296"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00" name="Google Shape;300;p18"/>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18"/>
            <p:cNvCxnSpPr>
              <a:stCxn id="308" idx="6"/>
              <a:endCxn id="309"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310" name="Google Shape;310;p18"/>
            <p:cNvCxnSpPr>
              <a:stCxn id="309" idx="0"/>
              <a:endCxn id="296"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311" name="Google Shape;311;p18"/>
            <p:cNvCxnSpPr>
              <a:stCxn id="296" idx="0"/>
              <a:endCxn id="306"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312" name="Google Shape;312;p18"/>
            <p:cNvCxnSpPr>
              <a:stCxn id="296" idx="0"/>
              <a:endCxn id="308"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313" name="Google Shape;313;p18"/>
            <p:cNvCxnSpPr>
              <a:stCxn id="299" idx="4"/>
              <a:endCxn id="297"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314" name="Google Shape;314;p18"/>
            <p:cNvCxnSpPr>
              <a:stCxn id="297" idx="5"/>
              <a:endCxn id="309"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315" name="Google Shape;315;p18"/>
            <p:cNvGrpSpPr/>
            <p:nvPr/>
          </p:nvGrpSpPr>
          <p:grpSpPr>
            <a:xfrm>
              <a:off x="6238900" y="4260588"/>
              <a:ext cx="279600" cy="279600"/>
              <a:chOff x="6238800" y="4370675"/>
              <a:chExt cx="279600" cy="279600"/>
            </a:xfrm>
          </p:grpSpPr>
          <p:sp>
            <p:nvSpPr>
              <p:cNvPr id="316" name="Google Shape;316;p18"/>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8"/>
            <p:cNvGrpSpPr/>
            <p:nvPr/>
          </p:nvGrpSpPr>
          <p:grpSpPr>
            <a:xfrm>
              <a:off x="8804525" y="3411475"/>
              <a:ext cx="279600" cy="279600"/>
              <a:chOff x="8804525" y="3411475"/>
              <a:chExt cx="279600" cy="279600"/>
            </a:xfrm>
          </p:grpSpPr>
          <p:sp>
            <p:nvSpPr>
              <p:cNvPr id="318" name="Google Shape;318;p18"/>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8"/>
            <p:cNvGrpSpPr/>
            <p:nvPr/>
          </p:nvGrpSpPr>
          <p:grpSpPr>
            <a:xfrm>
              <a:off x="4074075" y="4691825"/>
              <a:ext cx="279600" cy="279600"/>
              <a:chOff x="4074075" y="4691825"/>
              <a:chExt cx="279600" cy="279600"/>
            </a:xfrm>
          </p:grpSpPr>
          <p:sp>
            <p:nvSpPr>
              <p:cNvPr id="320" name="Google Shape;320;p18"/>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8"/>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322" name="Google Shape;322;p18"/>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23" name="Google Shape;323;p18"/>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80"/>
        <p:cNvGrpSpPr/>
        <p:nvPr/>
      </p:nvGrpSpPr>
      <p:grpSpPr>
        <a:xfrm>
          <a:off x="0" y="0"/>
          <a:ext cx="0" cy="0"/>
          <a:chOff x="0" y="0"/>
          <a:chExt cx="0" cy="0"/>
        </a:xfrm>
      </p:grpSpPr>
      <p:sp>
        <p:nvSpPr>
          <p:cNvPr id="381" name="Google Shape;38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82" name="Google Shape;382;p20"/>
          <p:cNvSpPr txBox="1">
            <a:spLocks noGrp="1"/>
          </p:cNvSpPr>
          <p:nvPr>
            <p:ph type="subTitle" idx="1"/>
          </p:nvPr>
        </p:nvSpPr>
        <p:spPr>
          <a:xfrm>
            <a:off x="1325324"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3" name="Google Shape;383;p20"/>
          <p:cNvSpPr txBox="1">
            <a:spLocks noGrp="1"/>
          </p:cNvSpPr>
          <p:nvPr>
            <p:ph type="subTitle" idx="2"/>
          </p:nvPr>
        </p:nvSpPr>
        <p:spPr>
          <a:xfrm>
            <a:off x="5151876"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4" name="Google Shape;384;p20"/>
          <p:cNvSpPr txBox="1">
            <a:spLocks noGrp="1"/>
          </p:cNvSpPr>
          <p:nvPr>
            <p:ph type="subTitle" idx="3"/>
          </p:nvPr>
        </p:nvSpPr>
        <p:spPr>
          <a:xfrm>
            <a:off x="1325324"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5" name="Google Shape;385;p20"/>
          <p:cNvSpPr txBox="1">
            <a:spLocks noGrp="1"/>
          </p:cNvSpPr>
          <p:nvPr>
            <p:ph type="subTitle" idx="4"/>
          </p:nvPr>
        </p:nvSpPr>
        <p:spPr>
          <a:xfrm>
            <a:off x="5151876"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6" name="Google Shape;386;p20"/>
          <p:cNvSpPr txBox="1">
            <a:spLocks noGrp="1"/>
          </p:cNvSpPr>
          <p:nvPr>
            <p:ph type="subTitle" idx="5"/>
          </p:nvPr>
        </p:nvSpPr>
        <p:spPr>
          <a:xfrm>
            <a:off x="1325324" y="144792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7" name="Google Shape;387;p20"/>
          <p:cNvSpPr txBox="1">
            <a:spLocks noGrp="1"/>
          </p:cNvSpPr>
          <p:nvPr>
            <p:ph type="subTitle" idx="6"/>
          </p:nvPr>
        </p:nvSpPr>
        <p:spPr>
          <a:xfrm>
            <a:off x="1325324" y="310857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8" name="Google Shape;388;p20"/>
          <p:cNvSpPr txBox="1">
            <a:spLocks noGrp="1"/>
          </p:cNvSpPr>
          <p:nvPr>
            <p:ph type="subTitle" idx="7"/>
          </p:nvPr>
        </p:nvSpPr>
        <p:spPr>
          <a:xfrm>
            <a:off x="5151849" y="144792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9" name="Google Shape;389;p20"/>
          <p:cNvSpPr txBox="1">
            <a:spLocks noGrp="1"/>
          </p:cNvSpPr>
          <p:nvPr>
            <p:ph type="subTitle" idx="8"/>
          </p:nvPr>
        </p:nvSpPr>
        <p:spPr>
          <a:xfrm>
            <a:off x="5151849" y="310857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90" name="Google Shape;390;p20"/>
          <p:cNvGrpSpPr/>
          <p:nvPr/>
        </p:nvGrpSpPr>
        <p:grpSpPr>
          <a:xfrm>
            <a:off x="8188538" y="1766625"/>
            <a:ext cx="1100213" cy="3195663"/>
            <a:chOff x="8188538" y="1766625"/>
            <a:chExt cx="1100213" cy="3195663"/>
          </a:xfrm>
        </p:grpSpPr>
        <p:sp>
          <p:nvSpPr>
            <p:cNvPr id="391" name="Google Shape;391;p20"/>
            <p:cNvSpPr/>
            <p:nvPr/>
          </p:nvSpPr>
          <p:spPr>
            <a:xfrm>
              <a:off x="8623063" y="2608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8647575" y="35411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3" name="Google Shape;393;p20"/>
            <p:cNvCxnSpPr>
              <a:stCxn id="392" idx="0"/>
              <a:endCxn id="394" idx="2"/>
            </p:cNvCxnSpPr>
            <p:nvPr/>
          </p:nvCxnSpPr>
          <p:spPr>
            <a:xfrm rot="-5400000">
              <a:off x="8696025" y="3064150"/>
              <a:ext cx="518700" cy="435300"/>
            </a:xfrm>
            <a:prstGeom prst="curvedConnector2">
              <a:avLst/>
            </a:prstGeom>
            <a:noFill/>
            <a:ln w="19050" cap="flat" cmpd="sng">
              <a:solidFill>
                <a:schemeClr val="accent1"/>
              </a:solidFill>
              <a:prstDash val="dot"/>
              <a:round/>
              <a:headEnd type="none" w="med" len="med"/>
              <a:tailEnd type="none" w="med" len="med"/>
            </a:ln>
          </p:spPr>
        </p:cxnSp>
        <p:sp>
          <p:nvSpPr>
            <p:cNvPr id="395" name="Google Shape;395;p20"/>
            <p:cNvSpPr/>
            <p:nvPr/>
          </p:nvSpPr>
          <p:spPr>
            <a:xfrm>
              <a:off x="8188538" y="22647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9172950" y="2964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8948225" y="1766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 name="Google Shape;397;p20"/>
            <p:cNvCxnSpPr>
              <a:stCxn id="395" idx="4"/>
              <a:endCxn id="392" idx="0"/>
            </p:cNvCxnSpPr>
            <p:nvPr/>
          </p:nvCxnSpPr>
          <p:spPr>
            <a:xfrm rot="-5400000" flipH="1">
              <a:off x="7911788" y="2715225"/>
              <a:ext cx="1160700" cy="4914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98" name="Google Shape;398;p20"/>
            <p:cNvCxnSpPr>
              <a:stCxn id="394" idx="0"/>
              <a:endCxn id="396" idx="4"/>
            </p:cNvCxnSpPr>
            <p:nvPr/>
          </p:nvCxnSpPr>
          <p:spPr>
            <a:xfrm rot="5400000" flipH="1">
              <a:off x="8625750" y="2359525"/>
              <a:ext cx="1017600" cy="192600"/>
            </a:xfrm>
            <a:prstGeom prst="curvedConnector3">
              <a:avLst>
                <a:gd name="adj1" fmla="val 500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99" name="Google Shape;399;p20"/>
            <p:cNvCxnSpPr>
              <a:stCxn id="394" idx="4"/>
              <a:endCxn id="392" idx="6"/>
            </p:cNvCxnSpPr>
            <p:nvPr/>
          </p:nvCxnSpPr>
          <p:spPr>
            <a:xfrm rot="5400000">
              <a:off x="8754000" y="3154375"/>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00" name="Google Shape;400;p20"/>
            <p:cNvCxnSpPr>
              <a:stCxn id="396" idx="4"/>
              <a:endCxn id="391" idx="6"/>
            </p:cNvCxnSpPr>
            <p:nvPr/>
          </p:nvCxnSpPr>
          <p:spPr>
            <a:xfrm rot="5400000">
              <a:off x="8545175" y="2205225"/>
              <a:ext cx="751500" cy="234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401" name="Google Shape;401;p20"/>
            <p:cNvSpPr/>
            <p:nvPr/>
          </p:nvSpPr>
          <p:spPr>
            <a:xfrm>
              <a:off x="9076650" y="4442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2" name="Google Shape;402;p20"/>
            <p:cNvCxnSpPr>
              <a:stCxn id="392" idx="2"/>
              <a:endCxn id="401" idx="2"/>
            </p:cNvCxnSpPr>
            <p:nvPr/>
          </p:nvCxnSpPr>
          <p:spPr>
            <a:xfrm>
              <a:off x="8647575" y="3631300"/>
              <a:ext cx="429000" cy="869100"/>
            </a:xfrm>
            <a:prstGeom prst="curvedConnector3">
              <a:avLst>
                <a:gd name="adj1" fmla="val -55507"/>
              </a:avLst>
            </a:prstGeom>
            <a:noFill/>
            <a:ln w="19050" cap="flat" cmpd="sng">
              <a:solidFill>
                <a:schemeClr val="accent1"/>
              </a:solidFill>
              <a:prstDash val="dot"/>
              <a:round/>
              <a:headEnd type="none" w="med" len="med"/>
              <a:tailEnd type="none" w="med" len="med"/>
            </a:ln>
          </p:spPr>
        </p:cxnSp>
        <p:sp>
          <p:nvSpPr>
            <p:cNvPr id="403" name="Google Shape;403;p20"/>
            <p:cNvSpPr/>
            <p:nvPr/>
          </p:nvSpPr>
          <p:spPr>
            <a:xfrm>
              <a:off x="8341013" y="484648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4" name="Google Shape;404;p20"/>
            <p:cNvCxnSpPr>
              <a:stCxn id="403" idx="6"/>
              <a:endCxn id="401" idx="4"/>
            </p:cNvCxnSpPr>
            <p:nvPr/>
          </p:nvCxnSpPr>
          <p:spPr>
            <a:xfrm rot="10800000" flipH="1">
              <a:off x="8456813" y="4558488"/>
              <a:ext cx="677700" cy="345900"/>
            </a:xfrm>
            <a:prstGeom prst="curvedConnector2">
              <a:avLst/>
            </a:prstGeom>
            <a:noFill/>
            <a:ln w="19050" cap="flat" cmpd="sng">
              <a:solidFill>
                <a:schemeClr val="accent1"/>
              </a:solidFill>
              <a:prstDash val="dot"/>
              <a:round/>
              <a:headEnd type="none" w="med" len="med"/>
              <a:tailEnd type="none" w="med" len="med"/>
            </a:ln>
          </p:spPr>
        </p:cxnSp>
        <p:cxnSp>
          <p:nvCxnSpPr>
            <p:cNvPr id="405" name="Google Shape;405;p20"/>
            <p:cNvCxnSpPr>
              <a:stCxn id="401" idx="0"/>
              <a:endCxn id="392" idx="4"/>
            </p:cNvCxnSpPr>
            <p:nvPr/>
          </p:nvCxnSpPr>
          <p:spPr>
            <a:xfrm rot="5400000" flipH="1">
              <a:off x="8575500" y="3883550"/>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406" name="Google Shape;406;p20"/>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24"/>
            <p:cNvCxnSpPr>
              <a:stCxn id="519" idx="7"/>
            </p:cNvCxnSpPr>
            <p:nvPr/>
          </p:nvCxnSpPr>
          <p:spPr>
            <a:xfrm rot="-5400000">
              <a:off x="-17879" y="22302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521" name="Google Shape;521;p24"/>
            <p:cNvCxnSpPr>
              <a:endCxn id="517" idx="4"/>
            </p:cNvCxnSpPr>
            <p:nvPr/>
          </p:nvCxnSpPr>
          <p:spPr>
            <a:xfrm rot="5400000" flipH="1">
              <a:off x="129250" y="9407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22" name="Google Shape;522;p24"/>
            <p:cNvCxnSpPr>
              <a:stCxn id="517" idx="6"/>
              <a:endCxn id="518" idx="2"/>
            </p:cNvCxnSpPr>
            <p:nvPr/>
          </p:nvCxnSpPr>
          <p:spPr>
            <a:xfrm rot="10800000" flipH="1">
              <a:off x="397450" y="3569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523" name="Google Shape;523;p24"/>
            <p:cNvCxnSpPr>
              <a:stCxn id="518" idx="6"/>
              <a:endCxn id="524" idx="0"/>
            </p:cNvCxnSpPr>
            <p:nvPr/>
          </p:nvCxnSpPr>
          <p:spPr>
            <a:xfrm>
              <a:off x="1825850" y="356825"/>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525" name="Google Shape;525;p24"/>
            <p:cNvCxnSpPr>
              <a:endCxn id="526" idx="2"/>
            </p:cNvCxnSpPr>
            <p:nvPr/>
          </p:nvCxnSpPr>
          <p:spPr>
            <a:xfrm rot="-5400000">
              <a:off x="-842250" y="7943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30" name="Google Shape;530;p24"/>
            <p:cNvCxnSpPr>
              <a:endCxn id="519" idx="2"/>
            </p:cNvCxnSpPr>
            <p:nvPr/>
          </p:nvCxnSpPr>
          <p:spPr>
            <a:xfrm rot="-5400000" flipH="1">
              <a:off x="-367075" y="22768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531" name="Google Shape;531;p24"/>
            <p:cNvCxnSpPr>
              <a:stCxn id="518" idx="4"/>
            </p:cNvCxnSpPr>
            <p:nvPr/>
          </p:nvCxnSpPr>
          <p:spPr>
            <a:xfrm rot="5400000">
              <a:off x="765950" y="8344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rot="10800000" flipH="1">
              <a:off x="8293625" y="7300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rot="10800000" flipH="1">
              <a:off x="7398450" y="-1055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24"/>
            <p:cNvCxnSpPr>
              <a:stCxn id="540" idx="7"/>
              <a:endCxn id="541" idx="2"/>
            </p:cNvCxnSpPr>
            <p:nvPr/>
          </p:nvCxnSpPr>
          <p:spPr>
            <a:xfrm rot="-5400000">
              <a:off x="4864879" y="-173710"/>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542" name="Google Shape;542;p24"/>
            <p:cNvCxnSpPr>
              <a:stCxn id="541" idx="6"/>
              <a:endCxn id="543" idx="2"/>
            </p:cNvCxnSpPr>
            <p:nvPr/>
          </p:nvCxnSpPr>
          <p:spPr>
            <a:xfrm>
              <a:off x="5631700" y="37858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44" name="Google Shape;544;p24"/>
            <p:cNvCxnSpPr>
              <a:stCxn id="543" idx="6"/>
              <a:endCxn id="538" idx="2"/>
            </p:cNvCxnSpPr>
            <p:nvPr/>
          </p:nvCxnSpPr>
          <p:spPr>
            <a:xfrm rot="10800000" flipH="1">
              <a:off x="6518500" y="79624"/>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45" name="Google Shape;545;p24"/>
            <p:cNvCxnSpPr>
              <a:stCxn id="538" idx="6"/>
              <a:endCxn id="537" idx="2"/>
            </p:cNvCxnSpPr>
            <p:nvPr/>
          </p:nvCxnSpPr>
          <p:spPr>
            <a:xfrm>
              <a:off x="7578750" y="79599"/>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541" name="Google Shape;541;p24"/>
            <p:cNvSpPr/>
            <p:nvPr/>
          </p:nvSpPr>
          <p:spPr>
            <a:xfrm rot="10800000" flipH="1">
              <a:off x="5515900" y="32068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rot="10800000" flipH="1">
              <a:off x="8709825" y="17276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rot="10800000" flipH="1">
              <a:off x="7462950" y="85273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24"/>
            <p:cNvCxnSpPr>
              <a:stCxn id="549" idx="6"/>
              <a:endCxn id="550" idx="6"/>
            </p:cNvCxnSpPr>
            <p:nvPr/>
          </p:nvCxnSpPr>
          <p:spPr>
            <a:xfrm rot="10800000">
              <a:off x="8863925" y="230637"/>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52" name="Google Shape;552;p24"/>
            <p:cNvCxnSpPr>
              <a:stCxn id="537" idx="0"/>
              <a:endCxn id="547" idx="0"/>
            </p:cNvCxnSpPr>
            <p:nvPr/>
          </p:nvCxnSpPr>
          <p:spPr>
            <a:xfrm rot="5400000">
              <a:off x="7923275" y="50806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53" name="Google Shape;553;p24"/>
            <p:cNvCxnSpPr>
              <a:stCxn id="537" idx="0"/>
              <a:endCxn id="549" idx="2"/>
            </p:cNvCxnSpPr>
            <p:nvPr/>
          </p:nvCxnSpPr>
          <p:spPr>
            <a:xfrm rot="-5400000" flipH="1">
              <a:off x="8219975" y="1074162"/>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54" name="Google Shape;554;p24"/>
            <p:cNvCxnSpPr>
              <a:stCxn id="540" idx="4"/>
              <a:endCxn id="538" idx="4"/>
            </p:cNvCxnSpPr>
            <p:nvPr/>
          </p:nvCxnSpPr>
          <p:spPr>
            <a:xfrm rot="-5400000">
              <a:off x="5726625" y="-1523263"/>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55" name="Google Shape;555;p24"/>
            <p:cNvCxnSpPr>
              <a:stCxn id="538" idx="5"/>
              <a:endCxn id="550" idx="4"/>
            </p:cNvCxnSpPr>
            <p:nvPr/>
          </p:nvCxnSpPr>
          <p:spPr>
            <a:xfrm rot="-5400000" flipH="1">
              <a:off x="8100596" y="-532396"/>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56" name="Google Shape;556;p24"/>
            <p:cNvGrpSpPr/>
            <p:nvPr/>
          </p:nvGrpSpPr>
          <p:grpSpPr>
            <a:xfrm rot="10800000" flipH="1">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24"/>
            <p:cNvGrpSpPr/>
            <p:nvPr/>
          </p:nvGrpSpPr>
          <p:grpSpPr>
            <a:xfrm rot="10800000" flipH="1">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4"/>
            <p:cNvGrpSpPr/>
            <p:nvPr/>
          </p:nvGrpSpPr>
          <p:grpSpPr>
            <a:xfrm rot="10800000" flipH="1">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4"/>
            <p:cNvSpPr/>
            <p:nvPr/>
          </p:nvSpPr>
          <p:spPr>
            <a:xfrm rot="10800000" flipH="1">
              <a:off x="8671575" y="13451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rot="10800000" flipH="1">
              <a:off x="7192013" y="160887"/>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63" name="Google Shape;563;p24"/>
            <p:cNvCxnSpPr/>
            <p:nvPr/>
          </p:nvCxnSpPr>
          <p:spPr>
            <a:xfrm rot="10800000" flipH="1">
              <a:off x="5578625" y="-253988"/>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64" name="Google Shape;564;p24"/>
            <p:cNvCxnSpPr/>
            <p:nvPr/>
          </p:nvCxnSpPr>
          <p:spPr>
            <a:xfrm flipH="1">
              <a:off x="2901550" y="38168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lt1"/>
            </a:gs>
            <a:gs pos="100000">
              <a:schemeClr val="dk1"/>
            </a:gs>
          </a:gsLst>
          <a:lin ang="2700006" scaled="0"/>
        </a:gradFill>
        <a:effectLst/>
      </p:bgPr>
    </p:bg>
    <p:spTree>
      <p:nvGrpSpPr>
        <p:cNvPr id="1"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rot="9974251" flipH="1">
              <a:off x="5788647" y="384959"/>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9974251" flipH="1">
              <a:off x="4764497" y="163427"/>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2" name="Google Shape;572;p25"/>
            <p:cNvCxnSpPr>
              <a:stCxn id="573" idx="7"/>
              <a:endCxn id="574" idx="2"/>
            </p:cNvCxnSpPr>
            <p:nvPr/>
          </p:nvCxnSpPr>
          <p:spPr>
            <a:xfrm rot="-5400000">
              <a:off x="2224495" y="347028"/>
              <a:ext cx="382200" cy="1145100"/>
            </a:xfrm>
            <a:prstGeom prst="curvedConnector4">
              <a:avLst>
                <a:gd name="adj1" fmla="val -79892"/>
                <a:gd name="adj2" fmla="val 50838"/>
              </a:avLst>
            </a:prstGeom>
            <a:noFill/>
            <a:ln w="19050" cap="flat" cmpd="sng">
              <a:solidFill>
                <a:schemeClr val="accent1"/>
              </a:solidFill>
              <a:prstDash val="dot"/>
              <a:round/>
              <a:headEnd type="none" w="med" len="med"/>
              <a:tailEnd type="none" w="med" len="med"/>
            </a:ln>
          </p:spPr>
        </p:cxnSp>
        <p:cxnSp>
          <p:nvCxnSpPr>
            <p:cNvPr id="575" name="Google Shape;575;p25"/>
            <p:cNvCxnSpPr>
              <a:stCxn id="574" idx="6"/>
              <a:endCxn id="576" idx="2"/>
            </p:cNvCxnSpPr>
            <p:nvPr/>
          </p:nvCxnSpPr>
          <p:spPr>
            <a:xfrm>
              <a:off x="3100645" y="700878"/>
              <a:ext cx="692400" cy="274500"/>
            </a:xfrm>
            <a:prstGeom prst="curvedConnector3">
              <a:avLst>
                <a:gd name="adj1" fmla="val 49747"/>
              </a:avLst>
            </a:prstGeom>
            <a:noFill/>
            <a:ln w="19050" cap="flat" cmpd="sng">
              <a:solidFill>
                <a:schemeClr val="accent1"/>
              </a:solidFill>
              <a:prstDash val="dot"/>
              <a:round/>
              <a:headEnd type="none" w="med" len="med"/>
              <a:tailEnd type="none" w="med" len="med"/>
            </a:ln>
          </p:spPr>
        </p:cxnSp>
        <p:cxnSp>
          <p:nvCxnSpPr>
            <p:cNvPr id="577" name="Google Shape;577;p25"/>
            <p:cNvCxnSpPr>
              <a:stCxn id="576" idx="6"/>
              <a:endCxn id="571" idx="2"/>
            </p:cNvCxnSpPr>
            <p:nvPr/>
          </p:nvCxnSpPr>
          <p:spPr>
            <a:xfrm rot="10800000" flipH="1">
              <a:off x="4064585" y="275169"/>
              <a:ext cx="702600" cy="633600"/>
            </a:xfrm>
            <a:prstGeom prst="curvedConnector3">
              <a:avLst>
                <a:gd name="adj1" fmla="val 50085"/>
              </a:avLst>
            </a:prstGeom>
            <a:noFill/>
            <a:ln w="19050" cap="flat" cmpd="sng">
              <a:solidFill>
                <a:schemeClr val="accent1"/>
              </a:solidFill>
              <a:prstDash val="dot"/>
              <a:round/>
              <a:headEnd type="none" w="med" len="med"/>
              <a:tailEnd type="none" w="med" len="med"/>
            </a:ln>
          </p:spPr>
        </p:cxnSp>
        <p:cxnSp>
          <p:nvCxnSpPr>
            <p:cNvPr id="578" name="Google Shape;578;p25"/>
            <p:cNvCxnSpPr>
              <a:stCxn id="571" idx="6"/>
              <a:endCxn id="570" idx="2"/>
            </p:cNvCxnSpPr>
            <p:nvPr/>
          </p:nvCxnSpPr>
          <p:spPr>
            <a:xfrm>
              <a:off x="4942211" y="232131"/>
              <a:ext cx="849000" cy="264300"/>
            </a:xfrm>
            <a:prstGeom prst="curvedConnector3">
              <a:avLst>
                <a:gd name="adj1" fmla="val 49986"/>
              </a:avLst>
            </a:prstGeom>
            <a:noFill/>
            <a:ln w="19050" cap="flat" cmpd="sng">
              <a:solidFill>
                <a:schemeClr val="accent1"/>
              </a:solidFill>
              <a:prstDash val="dot"/>
              <a:round/>
              <a:headEnd type="none" w="med" len="med"/>
              <a:tailEnd type="none" w="med" len="med"/>
            </a:ln>
          </p:spPr>
        </p:cxnSp>
        <p:sp>
          <p:nvSpPr>
            <p:cNvPr id="574" name="Google Shape;574;p25"/>
            <p:cNvSpPr/>
            <p:nvPr/>
          </p:nvSpPr>
          <p:spPr>
            <a:xfrm rot="9974251" flipH="1">
              <a:off x="2986506" y="656752"/>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9974251" flipH="1">
              <a:off x="4863750" y="1162166"/>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25"/>
            <p:cNvCxnSpPr>
              <a:stCxn id="581" idx="6"/>
              <a:endCxn id="582" idx="6"/>
            </p:cNvCxnSpPr>
            <p:nvPr/>
          </p:nvCxnSpPr>
          <p:spPr>
            <a:xfrm rot="10800000">
              <a:off x="6475481" y="93325"/>
              <a:ext cx="684600" cy="1093500"/>
            </a:xfrm>
            <a:prstGeom prst="curvedConnector3">
              <a:avLst>
                <a:gd name="adj1" fmla="val -35363"/>
              </a:avLst>
            </a:prstGeom>
            <a:noFill/>
            <a:ln w="19050" cap="flat" cmpd="sng">
              <a:solidFill>
                <a:schemeClr val="accent1"/>
              </a:solidFill>
              <a:prstDash val="dot"/>
              <a:round/>
              <a:headEnd type="none" w="med" len="med"/>
              <a:tailEnd type="none" w="med" len="med"/>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w="19050" cap="flat" cmpd="sng">
              <a:solidFill>
                <a:schemeClr val="accent1"/>
              </a:solidFill>
              <a:prstDash val="dot"/>
              <a:round/>
              <a:headEnd type="none" w="med" len="med"/>
              <a:tailEnd type="none" w="med" len="med"/>
            </a:ln>
          </p:spPr>
        </p:cxnSp>
        <p:cxnSp>
          <p:nvCxnSpPr>
            <p:cNvPr id="584" name="Google Shape;584;p25"/>
            <p:cNvCxnSpPr>
              <a:stCxn id="570" idx="0"/>
              <a:endCxn id="579" idx="0"/>
            </p:cNvCxnSpPr>
            <p:nvPr/>
          </p:nvCxnSpPr>
          <p:spPr>
            <a:xfrm rot="5400000">
              <a:off x="5060995" y="437123"/>
              <a:ext cx="713700" cy="964800"/>
            </a:xfrm>
            <a:prstGeom prst="curvedConnector3">
              <a:avLst>
                <a:gd name="adj1" fmla="val 133587"/>
              </a:avLst>
            </a:prstGeom>
            <a:noFill/>
            <a:ln w="19050" cap="flat" cmpd="sng">
              <a:solidFill>
                <a:schemeClr val="accent1"/>
              </a:solidFill>
              <a:prstDash val="dot"/>
              <a:round/>
              <a:headEnd type="none" w="med" len="med"/>
              <a:tailEnd type="none" w="med" len="med"/>
            </a:ln>
          </p:spPr>
        </p:cxnSp>
        <p:cxnSp>
          <p:nvCxnSpPr>
            <p:cNvPr id="585" name="Google Shape;585;p25"/>
            <p:cNvCxnSpPr>
              <a:stCxn id="570" idx="0"/>
              <a:endCxn id="581" idx="2"/>
            </p:cNvCxnSpPr>
            <p:nvPr/>
          </p:nvCxnSpPr>
          <p:spPr>
            <a:xfrm rot="-5400000" flipH="1">
              <a:off x="6049045" y="413873"/>
              <a:ext cx="690600" cy="988200"/>
            </a:xfrm>
            <a:prstGeom prst="curvedConnector2">
              <a:avLst/>
            </a:prstGeom>
            <a:noFill/>
            <a:ln w="19050" cap="flat" cmpd="sng">
              <a:solidFill>
                <a:schemeClr val="accent1"/>
              </a:solidFill>
              <a:prstDash val="dot"/>
              <a:round/>
              <a:headEnd type="none" w="med" len="med"/>
              <a:tailEnd type="none" w="med" len="med"/>
            </a:ln>
          </p:spPr>
        </p:cxnSp>
        <p:cxnSp>
          <p:nvCxnSpPr>
            <p:cNvPr id="586" name="Google Shape;586;p25"/>
            <p:cNvCxnSpPr>
              <a:stCxn id="573" idx="4"/>
              <a:endCxn id="571" idx="4"/>
            </p:cNvCxnSpPr>
            <p:nvPr/>
          </p:nvCxnSpPr>
          <p:spPr>
            <a:xfrm rot="-5400000">
              <a:off x="2893403" y="-1037259"/>
              <a:ext cx="736500" cy="3142800"/>
            </a:xfrm>
            <a:prstGeom prst="curvedConnector3">
              <a:avLst>
                <a:gd name="adj1" fmla="val 132704"/>
              </a:avLst>
            </a:prstGeom>
            <a:noFill/>
            <a:ln w="19050" cap="flat" cmpd="sng">
              <a:solidFill>
                <a:schemeClr val="accent1"/>
              </a:solidFill>
              <a:prstDash val="dot"/>
              <a:round/>
              <a:headEnd type="none" w="med" len="med"/>
              <a:tailEnd type="none" w="med" len="med"/>
            </a:ln>
          </p:spPr>
        </p:cxnSp>
        <p:cxnSp>
          <p:nvCxnSpPr>
            <p:cNvPr id="587" name="Google Shape;587;p25"/>
            <p:cNvCxnSpPr>
              <a:stCxn id="571" idx="5"/>
              <a:endCxn id="582" idx="4"/>
            </p:cNvCxnSpPr>
            <p:nvPr/>
          </p:nvCxnSpPr>
          <p:spPr>
            <a:xfrm rot="-5400000">
              <a:off x="5553449" y="-629154"/>
              <a:ext cx="153600" cy="1457700"/>
            </a:xfrm>
            <a:prstGeom prst="curvedConnector3">
              <a:avLst>
                <a:gd name="adj1" fmla="val 257020"/>
              </a:avLst>
            </a:prstGeom>
            <a:noFill/>
            <a:ln w="19050" cap="flat" cmpd="sng">
              <a:solidFill>
                <a:schemeClr val="accent1"/>
              </a:solidFill>
              <a:prstDash val="dot"/>
              <a:round/>
              <a:headEnd type="none" w="med" len="med"/>
              <a:tailEnd type="none" w="med" len="med"/>
            </a:ln>
          </p:spPr>
        </p:cxnSp>
        <p:grpSp>
          <p:nvGrpSpPr>
            <p:cNvPr id="588" name="Google Shape;588;p25"/>
            <p:cNvGrpSpPr/>
            <p:nvPr/>
          </p:nvGrpSpPr>
          <p:grpSpPr>
            <a:xfrm rot="9974251" flipH="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5"/>
            <p:cNvGrpSpPr/>
            <p:nvPr/>
          </p:nvGrpSpPr>
          <p:grpSpPr>
            <a:xfrm rot="9974251" flipH="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9179346" y="3254114"/>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rot="9974251" flipH="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5"/>
            <p:cNvSpPr/>
            <p:nvPr/>
          </p:nvSpPr>
          <p:spPr>
            <a:xfrm rot="9974251" flipH="1">
              <a:off x="6285924" y="20112"/>
              <a:ext cx="192302" cy="19230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25"/>
            <p:cNvCxnSpPr/>
            <p:nvPr/>
          </p:nvCxnSpPr>
          <p:spPr>
            <a:xfrm rot="-5400000">
              <a:off x="2898566" y="99184"/>
              <a:ext cx="678300" cy="411300"/>
            </a:xfrm>
            <a:prstGeom prst="curvedConnector3">
              <a:avLst>
                <a:gd name="adj1" fmla="val 50109"/>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1_1">
    <p:bg>
      <p:bgPr>
        <a:gradFill>
          <a:gsLst>
            <a:gs pos="0">
              <a:schemeClr val="dk1"/>
            </a:gs>
            <a:gs pos="100000">
              <a:schemeClr val="lt1"/>
            </a:gs>
          </a:gsLst>
          <a:path path="circle">
            <a:fillToRect l="50000" t="50000" r="50000" b="50000"/>
          </a:path>
          <a:tileRect/>
        </a:gradFill>
        <a:effectLst/>
      </p:bgPr>
    </p:bg>
    <p:spTree>
      <p:nvGrpSpPr>
        <p:cNvPr id="1"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26"/>
            <p:cNvCxnSpPr>
              <a:endCxn id="597"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00" name="Google Shape;600;p26"/>
            <p:cNvCxnSpPr>
              <a:stCxn id="597" idx="6"/>
              <a:endCxn id="598"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01" name="Google Shape;601;p26"/>
            <p:cNvCxnSpPr>
              <a:stCxn id="598" idx="6"/>
              <a:endCxn id="602"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 name="Google Shape;605;p26"/>
            <p:cNvCxnSpPr>
              <a:endCxn id="606"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0" name="Google Shape;610;p26"/>
            <p:cNvCxnSpPr>
              <a:stCxn id="603" idx="6"/>
              <a:endCxn id="611"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26"/>
            <p:cNvCxnSpPr>
              <a:stCxn id="626" idx="7"/>
              <a:endCxn id="627" idx="2"/>
            </p:cNvCxnSpPr>
            <p:nvPr/>
          </p:nvCxnSpPr>
          <p:spPr>
            <a:xfrm rot="-5400000" flipH="1">
              <a:off x="4788829" y="4007346"/>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628" name="Google Shape;628;p26"/>
            <p:cNvCxnSpPr>
              <a:stCxn id="627" idx="6"/>
              <a:endCxn id="629" idx="2"/>
            </p:cNvCxnSpPr>
            <p:nvPr/>
          </p:nvCxnSpPr>
          <p:spPr>
            <a:xfrm rot="10800000" flipH="1">
              <a:off x="5555650" y="4266250"/>
              <a:ext cx="953700" cy="3921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30" name="Google Shape;630;p26"/>
            <p:cNvCxnSpPr>
              <a:stCxn id="629" idx="6"/>
              <a:endCxn id="624" idx="2"/>
            </p:cNvCxnSpPr>
            <p:nvPr/>
          </p:nvCxnSpPr>
          <p:spPr>
            <a:xfrm>
              <a:off x="6789025" y="4266363"/>
              <a:ext cx="533400" cy="6909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631" name="Google Shape;631;p26"/>
            <p:cNvCxnSpPr>
              <a:stCxn id="624" idx="6"/>
              <a:endCxn id="623" idx="2"/>
            </p:cNvCxnSpPr>
            <p:nvPr/>
          </p:nvCxnSpPr>
          <p:spPr>
            <a:xfrm rot="10800000" flipH="1">
              <a:off x="7502700" y="4216638"/>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stCxn id="635" idx="6"/>
              <a:endCxn id="636" idx="6"/>
            </p:cNvCxnSpPr>
            <p:nvPr/>
          </p:nvCxnSpPr>
          <p:spPr>
            <a:xfrm flipH="1">
              <a:off x="8787875" y="337800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637" name="Google Shape;637;p26"/>
            <p:cNvCxnSpPr>
              <a:stCxn id="636" idx="0"/>
              <a:endCxn id="623" idx="6"/>
            </p:cNvCxnSpPr>
            <p:nvPr/>
          </p:nvCxnSpPr>
          <p:spPr>
            <a:xfrm rot="5400000" flipH="1">
              <a:off x="8298075" y="4316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638" name="Google Shape;638;p26"/>
            <p:cNvCxnSpPr>
              <a:stCxn id="623" idx="0"/>
              <a:endCxn id="633" idx="0"/>
            </p:cNvCxnSpPr>
            <p:nvPr/>
          </p:nvCxnSpPr>
          <p:spPr>
            <a:xfrm rot="5400000" flipH="1">
              <a:off x="7056875" y="2875725"/>
              <a:ext cx="341400" cy="2160300"/>
            </a:xfrm>
            <a:prstGeom prst="curvedConnector3">
              <a:avLst>
                <a:gd name="adj1" fmla="val 169735"/>
              </a:avLst>
            </a:prstGeom>
            <a:noFill/>
            <a:ln w="19050" cap="flat" cmpd="sng">
              <a:solidFill>
                <a:schemeClr val="accent1"/>
              </a:solidFill>
              <a:prstDash val="dot"/>
              <a:round/>
              <a:headEnd type="none" w="med" len="med"/>
              <a:tailEnd type="none" w="med" len="med"/>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640" name="Google Shape;640;p26"/>
            <p:cNvCxnSpPr>
              <a:stCxn id="626" idx="4"/>
              <a:endCxn id="624" idx="4"/>
            </p:cNvCxnSpPr>
            <p:nvPr/>
          </p:nvCxnSpPr>
          <p:spPr>
            <a:xfrm rot="-5400000" flipH="1">
              <a:off x="5650575" y="328540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41" name="Google Shape;641;p26"/>
            <p:cNvCxnSpPr>
              <a:stCxn id="624" idx="5"/>
              <a:endCxn id="636" idx="4"/>
            </p:cNvCxnSpPr>
            <p:nvPr/>
          </p:nvCxnSpPr>
          <p:spPr>
            <a:xfrm rot="-5400000">
              <a:off x="8024546" y="435403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6"/>
            <p:cNvSpPr/>
            <p:nvPr/>
          </p:nvSpPr>
          <p:spPr>
            <a:xfrm>
              <a:off x="8595525" y="47101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26"/>
            <p:cNvCxnSpPr/>
            <p:nvPr/>
          </p:nvCxnSpPr>
          <p:spPr>
            <a:xfrm rot="-5400000" flipH="1">
              <a:off x="5502575" y="47299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6" name="Google Shape;76;p3"/>
          <p:cNvSpPr txBox="1">
            <a:spLocks noGrp="1"/>
          </p:cNvSpPr>
          <p:nvPr>
            <p:ph type="title" idx="2" hasCustomPrompt="1"/>
          </p:nvPr>
        </p:nvSpPr>
        <p:spPr>
          <a:xfrm>
            <a:off x="4235875" y="1058300"/>
            <a:ext cx="2041200" cy="1368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9000" b="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3"/>
            <p:cNvCxnSpPr>
              <a:stCxn id="83" idx="4"/>
            </p:cNvCxnSpPr>
            <p:nvPr/>
          </p:nvCxnSpPr>
          <p:spPr>
            <a:xfrm rot="5400000">
              <a:off x="8036200" y="4352350"/>
              <a:ext cx="1074000" cy="3837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9" name="Google Shape;89;p3"/>
            <p:cNvCxnSpPr>
              <a:stCxn id="83" idx="0"/>
            </p:cNvCxnSpPr>
            <p:nvPr/>
          </p:nvCxnSpPr>
          <p:spPr>
            <a:xfrm rot="-5400000">
              <a:off x="8396950" y="2987200"/>
              <a:ext cx="1207800" cy="471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w="19050" cap="flat" cmpd="sng">
              <a:solidFill>
                <a:schemeClr val="accent1"/>
              </a:solidFill>
              <a:prstDash val="dot"/>
              <a:round/>
              <a:headEnd type="none" w="med" len="med"/>
              <a:tailEnd type="none" w="med" len="med"/>
            </a:ln>
          </p:spPr>
        </p:cxnSp>
        <p:cxnSp>
          <p:nvCxnSpPr>
            <p:cNvPr id="91" name="Google Shape;91;p3"/>
            <p:cNvCxnSpPr>
              <a:stCxn id="83" idx="2"/>
              <a:endCxn id="87" idx="0"/>
            </p:cNvCxnSpPr>
            <p:nvPr/>
          </p:nvCxnSpPr>
          <p:spPr>
            <a:xfrm>
              <a:off x="8674900" y="3917050"/>
              <a:ext cx="238200" cy="825600"/>
            </a:xfrm>
            <a:prstGeom prst="curvedConnector4">
              <a:avLst>
                <a:gd name="adj1" fmla="val -99969"/>
                <a:gd name="adj2" fmla="val 55452"/>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7" name="Google Shape;97;p5"/>
          <p:cNvSpPr txBox="1">
            <a:spLocks noGrp="1"/>
          </p:cNvSpPr>
          <p:nvPr>
            <p:ph type="subTitle" idx="1"/>
          </p:nvPr>
        </p:nvSpPr>
        <p:spPr>
          <a:xfrm>
            <a:off x="4993124"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5"/>
          <p:cNvSpPr txBox="1">
            <a:spLocks noGrp="1"/>
          </p:cNvSpPr>
          <p:nvPr>
            <p:ph type="subTitle" idx="2"/>
          </p:nvPr>
        </p:nvSpPr>
        <p:spPr>
          <a:xfrm>
            <a:off x="1785250"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5"/>
          <p:cNvSpPr txBox="1">
            <a:spLocks noGrp="1"/>
          </p:cNvSpPr>
          <p:nvPr>
            <p:ph type="subTitle" idx="3"/>
          </p:nvPr>
        </p:nvSpPr>
        <p:spPr>
          <a:xfrm>
            <a:off x="1785250"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5"/>
          <p:cNvSpPr txBox="1">
            <a:spLocks noGrp="1"/>
          </p:cNvSpPr>
          <p:nvPr>
            <p:ph type="subTitle" idx="4"/>
          </p:nvPr>
        </p:nvSpPr>
        <p:spPr>
          <a:xfrm>
            <a:off x="4993125"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10800000" flipH="1">
            <a:off x="6412625" y="4413850"/>
            <a:ext cx="439800" cy="4398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a:stCxn id="108" idx="6"/>
              <a:endCxn id="106" idx="2"/>
            </p:cNvCxnSpPr>
            <p:nvPr/>
          </p:nvCxnSpPr>
          <p:spPr>
            <a:xfrm>
              <a:off x="6748075" y="406536"/>
              <a:ext cx="650400" cy="6597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109" name="Google Shape;109;p5"/>
            <p:cNvCxnSpPr>
              <a:stCxn id="106" idx="6"/>
              <a:endCxn id="105" idx="2"/>
            </p:cNvCxnSpPr>
            <p:nvPr/>
          </p:nvCxnSpPr>
          <p:spPr>
            <a:xfrm rot="10800000" flipH="1">
              <a:off x="7578750" y="599448"/>
              <a:ext cx="714900" cy="4668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5"/>
            <p:cNvCxnSpPr>
              <a:stCxn id="114" idx="6"/>
              <a:endCxn id="115" idx="6"/>
            </p:cNvCxnSpPr>
            <p:nvPr/>
          </p:nvCxnSpPr>
          <p:spPr>
            <a:xfrm flipH="1">
              <a:off x="8863950" y="199573"/>
              <a:ext cx="183300" cy="989400"/>
            </a:xfrm>
            <a:prstGeom prst="curvedConnector3">
              <a:avLst>
                <a:gd name="adj1" fmla="val -129910"/>
              </a:avLst>
            </a:prstGeom>
            <a:noFill/>
            <a:ln w="19050" cap="flat" cmpd="sng">
              <a:solidFill>
                <a:schemeClr val="accent1"/>
              </a:solidFill>
              <a:prstDash val="dot"/>
              <a:round/>
              <a:headEnd type="none" w="med" len="med"/>
              <a:tailEnd type="none" w="med" len="med"/>
            </a:ln>
          </p:spPr>
        </p:cxnSp>
        <p:cxnSp>
          <p:nvCxnSpPr>
            <p:cNvPr id="116" name="Google Shape;116;p5"/>
            <p:cNvCxnSpPr>
              <a:stCxn id="115" idx="0"/>
              <a:endCxn id="105" idx="6"/>
            </p:cNvCxnSpPr>
            <p:nvPr/>
          </p:nvCxnSpPr>
          <p:spPr>
            <a:xfrm rot="5400000" flipH="1">
              <a:off x="8374125" y="699248"/>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17" name="Google Shape;117;p5"/>
            <p:cNvCxnSpPr>
              <a:endCxn id="112" idx="0"/>
            </p:cNvCxnSpPr>
            <p:nvPr/>
          </p:nvCxnSpPr>
          <p:spPr>
            <a:xfrm rot="10800000">
              <a:off x="7386425" y="731673"/>
              <a:ext cx="867000" cy="102900"/>
            </a:xfrm>
            <a:prstGeom prst="curvedConnector4">
              <a:avLst>
                <a:gd name="adj1" fmla="val 46661"/>
                <a:gd name="adj2" fmla="val 331414"/>
              </a:avLst>
            </a:prstGeom>
            <a:noFill/>
            <a:ln w="19050" cap="flat" cmpd="sng">
              <a:solidFill>
                <a:schemeClr val="accent1"/>
              </a:solidFill>
              <a:prstDash val="dot"/>
              <a:round/>
              <a:headEnd type="none" w="med" len="med"/>
              <a:tailEnd type="none" w="med" len="med"/>
            </a:ln>
          </p:spPr>
        </p:cxnSp>
        <p:cxnSp>
          <p:nvCxnSpPr>
            <p:cNvPr id="118" name="Google Shape;118;p5"/>
            <p:cNvCxnSpPr>
              <a:stCxn id="110" idx="4"/>
              <a:endCxn id="114" idx="2"/>
            </p:cNvCxnSpPr>
            <p:nvPr/>
          </p:nvCxnSpPr>
          <p:spPr>
            <a:xfrm rot="5400000">
              <a:off x="8414625" y="-400652"/>
              <a:ext cx="953400" cy="247200"/>
            </a:xfrm>
            <a:prstGeom prst="curvedConnector4">
              <a:avLst>
                <a:gd name="adj1" fmla="val 42664"/>
                <a:gd name="adj2" fmla="val 196359"/>
              </a:avLst>
            </a:prstGeom>
            <a:noFill/>
            <a:ln w="19050" cap="flat" cmpd="sng">
              <a:solidFill>
                <a:schemeClr val="accent1"/>
              </a:solidFill>
              <a:prstDash val="dot"/>
              <a:round/>
              <a:headEnd type="none" w="med" len="med"/>
              <a:tailEnd type="none" w="med" len="med"/>
            </a:ln>
          </p:spPr>
        </p:cxnSp>
        <p:cxnSp>
          <p:nvCxnSpPr>
            <p:cNvPr id="119" name="Google Shape;119;p5"/>
            <p:cNvCxnSpPr>
              <a:stCxn id="106" idx="5"/>
              <a:endCxn id="115" idx="1"/>
            </p:cNvCxnSpPr>
            <p:nvPr/>
          </p:nvCxnSpPr>
          <p:spPr>
            <a:xfrm rot="-5400000">
              <a:off x="8121596" y="551744"/>
              <a:ext cx="9000" cy="1147500"/>
            </a:xfrm>
            <a:prstGeom prst="curvedConnector5">
              <a:avLst>
                <a:gd name="adj1" fmla="val -2939215"/>
                <a:gd name="adj2" fmla="val 49919"/>
                <a:gd name="adj3" fmla="val 3058563"/>
              </a:avLst>
            </a:prstGeom>
            <a:noFill/>
            <a:ln w="19050" cap="flat" cmpd="sng">
              <a:solidFill>
                <a:schemeClr val="accent1"/>
              </a:solidFill>
              <a:prstDash val="dot"/>
              <a:round/>
              <a:headEnd type="none" w="med" len="med"/>
              <a:tailEnd type="none" w="med" len="med"/>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p:nvPr/>
          </p:nvSpPr>
          <p:spPr>
            <a:xfrm>
              <a:off x="8671575" y="1092848"/>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122575" y="1211363"/>
            <a:ext cx="3494700" cy="8559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5" name="Google Shape;145;p7"/>
          <p:cNvSpPr txBox="1">
            <a:spLocks noGrp="1"/>
          </p:cNvSpPr>
          <p:nvPr>
            <p:ph type="subTitle" idx="1"/>
          </p:nvPr>
        </p:nvSpPr>
        <p:spPr>
          <a:xfrm>
            <a:off x="1122575" y="2092538"/>
            <a:ext cx="3494700" cy="18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6" name="Google Shape;146;p7"/>
          <p:cNvSpPr>
            <a:spLocks noGrp="1"/>
          </p:cNvSpPr>
          <p:nvPr>
            <p:ph type="pic" idx="2"/>
          </p:nvPr>
        </p:nvSpPr>
        <p:spPr>
          <a:xfrm>
            <a:off x="5506050" y="1203300"/>
            <a:ext cx="2736900" cy="2736900"/>
          </a:xfrm>
          <a:prstGeom prst="ellipse">
            <a:avLst/>
          </a:prstGeom>
          <a:noFill/>
          <a:ln>
            <a:noFill/>
          </a:ln>
          <a:effectLst>
            <a:outerShdw blurRad="228600" algn="bl" rotWithShape="0">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157" name="Google Shape;1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98" name="Google Shape;198;p13"/>
          <p:cNvSpPr txBox="1">
            <a:spLocks noGrp="1"/>
          </p:cNvSpPr>
          <p:nvPr>
            <p:ph type="title" idx="2" hasCustomPrompt="1"/>
          </p:nvPr>
        </p:nvSpPr>
        <p:spPr>
          <a:xfrm>
            <a:off x="79619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title" idx="3" hasCustomPrompt="1"/>
          </p:nvPr>
        </p:nvSpPr>
        <p:spPr>
          <a:xfrm>
            <a:off x="79619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title" idx="4" hasCustomPrompt="1"/>
          </p:nvPr>
        </p:nvSpPr>
        <p:spPr>
          <a:xfrm>
            <a:off x="3468474"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title" idx="5" hasCustomPrompt="1"/>
          </p:nvPr>
        </p:nvSpPr>
        <p:spPr>
          <a:xfrm>
            <a:off x="3468474"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a:spLocks noGrp="1"/>
          </p:cNvSpPr>
          <p:nvPr>
            <p:ph type="title" idx="6" hasCustomPrompt="1"/>
          </p:nvPr>
        </p:nvSpPr>
        <p:spPr>
          <a:xfrm>
            <a:off x="614074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title" idx="7" hasCustomPrompt="1"/>
          </p:nvPr>
        </p:nvSpPr>
        <p:spPr>
          <a:xfrm>
            <a:off x="614074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13"/>
          <p:cNvSpPr txBox="1">
            <a:spLocks noGrp="1"/>
          </p:cNvSpPr>
          <p:nvPr>
            <p:ph type="subTitle" idx="1"/>
          </p:nvPr>
        </p:nvSpPr>
        <p:spPr>
          <a:xfrm>
            <a:off x="79620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13"/>
          <p:cNvSpPr txBox="1">
            <a:spLocks noGrp="1"/>
          </p:cNvSpPr>
          <p:nvPr>
            <p:ph type="subTitle" idx="8"/>
          </p:nvPr>
        </p:nvSpPr>
        <p:spPr>
          <a:xfrm>
            <a:off x="3457375"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6" name="Google Shape;206;p13"/>
          <p:cNvSpPr txBox="1">
            <a:spLocks noGrp="1"/>
          </p:cNvSpPr>
          <p:nvPr>
            <p:ph type="subTitle" idx="9"/>
          </p:nvPr>
        </p:nvSpPr>
        <p:spPr>
          <a:xfrm>
            <a:off x="611855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7" name="Google Shape;207;p13"/>
          <p:cNvSpPr txBox="1">
            <a:spLocks noGrp="1"/>
          </p:cNvSpPr>
          <p:nvPr>
            <p:ph type="subTitle" idx="13"/>
          </p:nvPr>
        </p:nvSpPr>
        <p:spPr>
          <a:xfrm>
            <a:off x="79620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13"/>
          <p:cNvSpPr txBox="1">
            <a:spLocks noGrp="1"/>
          </p:cNvSpPr>
          <p:nvPr>
            <p:ph type="subTitle" idx="14"/>
          </p:nvPr>
        </p:nvSpPr>
        <p:spPr>
          <a:xfrm>
            <a:off x="3457375"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9" name="Google Shape;209;p13"/>
          <p:cNvSpPr txBox="1">
            <a:spLocks noGrp="1"/>
          </p:cNvSpPr>
          <p:nvPr>
            <p:ph type="subTitle" idx="15"/>
          </p:nvPr>
        </p:nvSpPr>
        <p:spPr>
          <a:xfrm>
            <a:off x="611855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marL="914400" lvl="1"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marL="1371600" lvl="2"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marL="1828800" lvl="3"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marL="2286000" lvl="4"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marL="2743200" lvl="5"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marL="3200400" lvl="6"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marL="3657600" lvl="7"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marL="4114800" lvl="8"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3" r:id="rId12"/>
    <p:sldLayoutId id="2147483664" r:id="rId13"/>
    <p:sldLayoutId id="2147483666" r:id="rId14"/>
    <p:sldLayoutId id="2147483670" r:id="rId15"/>
    <p:sldLayoutId id="2147483671" r:id="rId16"/>
    <p:sldLayoutId id="214748367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0ziaZLP2boKG11miXhKDRUE_U9ZdHkdoFUvIZITCM-k/cop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0"/>
          <p:cNvSpPr txBox="1">
            <a:spLocks noGrp="1"/>
          </p:cNvSpPr>
          <p:nvPr>
            <p:ph type="ctrTitle"/>
          </p:nvPr>
        </p:nvSpPr>
        <p:spPr>
          <a:xfrm>
            <a:off x="1027200" y="1280949"/>
            <a:ext cx="7089600" cy="14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a:ea typeface="PT Sans"/>
                <a:cs typeface="PT Sans"/>
              </a:rPr>
              <a:t>Beauty classification</a:t>
            </a:r>
            <a:endParaRPr lang="en-US" b="0" dirty="0">
              <a:latin typeface="PT Sans"/>
              <a:ea typeface="PT Sans"/>
              <a:cs typeface="PT Sans"/>
              <a:sym typeface="PT Sans"/>
            </a:endParaRPr>
          </a:p>
        </p:txBody>
      </p:sp>
      <p:sp>
        <p:nvSpPr>
          <p:cNvPr id="664" name="Google Shape;664;p30"/>
          <p:cNvSpPr txBox="1">
            <a:spLocks noGrp="1"/>
          </p:cNvSpPr>
          <p:nvPr>
            <p:ph type="subTitle" idx="1"/>
          </p:nvPr>
        </p:nvSpPr>
        <p:spPr>
          <a:xfrm>
            <a:off x="1968875" y="3117424"/>
            <a:ext cx="45288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Ali Osama Abdien</a:t>
            </a:r>
            <a:endParaRPr dirty="0"/>
          </a:p>
        </p:txBody>
      </p:sp>
      <p:sp>
        <p:nvSpPr>
          <p:cNvPr id="665" name="Google Shape;665;p30"/>
          <p:cNvSpPr/>
          <p:nvPr/>
        </p:nvSpPr>
        <p:spPr>
          <a:xfrm>
            <a:off x="-313975" y="1923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0"/>
          <p:cNvGrpSpPr/>
          <p:nvPr/>
        </p:nvGrpSpPr>
        <p:grpSpPr>
          <a:xfrm>
            <a:off x="1153325" y="1581275"/>
            <a:ext cx="192300" cy="192300"/>
            <a:chOff x="1153325" y="1581275"/>
            <a:chExt cx="192300" cy="192300"/>
          </a:xfrm>
        </p:grpSpPr>
        <p:sp>
          <p:nvSpPr>
            <p:cNvPr id="669" name="Google Shape;669;p30"/>
            <p:cNvSpPr/>
            <p:nvPr/>
          </p:nvSpPr>
          <p:spPr>
            <a:xfrm>
              <a:off x="1191575" y="16212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153325" y="15812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0"/>
          <p:cNvGrpSpPr/>
          <p:nvPr/>
        </p:nvGrpSpPr>
        <p:grpSpPr>
          <a:xfrm>
            <a:off x="533563" y="1346425"/>
            <a:ext cx="255900" cy="255900"/>
            <a:chOff x="533563" y="1346425"/>
            <a:chExt cx="255900" cy="255900"/>
          </a:xfrm>
        </p:grpSpPr>
        <p:sp>
          <p:nvSpPr>
            <p:cNvPr id="672" name="Google Shape;672;p30"/>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0"/>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the decomposition of solving the problem</a:t>
            </a:r>
            <a:endParaRPr sz="2000" dirty="0"/>
          </a:p>
        </p:txBody>
      </p:sp>
      <p:sp>
        <p:nvSpPr>
          <p:cNvPr id="1103" name="Google Shape;1103;p45"/>
          <p:cNvSpPr txBox="1"/>
          <p:nvPr/>
        </p:nvSpPr>
        <p:spPr>
          <a:xfrm flipH="1">
            <a:off x="1295294" y="1862575"/>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Krona One"/>
                <a:ea typeface="Krona One"/>
                <a:cs typeface="Krona One"/>
                <a:sym typeface="Krona One"/>
              </a:rPr>
              <a:t>STEP 1</a:t>
            </a:r>
            <a:endParaRPr sz="2000" b="1" dirty="0">
              <a:solidFill>
                <a:schemeClr val="accent1"/>
              </a:solidFill>
              <a:latin typeface="Krona One"/>
              <a:ea typeface="Krona One"/>
              <a:cs typeface="Krona One"/>
              <a:sym typeface="Krona One"/>
            </a:endParaRPr>
          </a:p>
        </p:txBody>
      </p:sp>
      <p:sp>
        <p:nvSpPr>
          <p:cNvPr id="1104" name="Google Shape;1104;p45"/>
          <p:cNvSpPr txBox="1"/>
          <p:nvPr/>
        </p:nvSpPr>
        <p:spPr>
          <a:xfrm flipH="1">
            <a:off x="1295335" y="23629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import necessary libraries</a:t>
            </a:r>
          </a:p>
        </p:txBody>
      </p:sp>
      <p:sp>
        <p:nvSpPr>
          <p:cNvPr id="1105" name="Google Shape;1105;p45"/>
          <p:cNvSpPr txBox="1"/>
          <p:nvPr/>
        </p:nvSpPr>
        <p:spPr>
          <a:xfrm flipH="1">
            <a:off x="3259194" y="1862575"/>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accent1"/>
                </a:solidFill>
                <a:latin typeface="Krona One"/>
                <a:ea typeface="Krona One"/>
                <a:cs typeface="Krona One"/>
                <a:sym typeface="Krona One"/>
              </a:rPr>
              <a:t>STEP 2</a:t>
            </a:r>
            <a:endParaRPr sz="2000" b="1">
              <a:solidFill>
                <a:schemeClr val="accent1"/>
              </a:solidFill>
              <a:latin typeface="Krona One"/>
              <a:ea typeface="Krona One"/>
              <a:cs typeface="Krona One"/>
              <a:sym typeface="Krona One"/>
            </a:endParaRPr>
          </a:p>
        </p:txBody>
      </p:sp>
      <p:sp>
        <p:nvSpPr>
          <p:cNvPr id="1106" name="Google Shape;1106;p45"/>
          <p:cNvSpPr txBox="1"/>
          <p:nvPr/>
        </p:nvSpPr>
        <p:spPr>
          <a:xfrm flipH="1">
            <a:off x="3259235" y="23629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define the path and Reading images and preprocessing</a:t>
            </a:r>
          </a:p>
        </p:txBody>
      </p:sp>
      <p:sp>
        <p:nvSpPr>
          <p:cNvPr id="1107" name="Google Shape;1107;p45"/>
          <p:cNvSpPr txBox="1"/>
          <p:nvPr/>
        </p:nvSpPr>
        <p:spPr>
          <a:xfrm flipH="1">
            <a:off x="5223094" y="1862575"/>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accent1"/>
                </a:solidFill>
                <a:latin typeface="Krona One"/>
                <a:ea typeface="Krona One"/>
                <a:cs typeface="Krona One"/>
                <a:sym typeface="Krona One"/>
              </a:rPr>
              <a:t>STEP 3</a:t>
            </a:r>
            <a:endParaRPr sz="2000" b="1">
              <a:solidFill>
                <a:schemeClr val="accent1"/>
              </a:solidFill>
              <a:latin typeface="Krona One"/>
              <a:ea typeface="Krona One"/>
              <a:cs typeface="Krona One"/>
              <a:sym typeface="Krona One"/>
            </a:endParaRPr>
          </a:p>
        </p:txBody>
      </p:sp>
      <p:sp>
        <p:nvSpPr>
          <p:cNvPr id="1108" name="Google Shape;1108;p45"/>
          <p:cNvSpPr txBox="1"/>
          <p:nvPr/>
        </p:nvSpPr>
        <p:spPr>
          <a:xfrm flipH="1">
            <a:off x="5223135" y="23629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View a set of data</a:t>
            </a:r>
          </a:p>
        </p:txBody>
      </p:sp>
      <p:cxnSp>
        <p:nvCxnSpPr>
          <p:cNvPr id="1109" name="Google Shape;1109;p45"/>
          <p:cNvCxnSpPr>
            <a:stCxn id="1110" idx="6"/>
            <a:endCxn id="1111" idx="2"/>
          </p:cNvCxnSpPr>
          <p:nvPr/>
        </p:nvCxnSpPr>
        <p:spPr>
          <a:xfrm>
            <a:off x="2329381" y="1440150"/>
            <a:ext cx="1708200" cy="0"/>
          </a:xfrm>
          <a:prstGeom prst="straightConnector1">
            <a:avLst/>
          </a:prstGeom>
          <a:noFill/>
          <a:ln w="19050" cap="flat" cmpd="sng">
            <a:solidFill>
              <a:schemeClr val="accent1"/>
            </a:solidFill>
            <a:prstDash val="dot"/>
            <a:round/>
            <a:headEnd type="none" w="med" len="med"/>
            <a:tailEnd type="none" w="med" len="med"/>
          </a:ln>
        </p:spPr>
      </p:cxnSp>
      <p:cxnSp>
        <p:nvCxnSpPr>
          <p:cNvPr id="1112" name="Google Shape;1112;p45"/>
          <p:cNvCxnSpPr>
            <a:stCxn id="1111" idx="6"/>
            <a:endCxn id="1113" idx="2"/>
          </p:cNvCxnSpPr>
          <p:nvPr/>
        </p:nvCxnSpPr>
        <p:spPr>
          <a:xfrm>
            <a:off x="4293331" y="1440150"/>
            <a:ext cx="1708200" cy="0"/>
          </a:xfrm>
          <a:prstGeom prst="straightConnector1">
            <a:avLst/>
          </a:prstGeom>
          <a:noFill/>
          <a:ln w="19050" cap="flat" cmpd="sng">
            <a:solidFill>
              <a:schemeClr val="accent1"/>
            </a:solidFill>
            <a:prstDash val="dot"/>
            <a:round/>
            <a:headEnd type="none" w="med" len="med"/>
            <a:tailEnd type="none" w="med" len="med"/>
          </a:ln>
        </p:spPr>
      </p:cxnSp>
      <p:cxnSp>
        <p:nvCxnSpPr>
          <p:cNvPr id="1114" name="Google Shape;1114;p45"/>
          <p:cNvCxnSpPr>
            <a:stCxn id="1110" idx="4"/>
            <a:endCxn id="1103" idx="0"/>
          </p:cNvCxnSpPr>
          <p:nvPr/>
        </p:nvCxnSpPr>
        <p:spPr>
          <a:xfrm>
            <a:off x="2201431" y="1568100"/>
            <a:ext cx="0" cy="294600"/>
          </a:xfrm>
          <a:prstGeom prst="straightConnector1">
            <a:avLst/>
          </a:prstGeom>
          <a:noFill/>
          <a:ln w="19050" cap="flat" cmpd="sng">
            <a:solidFill>
              <a:schemeClr val="accent1"/>
            </a:solidFill>
            <a:prstDash val="dot"/>
            <a:round/>
            <a:headEnd type="none" w="med" len="med"/>
            <a:tailEnd type="none" w="med" len="med"/>
          </a:ln>
        </p:spPr>
      </p:cxnSp>
      <p:cxnSp>
        <p:nvCxnSpPr>
          <p:cNvPr id="1115" name="Google Shape;1115;p45"/>
          <p:cNvCxnSpPr>
            <a:stCxn id="1111" idx="4"/>
            <a:endCxn id="1105" idx="0"/>
          </p:cNvCxnSpPr>
          <p:nvPr/>
        </p:nvCxnSpPr>
        <p:spPr>
          <a:xfrm>
            <a:off x="4165381" y="1568100"/>
            <a:ext cx="0" cy="294600"/>
          </a:xfrm>
          <a:prstGeom prst="straightConnector1">
            <a:avLst/>
          </a:prstGeom>
          <a:noFill/>
          <a:ln w="19050" cap="flat" cmpd="sng">
            <a:solidFill>
              <a:schemeClr val="accent1"/>
            </a:solidFill>
            <a:prstDash val="dot"/>
            <a:round/>
            <a:headEnd type="none" w="med" len="med"/>
            <a:tailEnd type="none" w="med" len="med"/>
          </a:ln>
        </p:spPr>
      </p:cxnSp>
      <p:cxnSp>
        <p:nvCxnSpPr>
          <p:cNvPr id="1116" name="Google Shape;1116;p45"/>
          <p:cNvCxnSpPr>
            <a:stCxn id="1113" idx="4"/>
            <a:endCxn id="1107" idx="0"/>
          </p:cNvCxnSpPr>
          <p:nvPr/>
        </p:nvCxnSpPr>
        <p:spPr>
          <a:xfrm>
            <a:off x="6129331" y="1568100"/>
            <a:ext cx="0" cy="294600"/>
          </a:xfrm>
          <a:prstGeom prst="straightConnector1">
            <a:avLst/>
          </a:prstGeom>
          <a:noFill/>
          <a:ln w="19050" cap="flat" cmpd="sng">
            <a:solidFill>
              <a:schemeClr val="accent1"/>
            </a:solidFill>
            <a:prstDash val="dot"/>
            <a:round/>
            <a:headEnd type="none" w="med" len="med"/>
            <a:tailEnd type="none" w="med" len="med"/>
          </a:ln>
        </p:spPr>
      </p:cxnSp>
      <p:sp>
        <p:nvSpPr>
          <p:cNvPr id="1117" name="Google Shape;1117;p45"/>
          <p:cNvSpPr txBox="1"/>
          <p:nvPr/>
        </p:nvSpPr>
        <p:spPr>
          <a:xfrm flipH="1">
            <a:off x="1295294" y="3783850"/>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Krona One"/>
                <a:ea typeface="Krona One"/>
                <a:cs typeface="Krona One"/>
                <a:sym typeface="Krona One"/>
              </a:rPr>
              <a:t>STEP 6</a:t>
            </a:r>
            <a:endParaRPr sz="2000" b="1" dirty="0">
              <a:solidFill>
                <a:schemeClr val="accent1"/>
              </a:solidFill>
              <a:latin typeface="Krona One"/>
              <a:ea typeface="Krona One"/>
              <a:cs typeface="Krona One"/>
              <a:sym typeface="Krona One"/>
            </a:endParaRPr>
          </a:p>
        </p:txBody>
      </p:sp>
      <p:sp>
        <p:nvSpPr>
          <p:cNvPr id="1118" name="Google Shape;1118;p45"/>
          <p:cNvSpPr txBox="1"/>
          <p:nvPr/>
        </p:nvSpPr>
        <p:spPr>
          <a:xfrm flipH="1">
            <a:off x="1295335" y="4284198"/>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Testing the model</a:t>
            </a:r>
          </a:p>
          <a:p>
            <a:pPr marL="0" lvl="0" indent="0" algn="ctr" rtl="0">
              <a:spcBef>
                <a:spcPts val="0"/>
              </a:spcBef>
              <a:spcAft>
                <a:spcPts val="0"/>
              </a:spcAft>
              <a:buNone/>
            </a:pPr>
            <a:endParaRPr lang="en-US" sz="1200" dirty="0">
              <a:solidFill>
                <a:schemeClr val="accent1"/>
              </a:solidFill>
              <a:latin typeface="PT Sans"/>
              <a:ea typeface="PT Sans"/>
              <a:cs typeface="PT Sans"/>
              <a:sym typeface="PT Sans"/>
            </a:endParaRPr>
          </a:p>
        </p:txBody>
      </p:sp>
      <p:sp>
        <p:nvSpPr>
          <p:cNvPr id="1119" name="Google Shape;1119;p45"/>
          <p:cNvSpPr txBox="1"/>
          <p:nvPr/>
        </p:nvSpPr>
        <p:spPr>
          <a:xfrm flipH="1">
            <a:off x="3259194" y="3783850"/>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Krona One"/>
                <a:ea typeface="Krona One"/>
                <a:cs typeface="Krona One"/>
                <a:sym typeface="Krona One"/>
              </a:rPr>
              <a:t>STEP 5</a:t>
            </a:r>
            <a:endParaRPr sz="2000" b="1" dirty="0">
              <a:solidFill>
                <a:schemeClr val="accent1"/>
              </a:solidFill>
              <a:latin typeface="Krona One"/>
              <a:ea typeface="Krona One"/>
              <a:cs typeface="Krona One"/>
              <a:sym typeface="Krona One"/>
            </a:endParaRPr>
          </a:p>
        </p:txBody>
      </p:sp>
      <p:sp>
        <p:nvSpPr>
          <p:cNvPr id="1120" name="Google Shape;1120;p45"/>
          <p:cNvSpPr txBox="1"/>
          <p:nvPr/>
        </p:nvSpPr>
        <p:spPr>
          <a:xfrm flipH="1">
            <a:off x="3259235" y="4284198"/>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Training the model</a:t>
            </a:r>
          </a:p>
        </p:txBody>
      </p:sp>
      <p:sp>
        <p:nvSpPr>
          <p:cNvPr id="1121" name="Google Shape;1121;p45"/>
          <p:cNvSpPr txBox="1"/>
          <p:nvPr/>
        </p:nvSpPr>
        <p:spPr>
          <a:xfrm flipH="1">
            <a:off x="5223094" y="3783850"/>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accent1"/>
                </a:solidFill>
                <a:latin typeface="Krona One"/>
                <a:ea typeface="Krona One"/>
                <a:cs typeface="Krona One"/>
                <a:sym typeface="Krona One"/>
              </a:rPr>
              <a:t>STEP 4</a:t>
            </a:r>
            <a:endParaRPr sz="2000" b="1">
              <a:solidFill>
                <a:schemeClr val="accent1"/>
              </a:solidFill>
              <a:latin typeface="Krona One"/>
              <a:ea typeface="Krona One"/>
              <a:cs typeface="Krona One"/>
              <a:sym typeface="Krona One"/>
            </a:endParaRPr>
          </a:p>
        </p:txBody>
      </p:sp>
      <p:sp>
        <p:nvSpPr>
          <p:cNvPr id="1122" name="Google Shape;1122;p45"/>
          <p:cNvSpPr txBox="1"/>
          <p:nvPr/>
        </p:nvSpPr>
        <p:spPr>
          <a:xfrm flipH="1">
            <a:off x="5223135" y="4284198"/>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Building the model</a:t>
            </a:r>
          </a:p>
        </p:txBody>
      </p:sp>
      <p:cxnSp>
        <p:nvCxnSpPr>
          <p:cNvPr id="1123" name="Google Shape;1123;p45"/>
          <p:cNvCxnSpPr>
            <a:stCxn id="1124" idx="6"/>
            <a:endCxn id="1125" idx="2"/>
          </p:cNvCxnSpPr>
          <p:nvPr/>
        </p:nvCxnSpPr>
        <p:spPr>
          <a:xfrm rot="10800000" flipH="1">
            <a:off x="2329381" y="3371325"/>
            <a:ext cx="1708200" cy="26400"/>
          </a:xfrm>
          <a:prstGeom prst="straightConnector1">
            <a:avLst/>
          </a:prstGeom>
          <a:noFill/>
          <a:ln w="19050" cap="flat" cmpd="sng">
            <a:solidFill>
              <a:schemeClr val="accent1"/>
            </a:solidFill>
            <a:prstDash val="dot"/>
            <a:round/>
            <a:headEnd type="none" w="med" len="med"/>
            <a:tailEnd type="none" w="med" len="med"/>
          </a:ln>
        </p:spPr>
      </p:cxnSp>
      <p:cxnSp>
        <p:nvCxnSpPr>
          <p:cNvPr id="1126" name="Google Shape;1126;p45"/>
          <p:cNvCxnSpPr>
            <a:stCxn id="1125" idx="6"/>
            <a:endCxn id="1127" idx="2"/>
          </p:cNvCxnSpPr>
          <p:nvPr/>
        </p:nvCxnSpPr>
        <p:spPr>
          <a:xfrm>
            <a:off x="4293331" y="3371175"/>
            <a:ext cx="1708200" cy="0"/>
          </a:xfrm>
          <a:prstGeom prst="straightConnector1">
            <a:avLst/>
          </a:prstGeom>
          <a:noFill/>
          <a:ln w="19050" cap="flat" cmpd="sng">
            <a:solidFill>
              <a:schemeClr val="accent1"/>
            </a:solidFill>
            <a:prstDash val="dot"/>
            <a:round/>
            <a:headEnd type="none" w="med" len="med"/>
            <a:tailEnd type="none" w="med" len="med"/>
          </a:ln>
        </p:spPr>
      </p:cxnSp>
      <p:cxnSp>
        <p:nvCxnSpPr>
          <p:cNvPr id="1128" name="Google Shape;1128;p45"/>
          <p:cNvCxnSpPr>
            <a:stCxn id="1124" idx="4"/>
            <a:endCxn id="1117" idx="0"/>
          </p:cNvCxnSpPr>
          <p:nvPr/>
        </p:nvCxnSpPr>
        <p:spPr>
          <a:xfrm>
            <a:off x="2201431" y="3525675"/>
            <a:ext cx="0" cy="258300"/>
          </a:xfrm>
          <a:prstGeom prst="straightConnector1">
            <a:avLst/>
          </a:prstGeom>
          <a:noFill/>
          <a:ln w="19050" cap="flat" cmpd="sng">
            <a:solidFill>
              <a:schemeClr val="accent1"/>
            </a:solidFill>
            <a:prstDash val="dot"/>
            <a:round/>
            <a:headEnd type="none" w="med" len="med"/>
            <a:tailEnd type="none" w="med" len="med"/>
          </a:ln>
        </p:spPr>
      </p:cxnSp>
      <p:cxnSp>
        <p:nvCxnSpPr>
          <p:cNvPr id="1129" name="Google Shape;1129;p45"/>
          <p:cNvCxnSpPr>
            <a:stCxn id="1125" idx="4"/>
            <a:endCxn id="1119" idx="0"/>
          </p:cNvCxnSpPr>
          <p:nvPr/>
        </p:nvCxnSpPr>
        <p:spPr>
          <a:xfrm>
            <a:off x="4165381" y="3499125"/>
            <a:ext cx="0" cy="284700"/>
          </a:xfrm>
          <a:prstGeom prst="straightConnector1">
            <a:avLst/>
          </a:prstGeom>
          <a:noFill/>
          <a:ln w="19050" cap="flat" cmpd="sng">
            <a:solidFill>
              <a:schemeClr val="accent1"/>
            </a:solidFill>
            <a:prstDash val="dot"/>
            <a:round/>
            <a:headEnd type="none" w="med" len="med"/>
            <a:tailEnd type="none" w="med" len="med"/>
          </a:ln>
        </p:spPr>
      </p:cxnSp>
      <p:cxnSp>
        <p:nvCxnSpPr>
          <p:cNvPr id="1130" name="Google Shape;1130;p45"/>
          <p:cNvCxnSpPr>
            <a:stCxn id="1127" idx="4"/>
            <a:endCxn id="1121" idx="0"/>
          </p:cNvCxnSpPr>
          <p:nvPr/>
        </p:nvCxnSpPr>
        <p:spPr>
          <a:xfrm>
            <a:off x="6129331" y="3499125"/>
            <a:ext cx="0" cy="284700"/>
          </a:xfrm>
          <a:prstGeom prst="straightConnector1">
            <a:avLst/>
          </a:prstGeom>
          <a:noFill/>
          <a:ln w="19050" cap="flat" cmpd="sng">
            <a:solidFill>
              <a:schemeClr val="accent1"/>
            </a:solidFill>
            <a:prstDash val="dot"/>
            <a:round/>
            <a:headEnd type="none" w="med" len="med"/>
            <a:tailEnd type="none" w="med" len="med"/>
          </a:ln>
        </p:spPr>
      </p:cxnSp>
      <p:grpSp>
        <p:nvGrpSpPr>
          <p:cNvPr id="1131" name="Google Shape;1131;p45"/>
          <p:cNvGrpSpPr/>
          <p:nvPr/>
        </p:nvGrpSpPr>
        <p:grpSpPr>
          <a:xfrm>
            <a:off x="2073481" y="1312200"/>
            <a:ext cx="255900" cy="255900"/>
            <a:chOff x="533563" y="1346425"/>
            <a:chExt cx="255900" cy="255900"/>
          </a:xfrm>
        </p:grpSpPr>
        <p:sp>
          <p:nvSpPr>
            <p:cNvPr id="1132" name="Google Shape;1132;p45"/>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5"/>
          <p:cNvGrpSpPr/>
          <p:nvPr/>
        </p:nvGrpSpPr>
        <p:grpSpPr>
          <a:xfrm>
            <a:off x="4037431" y="1312200"/>
            <a:ext cx="255900" cy="255900"/>
            <a:chOff x="533563" y="1346425"/>
            <a:chExt cx="255900" cy="255900"/>
          </a:xfrm>
        </p:grpSpPr>
        <p:sp>
          <p:nvSpPr>
            <p:cNvPr id="1134" name="Google Shape;1134;p45"/>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5"/>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45"/>
          <p:cNvGrpSpPr/>
          <p:nvPr/>
        </p:nvGrpSpPr>
        <p:grpSpPr>
          <a:xfrm>
            <a:off x="6001381" y="1312200"/>
            <a:ext cx="255900" cy="255900"/>
            <a:chOff x="533563" y="1346425"/>
            <a:chExt cx="255900" cy="255900"/>
          </a:xfrm>
        </p:grpSpPr>
        <p:sp>
          <p:nvSpPr>
            <p:cNvPr id="1136" name="Google Shape;1136;p45"/>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5"/>
          <p:cNvGrpSpPr/>
          <p:nvPr/>
        </p:nvGrpSpPr>
        <p:grpSpPr>
          <a:xfrm>
            <a:off x="2073481" y="3269775"/>
            <a:ext cx="255900" cy="255900"/>
            <a:chOff x="533563" y="1346425"/>
            <a:chExt cx="255900" cy="255900"/>
          </a:xfrm>
        </p:grpSpPr>
        <p:sp>
          <p:nvSpPr>
            <p:cNvPr id="1138" name="Google Shape;1138;p45"/>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5"/>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5"/>
          <p:cNvGrpSpPr/>
          <p:nvPr/>
        </p:nvGrpSpPr>
        <p:grpSpPr>
          <a:xfrm>
            <a:off x="4037431" y="3243225"/>
            <a:ext cx="255900" cy="255900"/>
            <a:chOff x="533563" y="1346425"/>
            <a:chExt cx="255900" cy="255900"/>
          </a:xfrm>
        </p:grpSpPr>
        <p:sp>
          <p:nvSpPr>
            <p:cNvPr id="1140" name="Google Shape;1140;p45"/>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5"/>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5"/>
          <p:cNvGrpSpPr/>
          <p:nvPr/>
        </p:nvGrpSpPr>
        <p:grpSpPr>
          <a:xfrm>
            <a:off x="6001381" y="3243225"/>
            <a:ext cx="255900" cy="255900"/>
            <a:chOff x="533563" y="1346425"/>
            <a:chExt cx="255900" cy="255900"/>
          </a:xfrm>
        </p:grpSpPr>
        <p:sp>
          <p:nvSpPr>
            <p:cNvPr id="1142" name="Google Shape;1142;p45"/>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43" name="Google Shape;1143;p45"/>
          <p:cNvCxnSpPr>
            <a:stCxn id="1127" idx="6"/>
            <a:endCxn id="1113" idx="6"/>
          </p:cNvCxnSpPr>
          <p:nvPr/>
        </p:nvCxnSpPr>
        <p:spPr>
          <a:xfrm rot="10800000" flipH="1">
            <a:off x="6257281" y="1440075"/>
            <a:ext cx="600" cy="1931100"/>
          </a:xfrm>
          <a:prstGeom prst="curvedConnector3">
            <a:avLst>
              <a:gd name="adj1" fmla="val 258398958"/>
            </a:avLst>
          </a:prstGeom>
          <a:noFill/>
          <a:ln w="19050" cap="flat" cmpd="sng">
            <a:solidFill>
              <a:schemeClr val="accent1"/>
            </a:solidFill>
            <a:prstDash val="dot"/>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r>
              <a:rPr lang="en-US" sz="2800" b="1" dirty="0">
                <a:solidFill>
                  <a:schemeClr val="accent1"/>
                </a:solidFill>
                <a:latin typeface="Krona One"/>
                <a:ea typeface="Krona One"/>
                <a:cs typeface="Krona One"/>
                <a:sym typeface="Krona One"/>
              </a:rPr>
              <a:t>STEP 1 : </a:t>
            </a:r>
            <a:r>
              <a:rPr lang="en-US" sz="2800" dirty="0">
                <a:solidFill>
                  <a:schemeClr val="accent1"/>
                </a:solidFill>
                <a:latin typeface="PT Sans"/>
                <a:ea typeface="PT Sans"/>
                <a:cs typeface="PT Sans"/>
                <a:sym typeface="PT Sans"/>
              </a:rPr>
              <a:t>import necessary libraries</a:t>
            </a:r>
            <a:br>
              <a:rPr lang="en-US" sz="2800" dirty="0">
                <a:solidFill>
                  <a:schemeClr val="accent1"/>
                </a:solidFill>
                <a:latin typeface="PT Sans"/>
                <a:ea typeface="PT Sans"/>
                <a:cs typeface="PT Sans"/>
                <a:sym typeface="PT Sans"/>
              </a:rPr>
            </a:br>
            <a:br>
              <a:rPr lang="en-US" sz="2800" b="1" dirty="0">
                <a:solidFill>
                  <a:schemeClr val="accent1"/>
                </a:solidFill>
                <a:latin typeface="Krona One"/>
                <a:ea typeface="Krona One"/>
                <a:cs typeface="Krona One"/>
                <a:sym typeface="Krona One"/>
              </a:rPr>
            </a:br>
            <a:r>
              <a:rPr lang="en-US" dirty="0"/>
              <a:t> </a:t>
            </a:r>
            <a:endParaRPr dirty="0"/>
          </a:p>
        </p:txBody>
      </p:sp>
      <p:cxnSp>
        <p:nvCxnSpPr>
          <p:cNvPr id="812" name="Google Shape;812;p35"/>
          <p:cNvCxnSpPr/>
          <p:nvPr/>
        </p:nvCxnSpPr>
        <p:spPr>
          <a:xfrm>
            <a:off x="1645275" y="214067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6360200"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 name="Picture 6">
            <a:extLst>
              <a:ext uri="{FF2B5EF4-FFF2-40B4-BE49-F238E27FC236}">
                <a16:creationId xmlns:a16="http://schemas.microsoft.com/office/drawing/2014/main" id="{72E0BD1B-3495-2B29-9581-4B8AFCE524AC}"/>
              </a:ext>
            </a:extLst>
          </p:cNvPr>
          <p:cNvPicPr>
            <a:picLocks noChangeAspect="1"/>
          </p:cNvPicPr>
          <p:nvPr/>
        </p:nvPicPr>
        <p:blipFill>
          <a:blip r:embed="rId3"/>
          <a:stretch>
            <a:fillRect/>
          </a:stretch>
        </p:blipFill>
        <p:spPr>
          <a:xfrm>
            <a:off x="1825850" y="2396923"/>
            <a:ext cx="5464013" cy="1089754"/>
          </a:xfrm>
          <a:prstGeom prst="rect">
            <a:avLst/>
          </a:prstGeom>
        </p:spPr>
      </p:pic>
    </p:spTree>
    <p:extLst>
      <p:ext uri="{BB962C8B-B14F-4D97-AF65-F5344CB8AC3E}">
        <p14:creationId xmlns:p14="http://schemas.microsoft.com/office/powerpoint/2010/main" val="259770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r>
              <a:rPr lang="en-US" sz="2000" b="1" dirty="0">
                <a:solidFill>
                  <a:schemeClr val="accent1"/>
                </a:solidFill>
                <a:latin typeface="Krona One"/>
                <a:ea typeface="Krona One"/>
                <a:cs typeface="Krona One"/>
                <a:sym typeface="Krona One"/>
              </a:rPr>
              <a:t>STEP 2 : </a:t>
            </a:r>
            <a:r>
              <a:rPr lang="en-US" sz="2000" dirty="0">
                <a:solidFill>
                  <a:schemeClr val="accent1"/>
                </a:solidFill>
                <a:latin typeface="PT Sans"/>
                <a:ea typeface="PT Sans"/>
                <a:cs typeface="PT Sans"/>
                <a:sym typeface="PT Sans"/>
              </a:rPr>
              <a:t>define the path and Reading images and preprocessing</a:t>
            </a:r>
            <a:br>
              <a:rPr lang="en-US" sz="2000" dirty="0">
                <a:solidFill>
                  <a:schemeClr val="accent1"/>
                </a:solidFill>
                <a:latin typeface="PT Sans"/>
                <a:ea typeface="PT Sans"/>
                <a:cs typeface="PT Sans"/>
                <a:sym typeface="PT Sans"/>
              </a:rPr>
            </a:br>
            <a:br>
              <a:rPr lang="en-US" sz="2000" b="1" dirty="0">
                <a:solidFill>
                  <a:schemeClr val="accent1"/>
                </a:solidFill>
                <a:latin typeface="Krona One"/>
                <a:ea typeface="Krona One"/>
                <a:cs typeface="Krona One"/>
                <a:sym typeface="Krona One"/>
              </a:rPr>
            </a:br>
            <a:r>
              <a:rPr lang="en-US" sz="2000" dirty="0"/>
              <a:t> </a:t>
            </a:r>
            <a:endParaRPr sz="2000" dirty="0"/>
          </a:p>
        </p:txBody>
      </p:sp>
      <p:cxnSp>
        <p:nvCxnSpPr>
          <p:cNvPr id="812" name="Google Shape;812;p35"/>
          <p:cNvCxnSpPr>
            <a:cxnSpLocks/>
          </p:cNvCxnSpPr>
          <p:nvPr/>
        </p:nvCxnSpPr>
        <p:spPr>
          <a:xfrm>
            <a:off x="1192706" y="1078706"/>
            <a:ext cx="0" cy="368819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1995369"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3E0730CB-22B5-9B13-7F2A-735CBFE72BC3}"/>
              </a:ext>
            </a:extLst>
          </p:cNvPr>
          <p:cNvPicPr>
            <a:picLocks noChangeAspect="1"/>
          </p:cNvPicPr>
          <p:nvPr/>
        </p:nvPicPr>
        <p:blipFill>
          <a:blip r:embed="rId3"/>
          <a:stretch>
            <a:fillRect/>
          </a:stretch>
        </p:blipFill>
        <p:spPr>
          <a:xfrm>
            <a:off x="1278815" y="1189194"/>
            <a:ext cx="3970364" cy="586791"/>
          </a:xfrm>
          <a:prstGeom prst="rect">
            <a:avLst/>
          </a:prstGeom>
        </p:spPr>
      </p:pic>
      <p:pic>
        <p:nvPicPr>
          <p:cNvPr id="8" name="Picture 7">
            <a:extLst>
              <a:ext uri="{FF2B5EF4-FFF2-40B4-BE49-F238E27FC236}">
                <a16:creationId xmlns:a16="http://schemas.microsoft.com/office/drawing/2014/main" id="{E718A7C4-8AF8-A233-D218-870528665A85}"/>
              </a:ext>
            </a:extLst>
          </p:cNvPr>
          <p:cNvPicPr>
            <a:picLocks noChangeAspect="1"/>
          </p:cNvPicPr>
          <p:nvPr/>
        </p:nvPicPr>
        <p:blipFill>
          <a:blip r:embed="rId4"/>
          <a:stretch>
            <a:fillRect/>
          </a:stretch>
        </p:blipFill>
        <p:spPr>
          <a:xfrm>
            <a:off x="1278815" y="1968286"/>
            <a:ext cx="7445385" cy="2743438"/>
          </a:xfrm>
          <a:prstGeom prst="rect">
            <a:avLst/>
          </a:prstGeom>
        </p:spPr>
      </p:pic>
    </p:spTree>
    <p:extLst>
      <p:ext uri="{BB962C8B-B14F-4D97-AF65-F5344CB8AC3E}">
        <p14:creationId xmlns:p14="http://schemas.microsoft.com/office/powerpoint/2010/main" val="338787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r>
              <a:rPr kumimoji="0" lang="en-US" sz="2000" b="1" i="0" u="none" strike="noStrike" kern="0" cap="none" spc="0" normalizeH="0" baseline="0" noProof="0" dirty="0">
                <a:ln>
                  <a:noFill/>
                </a:ln>
                <a:solidFill>
                  <a:srgbClr val="FFFFFF"/>
                </a:solidFill>
                <a:effectLst/>
                <a:uLnTx/>
                <a:uFillTx/>
                <a:latin typeface="Krona One"/>
                <a:ea typeface="Krona One"/>
                <a:cs typeface="Krona One"/>
                <a:sym typeface="Krona One"/>
              </a:rPr>
              <a:t>STEP 2 : </a:t>
            </a:r>
            <a:r>
              <a:rPr kumimoji="0" lang="en-US" sz="2000" b="1" i="0" u="none" strike="noStrike" kern="0" cap="none" spc="0" normalizeH="0" baseline="0" noProof="0" dirty="0">
                <a:ln>
                  <a:noFill/>
                </a:ln>
                <a:solidFill>
                  <a:srgbClr val="FFFFFF"/>
                </a:solidFill>
                <a:effectLst/>
                <a:uLnTx/>
                <a:uFillTx/>
                <a:latin typeface="PT Sans"/>
                <a:ea typeface="PT Sans"/>
                <a:cs typeface="PT Sans"/>
                <a:sym typeface="PT Sans"/>
              </a:rPr>
              <a:t>define the path and Reading images and preprocessing</a:t>
            </a:r>
            <a:br>
              <a:rPr kumimoji="0" lang="en-US" sz="2000" b="1" i="0" u="none" strike="noStrike" kern="0" cap="none" spc="0" normalizeH="0" baseline="0" noProof="0" dirty="0">
                <a:ln>
                  <a:noFill/>
                </a:ln>
                <a:solidFill>
                  <a:srgbClr val="FFFFFF"/>
                </a:solidFill>
                <a:effectLst/>
                <a:uLnTx/>
                <a:uFillTx/>
                <a:latin typeface="PT Sans"/>
                <a:ea typeface="PT Sans"/>
                <a:cs typeface="PT Sans"/>
                <a:sym typeface="PT Sans"/>
              </a:rPr>
            </a:br>
            <a:br>
              <a:rPr kumimoji="0" lang="en-US" sz="2000" b="1" i="0" u="none" strike="noStrike" kern="0" cap="none" spc="0" normalizeH="0" baseline="0" noProof="0" dirty="0">
                <a:ln>
                  <a:noFill/>
                </a:ln>
                <a:solidFill>
                  <a:srgbClr val="FFFFFF"/>
                </a:solidFill>
                <a:effectLst/>
                <a:uLnTx/>
                <a:uFillTx/>
                <a:latin typeface="Krona One"/>
                <a:ea typeface="Krona One"/>
                <a:cs typeface="Krona One"/>
                <a:sym typeface="Krona One"/>
              </a:rPr>
            </a:br>
            <a:r>
              <a:rPr kumimoji="0" lang="en-US" sz="2000" b="1" i="0" u="none" strike="noStrike" kern="0" cap="none" spc="0" normalizeH="0" baseline="0" noProof="0" dirty="0">
                <a:ln>
                  <a:noFill/>
                </a:ln>
                <a:solidFill>
                  <a:srgbClr val="FFFFFF"/>
                </a:solidFill>
                <a:effectLst/>
                <a:uLnTx/>
                <a:uFillTx/>
                <a:latin typeface="Krona One"/>
                <a:sym typeface="Krona One"/>
              </a:rPr>
              <a:t> </a:t>
            </a:r>
            <a:endParaRPr sz="2400" dirty="0"/>
          </a:p>
        </p:txBody>
      </p:sp>
      <p:cxnSp>
        <p:nvCxnSpPr>
          <p:cNvPr id="812" name="Google Shape;812;p35"/>
          <p:cNvCxnSpPr>
            <a:cxnSpLocks/>
          </p:cNvCxnSpPr>
          <p:nvPr/>
        </p:nvCxnSpPr>
        <p:spPr>
          <a:xfrm>
            <a:off x="1645450" y="1257300"/>
            <a:ext cx="0" cy="33293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6888838"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A0E09803-6B23-3BC0-A9ED-5797ABD6784E}"/>
              </a:ext>
            </a:extLst>
          </p:cNvPr>
          <p:cNvPicPr>
            <a:picLocks noChangeAspect="1"/>
          </p:cNvPicPr>
          <p:nvPr/>
        </p:nvPicPr>
        <p:blipFill>
          <a:blip r:embed="rId3"/>
          <a:stretch>
            <a:fillRect/>
          </a:stretch>
        </p:blipFill>
        <p:spPr>
          <a:xfrm>
            <a:off x="1838384" y="1437500"/>
            <a:ext cx="5052498" cy="883997"/>
          </a:xfrm>
          <a:prstGeom prst="rect">
            <a:avLst/>
          </a:prstGeom>
        </p:spPr>
      </p:pic>
      <p:pic>
        <p:nvPicPr>
          <p:cNvPr id="5" name="Picture 4">
            <a:extLst>
              <a:ext uri="{FF2B5EF4-FFF2-40B4-BE49-F238E27FC236}">
                <a16:creationId xmlns:a16="http://schemas.microsoft.com/office/drawing/2014/main" id="{631765A9-91A3-0A31-F5C9-96447DF104BC}"/>
              </a:ext>
            </a:extLst>
          </p:cNvPr>
          <p:cNvPicPr>
            <a:picLocks noChangeAspect="1"/>
          </p:cNvPicPr>
          <p:nvPr/>
        </p:nvPicPr>
        <p:blipFill>
          <a:blip r:embed="rId4"/>
          <a:stretch>
            <a:fillRect/>
          </a:stretch>
        </p:blipFill>
        <p:spPr>
          <a:xfrm>
            <a:off x="1825851" y="2446253"/>
            <a:ext cx="5065032" cy="876376"/>
          </a:xfrm>
          <a:prstGeom prst="rect">
            <a:avLst/>
          </a:prstGeom>
        </p:spPr>
      </p:pic>
      <p:pic>
        <p:nvPicPr>
          <p:cNvPr id="8" name="Picture 7">
            <a:extLst>
              <a:ext uri="{FF2B5EF4-FFF2-40B4-BE49-F238E27FC236}">
                <a16:creationId xmlns:a16="http://schemas.microsoft.com/office/drawing/2014/main" id="{A7AEA9CD-993E-BF10-A85D-E76F21C6A3B8}"/>
              </a:ext>
            </a:extLst>
          </p:cNvPr>
          <p:cNvPicPr>
            <a:picLocks noChangeAspect="1"/>
          </p:cNvPicPr>
          <p:nvPr/>
        </p:nvPicPr>
        <p:blipFill>
          <a:blip r:embed="rId5"/>
          <a:stretch>
            <a:fillRect/>
          </a:stretch>
        </p:blipFill>
        <p:spPr>
          <a:xfrm>
            <a:off x="1838384" y="3521143"/>
            <a:ext cx="5052498" cy="815411"/>
          </a:xfrm>
          <a:prstGeom prst="rect">
            <a:avLst/>
          </a:prstGeom>
        </p:spPr>
      </p:pic>
    </p:spTree>
    <p:extLst>
      <p:ext uri="{BB962C8B-B14F-4D97-AF65-F5344CB8AC3E}">
        <p14:creationId xmlns:p14="http://schemas.microsoft.com/office/powerpoint/2010/main" val="249670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r>
              <a:rPr lang="en-US" sz="2800" b="1" dirty="0">
                <a:solidFill>
                  <a:schemeClr val="accent1"/>
                </a:solidFill>
                <a:latin typeface="Krona One"/>
                <a:ea typeface="Krona One"/>
                <a:cs typeface="Krona One"/>
                <a:sym typeface="Krona One"/>
              </a:rPr>
              <a:t>STEP 3 : </a:t>
            </a:r>
            <a:r>
              <a:rPr lang="en-US" sz="2800" dirty="0">
                <a:solidFill>
                  <a:schemeClr val="accent1"/>
                </a:solidFill>
                <a:latin typeface="PT Sans"/>
                <a:ea typeface="PT Sans"/>
                <a:cs typeface="PT Sans"/>
                <a:sym typeface="PT Sans"/>
              </a:rPr>
              <a:t>View a set of data</a:t>
            </a:r>
            <a:br>
              <a:rPr lang="en-US" sz="2800" dirty="0">
                <a:solidFill>
                  <a:schemeClr val="accent1"/>
                </a:solidFill>
                <a:latin typeface="PT Sans"/>
                <a:ea typeface="PT Sans"/>
                <a:cs typeface="PT Sans"/>
                <a:sym typeface="PT Sans"/>
              </a:rPr>
            </a:br>
            <a:br>
              <a:rPr lang="en-US" sz="2800" b="1" dirty="0">
                <a:solidFill>
                  <a:schemeClr val="accent1"/>
                </a:solidFill>
                <a:latin typeface="Krona One"/>
                <a:ea typeface="Krona One"/>
                <a:cs typeface="Krona One"/>
                <a:sym typeface="Krona One"/>
              </a:rPr>
            </a:br>
            <a:r>
              <a:rPr lang="en-US" dirty="0"/>
              <a:t> </a:t>
            </a:r>
            <a:endParaRPr dirty="0"/>
          </a:p>
        </p:txBody>
      </p:sp>
      <p:cxnSp>
        <p:nvCxnSpPr>
          <p:cNvPr id="812" name="Google Shape;812;p35"/>
          <p:cNvCxnSpPr/>
          <p:nvPr/>
        </p:nvCxnSpPr>
        <p:spPr>
          <a:xfrm>
            <a:off x="1645275" y="214067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1995369"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D4072E3D-2F49-8741-0BC7-9F48F398C878}"/>
              </a:ext>
            </a:extLst>
          </p:cNvPr>
          <p:cNvPicPr>
            <a:picLocks noChangeAspect="1"/>
          </p:cNvPicPr>
          <p:nvPr/>
        </p:nvPicPr>
        <p:blipFill>
          <a:blip r:embed="rId3"/>
          <a:stretch>
            <a:fillRect/>
          </a:stretch>
        </p:blipFill>
        <p:spPr>
          <a:xfrm>
            <a:off x="1931441" y="2302217"/>
            <a:ext cx="5281118" cy="1295512"/>
          </a:xfrm>
          <a:prstGeom prst="rect">
            <a:avLst/>
          </a:prstGeom>
        </p:spPr>
      </p:pic>
    </p:spTree>
    <p:extLst>
      <p:ext uri="{BB962C8B-B14F-4D97-AF65-F5344CB8AC3E}">
        <p14:creationId xmlns:p14="http://schemas.microsoft.com/office/powerpoint/2010/main" val="308846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r>
              <a:rPr lang="en-US" sz="2800" b="1" dirty="0">
                <a:solidFill>
                  <a:schemeClr val="accent1"/>
                </a:solidFill>
                <a:latin typeface="Krona One"/>
                <a:ea typeface="Krona One"/>
                <a:cs typeface="Krona One"/>
                <a:sym typeface="Krona One"/>
              </a:rPr>
              <a:t>STEP 4 : </a:t>
            </a:r>
            <a:r>
              <a:rPr lang="en-US" sz="2800" dirty="0">
                <a:solidFill>
                  <a:schemeClr val="accent1"/>
                </a:solidFill>
                <a:latin typeface="PT Sans"/>
                <a:ea typeface="PT Sans"/>
                <a:cs typeface="PT Sans"/>
                <a:sym typeface="PT Sans"/>
              </a:rPr>
              <a:t>Building the model</a:t>
            </a:r>
            <a:br>
              <a:rPr lang="en-US" sz="2800" dirty="0">
                <a:solidFill>
                  <a:schemeClr val="accent1"/>
                </a:solidFill>
                <a:latin typeface="PT Sans"/>
                <a:ea typeface="PT Sans"/>
                <a:cs typeface="PT Sans"/>
                <a:sym typeface="PT Sans"/>
              </a:rPr>
            </a:br>
            <a:br>
              <a:rPr lang="en-US" sz="2800" b="1" dirty="0">
                <a:solidFill>
                  <a:schemeClr val="accent1"/>
                </a:solidFill>
                <a:latin typeface="Krona One"/>
                <a:ea typeface="Krona One"/>
                <a:cs typeface="Krona One"/>
                <a:sym typeface="Krona One"/>
              </a:rPr>
            </a:br>
            <a:r>
              <a:rPr lang="en-US" dirty="0"/>
              <a:t> </a:t>
            </a:r>
            <a:endParaRPr dirty="0"/>
          </a:p>
        </p:txBody>
      </p:sp>
      <p:cxnSp>
        <p:nvCxnSpPr>
          <p:cNvPr id="812" name="Google Shape;812;p35"/>
          <p:cNvCxnSpPr/>
          <p:nvPr/>
        </p:nvCxnSpPr>
        <p:spPr>
          <a:xfrm>
            <a:off x="1645275" y="214067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1995369"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6100F7E8-9197-EFAA-E62F-BE71AB21AFDB}"/>
              </a:ext>
            </a:extLst>
          </p:cNvPr>
          <p:cNvPicPr>
            <a:picLocks noChangeAspect="1"/>
          </p:cNvPicPr>
          <p:nvPr/>
        </p:nvPicPr>
        <p:blipFill>
          <a:blip r:embed="rId3"/>
          <a:stretch>
            <a:fillRect/>
          </a:stretch>
        </p:blipFill>
        <p:spPr>
          <a:xfrm>
            <a:off x="1992376" y="1517806"/>
            <a:ext cx="5845047" cy="2644369"/>
          </a:xfrm>
          <a:prstGeom prst="rect">
            <a:avLst/>
          </a:prstGeom>
        </p:spPr>
      </p:pic>
    </p:spTree>
    <p:extLst>
      <p:ext uri="{BB962C8B-B14F-4D97-AF65-F5344CB8AC3E}">
        <p14:creationId xmlns:p14="http://schemas.microsoft.com/office/powerpoint/2010/main" val="336870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r>
              <a:rPr lang="en-US" sz="2800" b="1" dirty="0">
                <a:solidFill>
                  <a:schemeClr val="accent1"/>
                </a:solidFill>
                <a:latin typeface="Krona One"/>
                <a:ea typeface="Krona One"/>
                <a:cs typeface="Krona One"/>
                <a:sym typeface="Krona One"/>
              </a:rPr>
              <a:t>STEP 5 : </a:t>
            </a:r>
            <a:r>
              <a:rPr lang="en-US" sz="2800" dirty="0">
                <a:solidFill>
                  <a:schemeClr val="accent1"/>
                </a:solidFill>
                <a:latin typeface="PT Sans"/>
                <a:ea typeface="PT Sans"/>
                <a:cs typeface="PT Sans"/>
                <a:sym typeface="PT Sans"/>
              </a:rPr>
              <a:t>Training the model</a:t>
            </a:r>
            <a:br>
              <a:rPr lang="en-US" sz="2800" dirty="0">
                <a:solidFill>
                  <a:schemeClr val="accent1"/>
                </a:solidFill>
                <a:latin typeface="PT Sans"/>
                <a:ea typeface="PT Sans"/>
                <a:cs typeface="PT Sans"/>
                <a:sym typeface="PT Sans"/>
              </a:rPr>
            </a:br>
            <a:br>
              <a:rPr lang="en-US" sz="2800" b="1" dirty="0">
                <a:solidFill>
                  <a:schemeClr val="accent1"/>
                </a:solidFill>
                <a:latin typeface="Krona One"/>
                <a:ea typeface="Krona One"/>
                <a:cs typeface="Krona One"/>
                <a:sym typeface="Krona One"/>
              </a:rPr>
            </a:br>
            <a:r>
              <a:rPr lang="en-US" dirty="0"/>
              <a:t> </a:t>
            </a:r>
            <a:endParaRPr dirty="0"/>
          </a:p>
        </p:txBody>
      </p:sp>
      <p:cxnSp>
        <p:nvCxnSpPr>
          <p:cNvPr id="812" name="Google Shape;812;p35"/>
          <p:cNvCxnSpPr/>
          <p:nvPr/>
        </p:nvCxnSpPr>
        <p:spPr>
          <a:xfrm>
            <a:off x="1645275" y="214067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1995369"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3F31524-06CE-6212-43F7-2707644953A5}"/>
              </a:ext>
            </a:extLst>
          </p:cNvPr>
          <p:cNvPicPr>
            <a:picLocks noChangeAspect="1"/>
          </p:cNvPicPr>
          <p:nvPr/>
        </p:nvPicPr>
        <p:blipFill>
          <a:blip r:embed="rId3"/>
          <a:stretch>
            <a:fillRect/>
          </a:stretch>
        </p:blipFill>
        <p:spPr>
          <a:xfrm>
            <a:off x="1838384" y="1367903"/>
            <a:ext cx="6415316" cy="2903472"/>
          </a:xfrm>
          <a:prstGeom prst="rect">
            <a:avLst/>
          </a:prstGeom>
        </p:spPr>
      </p:pic>
    </p:spTree>
    <p:extLst>
      <p:ext uri="{BB962C8B-B14F-4D97-AF65-F5344CB8AC3E}">
        <p14:creationId xmlns:p14="http://schemas.microsoft.com/office/powerpoint/2010/main" val="255308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r>
              <a:rPr lang="en-US" sz="2800" b="1" dirty="0">
                <a:solidFill>
                  <a:schemeClr val="accent1"/>
                </a:solidFill>
                <a:latin typeface="Krona One"/>
                <a:ea typeface="Krona One"/>
                <a:cs typeface="Krona One"/>
                <a:sym typeface="Krona One"/>
              </a:rPr>
              <a:t>STEP 6 : </a:t>
            </a:r>
            <a:r>
              <a:rPr lang="en-US" sz="2800" dirty="0">
                <a:solidFill>
                  <a:schemeClr val="accent1"/>
                </a:solidFill>
                <a:latin typeface="PT Sans"/>
                <a:ea typeface="PT Sans"/>
                <a:cs typeface="PT Sans"/>
                <a:sym typeface="PT Sans"/>
              </a:rPr>
              <a:t>T</a:t>
            </a:r>
            <a:r>
              <a:rPr lang="en-US" sz="2800" dirty="0">
                <a:latin typeface="PT Sans"/>
                <a:ea typeface="PT Sans"/>
                <a:cs typeface="PT Sans"/>
                <a:sym typeface="PT Sans"/>
              </a:rPr>
              <a:t>est</a:t>
            </a:r>
            <a:r>
              <a:rPr lang="en-US" sz="2800" dirty="0">
                <a:solidFill>
                  <a:schemeClr val="accent1"/>
                </a:solidFill>
                <a:latin typeface="PT Sans"/>
                <a:ea typeface="PT Sans"/>
                <a:cs typeface="PT Sans"/>
                <a:sym typeface="PT Sans"/>
              </a:rPr>
              <a:t>ing the model</a:t>
            </a:r>
            <a:br>
              <a:rPr lang="en-US" sz="2800" dirty="0">
                <a:solidFill>
                  <a:schemeClr val="accent1"/>
                </a:solidFill>
                <a:latin typeface="PT Sans"/>
                <a:ea typeface="PT Sans"/>
                <a:cs typeface="PT Sans"/>
                <a:sym typeface="PT Sans"/>
              </a:rPr>
            </a:br>
            <a:br>
              <a:rPr lang="en-US" sz="2800" b="1" dirty="0">
                <a:solidFill>
                  <a:schemeClr val="accent1"/>
                </a:solidFill>
                <a:latin typeface="Krona One"/>
                <a:ea typeface="Krona One"/>
                <a:cs typeface="Krona One"/>
                <a:sym typeface="Krona One"/>
              </a:rPr>
            </a:br>
            <a:r>
              <a:rPr lang="en-US" dirty="0"/>
              <a:t> </a:t>
            </a:r>
          </a:p>
        </p:txBody>
      </p:sp>
      <p:cxnSp>
        <p:nvCxnSpPr>
          <p:cNvPr id="812" name="Google Shape;812;p35"/>
          <p:cNvCxnSpPr/>
          <p:nvPr/>
        </p:nvCxnSpPr>
        <p:spPr>
          <a:xfrm>
            <a:off x="1645275" y="214067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1995369"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4" name="Picture 3">
            <a:extLst>
              <a:ext uri="{FF2B5EF4-FFF2-40B4-BE49-F238E27FC236}">
                <a16:creationId xmlns:a16="http://schemas.microsoft.com/office/drawing/2014/main" id="{3944FC37-ECC9-2960-5EFF-2042D2BF781C}"/>
              </a:ext>
            </a:extLst>
          </p:cNvPr>
          <p:cNvPicPr>
            <a:picLocks noChangeAspect="1"/>
          </p:cNvPicPr>
          <p:nvPr/>
        </p:nvPicPr>
        <p:blipFill>
          <a:blip r:embed="rId3"/>
          <a:stretch>
            <a:fillRect/>
          </a:stretch>
        </p:blipFill>
        <p:spPr>
          <a:xfrm>
            <a:off x="2170251" y="1897194"/>
            <a:ext cx="4724809" cy="2042337"/>
          </a:xfrm>
          <a:prstGeom prst="rect">
            <a:avLst/>
          </a:prstGeom>
        </p:spPr>
      </p:pic>
    </p:spTree>
    <p:extLst>
      <p:ext uri="{BB962C8B-B14F-4D97-AF65-F5344CB8AC3E}">
        <p14:creationId xmlns:p14="http://schemas.microsoft.com/office/powerpoint/2010/main" val="187214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3947162" y="2571750"/>
            <a:ext cx="4383600" cy="841800"/>
          </a:xfrm>
          <a:prstGeom prst="rect">
            <a:avLst/>
          </a:prstGeom>
        </p:spPr>
        <p:txBody>
          <a:bodyPr spcFirstLastPara="1" wrap="square" lIns="91425" tIns="91425" rIns="91425" bIns="91425" anchor="ctr" anchorCtr="0">
            <a:noAutofit/>
          </a:bodyPr>
          <a:lstStyle/>
          <a:p>
            <a:pPr algn="just"/>
            <a:r>
              <a:rPr lang="en-US" sz="2800" dirty="0"/>
              <a:t> The Final Results</a:t>
            </a:r>
          </a:p>
        </p:txBody>
      </p:sp>
      <p:sp>
        <p:nvSpPr>
          <p:cNvPr id="770" name="Google Shape;770;p34"/>
          <p:cNvSpPr txBox="1">
            <a:spLocks noGrp="1"/>
          </p:cNvSpPr>
          <p:nvPr>
            <p:ph type="title" idx="2"/>
          </p:nvPr>
        </p:nvSpPr>
        <p:spPr>
          <a:xfrm>
            <a:off x="4235874" y="1058300"/>
            <a:ext cx="2293513"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5</a:t>
            </a:r>
            <a:endParaRPr dirty="0"/>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1075;p42" title="Points scored">
            <a:hlinkClick r:id="rId3"/>
            <a:extLst>
              <a:ext uri="{FF2B5EF4-FFF2-40B4-BE49-F238E27FC236}">
                <a16:creationId xmlns:a16="http://schemas.microsoft.com/office/drawing/2014/main" id="{B16BCB35-5AC9-7535-FEC9-3744FE6915B8}"/>
              </a:ext>
            </a:extLst>
          </p:cNvPr>
          <p:cNvPicPr preferRelativeResize="0"/>
          <p:nvPr/>
        </p:nvPicPr>
        <p:blipFill>
          <a:blip r:embed="rId4">
            <a:alphaModFix/>
          </a:blip>
          <a:stretch>
            <a:fillRect/>
          </a:stretch>
        </p:blipFill>
        <p:spPr>
          <a:xfrm>
            <a:off x="3990867" y="3225669"/>
            <a:ext cx="3285533" cy="1423061"/>
          </a:xfrm>
          <a:prstGeom prst="rect">
            <a:avLst/>
          </a:prstGeom>
          <a:noFill/>
          <a:ln>
            <a:noFill/>
          </a:ln>
        </p:spPr>
      </p:pic>
    </p:spTree>
    <p:extLst>
      <p:ext uri="{BB962C8B-B14F-4D97-AF65-F5344CB8AC3E}">
        <p14:creationId xmlns:p14="http://schemas.microsoft.com/office/powerpoint/2010/main" val="331804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and comparison</a:t>
            </a:r>
            <a:endParaRPr dirty="0"/>
          </a:p>
        </p:txBody>
      </p:sp>
      <p:pic>
        <p:nvPicPr>
          <p:cNvPr id="3" name="Picture 2">
            <a:extLst>
              <a:ext uri="{FF2B5EF4-FFF2-40B4-BE49-F238E27FC236}">
                <a16:creationId xmlns:a16="http://schemas.microsoft.com/office/drawing/2014/main" id="{7455DFA8-7AC0-8C00-DDC8-E99FBD2570D4}"/>
              </a:ext>
            </a:extLst>
          </p:cNvPr>
          <p:cNvPicPr>
            <a:picLocks noChangeAspect="1"/>
          </p:cNvPicPr>
          <p:nvPr/>
        </p:nvPicPr>
        <p:blipFill>
          <a:blip r:embed="rId3"/>
          <a:stretch>
            <a:fillRect/>
          </a:stretch>
        </p:blipFill>
        <p:spPr>
          <a:xfrm>
            <a:off x="860912" y="1528921"/>
            <a:ext cx="3627434" cy="213378"/>
          </a:xfrm>
          <a:prstGeom prst="rect">
            <a:avLst/>
          </a:prstGeom>
        </p:spPr>
      </p:pic>
      <p:pic>
        <p:nvPicPr>
          <p:cNvPr id="7" name="Picture 6">
            <a:extLst>
              <a:ext uri="{FF2B5EF4-FFF2-40B4-BE49-F238E27FC236}">
                <a16:creationId xmlns:a16="http://schemas.microsoft.com/office/drawing/2014/main" id="{2E4A14FE-A2AF-B878-2EC0-C66AD41972F8}"/>
              </a:ext>
            </a:extLst>
          </p:cNvPr>
          <p:cNvPicPr>
            <a:picLocks noChangeAspect="1"/>
          </p:cNvPicPr>
          <p:nvPr/>
        </p:nvPicPr>
        <p:blipFill>
          <a:blip r:embed="rId4"/>
          <a:stretch>
            <a:fillRect/>
          </a:stretch>
        </p:blipFill>
        <p:spPr>
          <a:xfrm>
            <a:off x="4999829" y="1513679"/>
            <a:ext cx="3627434" cy="228620"/>
          </a:xfrm>
          <a:prstGeom prst="rect">
            <a:avLst/>
          </a:prstGeom>
        </p:spPr>
      </p:pic>
      <p:pic>
        <p:nvPicPr>
          <p:cNvPr id="11" name="Picture 10">
            <a:extLst>
              <a:ext uri="{FF2B5EF4-FFF2-40B4-BE49-F238E27FC236}">
                <a16:creationId xmlns:a16="http://schemas.microsoft.com/office/drawing/2014/main" id="{4350EFE5-04E0-7939-DE1C-095BC4A68311}"/>
              </a:ext>
            </a:extLst>
          </p:cNvPr>
          <p:cNvPicPr>
            <a:picLocks noChangeAspect="1"/>
          </p:cNvPicPr>
          <p:nvPr/>
        </p:nvPicPr>
        <p:blipFill>
          <a:blip r:embed="rId5"/>
          <a:stretch>
            <a:fillRect/>
          </a:stretch>
        </p:blipFill>
        <p:spPr>
          <a:xfrm>
            <a:off x="655154" y="2196346"/>
            <a:ext cx="3833192" cy="2751058"/>
          </a:xfrm>
          <a:prstGeom prst="rect">
            <a:avLst/>
          </a:prstGeom>
        </p:spPr>
      </p:pic>
      <p:pic>
        <p:nvPicPr>
          <p:cNvPr id="13" name="Picture 12">
            <a:extLst>
              <a:ext uri="{FF2B5EF4-FFF2-40B4-BE49-F238E27FC236}">
                <a16:creationId xmlns:a16="http://schemas.microsoft.com/office/drawing/2014/main" id="{B5205AA0-6ABD-9BF7-2D54-B6C17AD71747}"/>
              </a:ext>
            </a:extLst>
          </p:cNvPr>
          <p:cNvPicPr>
            <a:picLocks noChangeAspect="1"/>
          </p:cNvPicPr>
          <p:nvPr/>
        </p:nvPicPr>
        <p:blipFill>
          <a:blip r:embed="rId6"/>
          <a:stretch>
            <a:fillRect/>
          </a:stretch>
        </p:blipFill>
        <p:spPr>
          <a:xfrm>
            <a:off x="4655656" y="2203476"/>
            <a:ext cx="4092295" cy="2751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91" name="Google Shape;691;p32"/>
          <p:cNvSpPr txBox="1">
            <a:spLocks noGrp="1"/>
          </p:cNvSpPr>
          <p:nvPr>
            <p:ph type="title" idx="2"/>
          </p:nvPr>
        </p:nvSpPr>
        <p:spPr>
          <a:xfrm>
            <a:off x="79619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92" name="Google Shape;692;p32"/>
          <p:cNvSpPr txBox="1">
            <a:spLocks noGrp="1"/>
          </p:cNvSpPr>
          <p:nvPr>
            <p:ph type="title" idx="3"/>
          </p:nvPr>
        </p:nvSpPr>
        <p:spPr>
          <a:xfrm>
            <a:off x="79619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93" name="Google Shape;693;p32"/>
          <p:cNvSpPr txBox="1">
            <a:spLocks noGrp="1"/>
          </p:cNvSpPr>
          <p:nvPr>
            <p:ph type="title" idx="4"/>
          </p:nvPr>
        </p:nvSpPr>
        <p:spPr>
          <a:xfrm>
            <a:off x="3468474"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94" name="Google Shape;694;p32"/>
          <p:cNvSpPr txBox="1">
            <a:spLocks noGrp="1"/>
          </p:cNvSpPr>
          <p:nvPr>
            <p:ph type="title" idx="5"/>
          </p:nvPr>
        </p:nvSpPr>
        <p:spPr>
          <a:xfrm>
            <a:off x="3468474"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695" name="Google Shape;695;p32"/>
          <p:cNvSpPr txBox="1">
            <a:spLocks noGrp="1"/>
          </p:cNvSpPr>
          <p:nvPr>
            <p:ph type="title" idx="6"/>
          </p:nvPr>
        </p:nvSpPr>
        <p:spPr>
          <a:xfrm>
            <a:off x="614074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96" name="Google Shape;696;p32"/>
          <p:cNvSpPr txBox="1">
            <a:spLocks noGrp="1"/>
          </p:cNvSpPr>
          <p:nvPr>
            <p:ph type="title" idx="7"/>
          </p:nvPr>
        </p:nvSpPr>
        <p:spPr>
          <a:xfrm>
            <a:off x="614074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697" name="Google Shape;697;p32"/>
          <p:cNvSpPr txBox="1">
            <a:spLocks noGrp="1"/>
          </p:cNvSpPr>
          <p:nvPr>
            <p:ph type="subTitle" idx="1"/>
          </p:nvPr>
        </p:nvSpPr>
        <p:spPr>
          <a:xfrm>
            <a:off x="796200" y="21446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698" name="Google Shape;698;p32"/>
          <p:cNvSpPr txBox="1">
            <a:spLocks noGrp="1"/>
          </p:cNvSpPr>
          <p:nvPr>
            <p:ph type="subTitle" idx="8"/>
          </p:nvPr>
        </p:nvSpPr>
        <p:spPr>
          <a:xfrm>
            <a:off x="3457375" y="21446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699" name="Google Shape;699;p32"/>
          <p:cNvSpPr txBox="1">
            <a:spLocks noGrp="1"/>
          </p:cNvSpPr>
          <p:nvPr>
            <p:ph type="subTitle" idx="9"/>
          </p:nvPr>
        </p:nvSpPr>
        <p:spPr>
          <a:xfrm>
            <a:off x="6118550" y="21446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
            </a:r>
            <a:endParaRPr dirty="0"/>
          </a:p>
        </p:txBody>
      </p:sp>
      <p:sp>
        <p:nvSpPr>
          <p:cNvPr id="700" name="Google Shape;700;p32"/>
          <p:cNvSpPr txBox="1">
            <a:spLocks noGrp="1"/>
          </p:cNvSpPr>
          <p:nvPr>
            <p:ph type="subTitle" idx="13"/>
          </p:nvPr>
        </p:nvSpPr>
        <p:spPr>
          <a:xfrm>
            <a:off x="796200" y="38418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Proposed work</a:t>
            </a:r>
            <a:endParaRPr dirty="0"/>
          </a:p>
        </p:txBody>
      </p:sp>
      <p:sp>
        <p:nvSpPr>
          <p:cNvPr id="701" name="Google Shape;701;p32"/>
          <p:cNvSpPr txBox="1">
            <a:spLocks noGrp="1"/>
          </p:cNvSpPr>
          <p:nvPr>
            <p:ph type="subTitle" idx="14"/>
          </p:nvPr>
        </p:nvSpPr>
        <p:spPr>
          <a:xfrm>
            <a:off x="3457375" y="38418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702" name="Google Shape;702;p32"/>
          <p:cNvSpPr txBox="1">
            <a:spLocks noGrp="1"/>
          </p:cNvSpPr>
          <p:nvPr>
            <p:ph type="subTitle" idx="15"/>
          </p:nvPr>
        </p:nvSpPr>
        <p:spPr>
          <a:xfrm>
            <a:off x="6118550" y="38418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cxnSp>
        <p:nvCxnSpPr>
          <p:cNvPr id="703" name="Google Shape;703;p32"/>
          <p:cNvCxnSpPr/>
          <p:nvPr/>
        </p:nvCxnSpPr>
        <p:spPr>
          <a:xfrm>
            <a:off x="72000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4" name="Google Shape;704;p32"/>
          <p:cNvCxnSpPr/>
          <p:nvPr/>
        </p:nvCxnSpPr>
        <p:spPr>
          <a:xfrm>
            <a:off x="3381175"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5" name="Google Shape;705;p32"/>
          <p:cNvCxnSpPr/>
          <p:nvPr/>
        </p:nvCxnSpPr>
        <p:spPr>
          <a:xfrm>
            <a:off x="604235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6" name="Google Shape;706;p32"/>
          <p:cNvCxnSpPr/>
          <p:nvPr/>
        </p:nvCxnSpPr>
        <p:spPr>
          <a:xfrm>
            <a:off x="72000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7" name="Google Shape;707;p32"/>
          <p:cNvCxnSpPr/>
          <p:nvPr/>
        </p:nvCxnSpPr>
        <p:spPr>
          <a:xfrm>
            <a:off x="3381175"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8" name="Google Shape;708;p32"/>
          <p:cNvCxnSpPr/>
          <p:nvPr/>
        </p:nvCxnSpPr>
        <p:spPr>
          <a:xfrm>
            <a:off x="604235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09" name="Google Shape;709;p32"/>
          <p:cNvSpPr/>
          <p:nvPr/>
        </p:nvSpPr>
        <p:spPr>
          <a:xfrm>
            <a:off x="8342513" y="1415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8367025" y="2348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1" name="Google Shape;711;p32"/>
          <p:cNvCxnSpPr>
            <a:stCxn id="710" idx="0"/>
            <a:endCxn id="712" idx="2"/>
          </p:cNvCxnSpPr>
          <p:nvPr/>
        </p:nvCxnSpPr>
        <p:spPr>
          <a:xfrm rot="-5400000">
            <a:off x="8415475" y="1871625"/>
            <a:ext cx="518700" cy="435300"/>
          </a:xfrm>
          <a:prstGeom prst="curvedConnector2">
            <a:avLst/>
          </a:prstGeom>
          <a:noFill/>
          <a:ln w="19050" cap="flat" cmpd="sng">
            <a:solidFill>
              <a:schemeClr val="accent1"/>
            </a:solidFill>
            <a:prstDash val="dot"/>
            <a:round/>
            <a:headEnd type="none" w="med" len="med"/>
            <a:tailEnd type="none" w="med" len="med"/>
          </a:ln>
        </p:spPr>
      </p:cxnSp>
      <p:sp>
        <p:nvSpPr>
          <p:cNvPr id="713" name="Google Shape;713;p32"/>
          <p:cNvSpPr/>
          <p:nvPr/>
        </p:nvSpPr>
        <p:spPr>
          <a:xfrm>
            <a:off x="7907988" y="1072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8892400" y="17721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8667675" y="5741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32"/>
          <p:cNvCxnSpPr>
            <a:stCxn id="713" idx="4"/>
            <a:endCxn id="710" idx="0"/>
          </p:cNvCxnSpPr>
          <p:nvPr/>
        </p:nvCxnSpPr>
        <p:spPr>
          <a:xfrm rot="-5400000" flipH="1">
            <a:off x="7631238" y="1522700"/>
            <a:ext cx="1160700" cy="4914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6" name="Google Shape;716;p32"/>
          <p:cNvCxnSpPr>
            <a:stCxn id="712" idx="0"/>
            <a:endCxn id="714" idx="4"/>
          </p:cNvCxnSpPr>
          <p:nvPr/>
        </p:nvCxnSpPr>
        <p:spPr>
          <a:xfrm rot="5400000" flipH="1">
            <a:off x="8345200" y="1167000"/>
            <a:ext cx="1017600" cy="192600"/>
          </a:xfrm>
          <a:prstGeom prst="curvedConnector3">
            <a:avLst>
              <a:gd name="adj1" fmla="val 500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7" name="Google Shape;717;p32"/>
          <p:cNvCxnSpPr>
            <a:stCxn id="712" idx="4"/>
            <a:endCxn id="710" idx="6"/>
          </p:cNvCxnSpPr>
          <p:nvPr/>
        </p:nvCxnSpPr>
        <p:spPr>
          <a:xfrm rot="5400000">
            <a:off x="8473450" y="1961850"/>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8" name="Google Shape;718;p32"/>
          <p:cNvCxnSpPr>
            <a:stCxn id="714" idx="4"/>
            <a:endCxn id="709" idx="6"/>
          </p:cNvCxnSpPr>
          <p:nvPr/>
        </p:nvCxnSpPr>
        <p:spPr>
          <a:xfrm rot="5400000">
            <a:off x="8264625" y="1012700"/>
            <a:ext cx="751500" cy="234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719" name="Google Shape;719;p32"/>
          <p:cNvSpPr/>
          <p:nvPr/>
        </p:nvSpPr>
        <p:spPr>
          <a:xfrm>
            <a:off x="8796100" y="32500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0" name="Google Shape;720;p32"/>
          <p:cNvCxnSpPr>
            <a:stCxn id="710" idx="2"/>
            <a:endCxn id="719" idx="2"/>
          </p:cNvCxnSpPr>
          <p:nvPr/>
        </p:nvCxnSpPr>
        <p:spPr>
          <a:xfrm>
            <a:off x="8367025" y="2438775"/>
            <a:ext cx="429000" cy="869100"/>
          </a:xfrm>
          <a:prstGeom prst="curvedConnector3">
            <a:avLst>
              <a:gd name="adj1" fmla="val -34003"/>
            </a:avLst>
          </a:prstGeom>
          <a:noFill/>
          <a:ln w="19050" cap="flat" cmpd="sng">
            <a:solidFill>
              <a:schemeClr val="accent1"/>
            </a:solidFill>
            <a:prstDash val="dot"/>
            <a:round/>
            <a:headEnd type="none" w="med" len="med"/>
            <a:tailEnd type="none" w="med" len="med"/>
          </a:ln>
        </p:spPr>
      </p:cxnSp>
      <p:sp>
        <p:nvSpPr>
          <p:cNvPr id="721" name="Google Shape;721;p32"/>
          <p:cNvSpPr/>
          <p:nvPr/>
        </p:nvSpPr>
        <p:spPr>
          <a:xfrm>
            <a:off x="7649400" y="-146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060463" y="365396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 name="Google Shape;723;p32"/>
          <p:cNvCxnSpPr>
            <a:stCxn id="722" idx="6"/>
            <a:endCxn id="719" idx="4"/>
          </p:cNvCxnSpPr>
          <p:nvPr/>
        </p:nvCxnSpPr>
        <p:spPr>
          <a:xfrm rot="10800000" flipH="1">
            <a:off x="8176263" y="3365963"/>
            <a:ext cx="677700" cy="345900"/>
          </a:xfrm>
          <a:prstGeom prst="curvedConnector2">
            <a:avLst/>
          </a:prstGeom>
          <a:noFill/>
          <a:ln w="19050" cap="flat" cmpd="sng">
            <a:solidFill>
              <a:schemeClr val="accent1"/>
            </a:solidFill>
            <a:prstDash val="dot"/>
            <a:round/>
            <a:headEnd type="none" w="med" len="med"/>
            <a:tailEnd type="none" w="med" len="med"/>
          </a:ln>
        </p:spPr>
      </p:cxnSp>
      <p:cxnSp>
        <p:nvCxnSpPr>
          <p:cNvPr id="724" name="Google Shape;724;p32"/>
          <p:cNvCxnSpPr>
            <a:stCxn id="719" idx="0"/>
            <a:endCxn id="710" idx="4"/>
          </p:cNvCxnSpPr>
          <p:nvPr/>
        </p:nvCxnSpPr>
        <p:spPr>
          <a:xfrm rot="5400000" flipH="1">
            <a:off x="8294950" y="2691025"/>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725" name="Google Shape;725;p32"/>
          <p:cNvSpPr/>
          <p:nvPr/>
        </p:nvSpPr>
        <p:spPr>
          <a:xfrm>
            <a:off x="8316125" y="4228075"/>
            <a:ext cx="1099500" cy="10995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7995775" y="2902650"/>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and comparison</a:t>
            </a:r>
            <a:endParaRPr dirty="0"/>
          </a:p>
        </p:txBody>
      </p:sp>
      <p:pic>
        <p:nvPicPr>
          <p:cNvPr id="4" name="Picture 3">
            <a:extLst>
              <a:ext uri="{FF2B5EF4-FFF2-40B4-BE49-F238E27FC236}">
                <a16:creationId xmlns:a16="http://schemas.microsoft.com/office/drawing/2014/main" id="{BF5F1221-E83B-E14B-AE12-400F78EDFA80}"/>
              </a:ext>
            </a:extLst>
          </p:cNvPr>
          <p:cNvPicPr>
            <a:picLocks noChangeAspect="1"/>
          </p:cNvPicPr>
          <p:nvPr/>
        </p:nvPicPr>
        <p:blipFill>
          <a:blip r:embed="rId3"/>
          <a:stretch>
            <a:fillRect/>
          </a:stretch>
        </p:blipFill>
        <p:spPr>
          <a:xfrm>
            <a:off x="1626108" y="1017725"/>
            <a:ext cx="5296359" cy="3901778"/>
          </a:xfrm>
          <a:prstGeom prst="rect">
            <a:avLst/>
          </a:prstGeom>
        </p:spPr>
      </p:pic>
    </p:spTree>
    <p:extLst>
      <p:ext uri="{BB962C8B-B14F-4D97-AF65-F5344CB8AC3E}">
        <p14:creationId xmlns:p14="http://schemas.microsoft.com/office/powerpoint/2010/main" val="4117856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pic>
        <p:nvPicPr>
          <p:cNvPr id="1215" name="Google Shape;1215;p48"/>
          <p:cNvPicPr preferRelativeResize="0"/>
          <p:nvPr/>
        </p:nvPicPr>
        <p:blipFill rotWithShape="1">
          <a:blip r:embed="rId3">
            <a:alphaModFix/>
          </a:blip>
          <a:srcRect l="2552" r="2552"/>
          <a:stretch/>
        </p:blipFill>
        <p:spPr>
          <a:xfrm>
            <a:off x="6143225" y="539500"/>
            <a:ext cx="2285675" cy="1607076"/>
          </a:xfrm>
          <a:prstGeom prst="rect">
            <a:avLst/>
          </a:prstGeom>
          <a:noFill/>
          <a:ln>
            <a:noFill/>
          </a:ln>
          <a:effectLst>
            <a:outerShdw blurRad="185738" dist="19050" dir="5400000" algn="bl" rotWithShape="0">
              <a:schemeClr val="accent1">
                <a:alpha val="30000"/>
              </a:schemeClr>
            </a:outerShdw>
          </a:effectLst>
        </p:spPr>
      </p:pic>
      <p:pic>
        <p:nvPicPr>
          <p:cNvPr id="1216" name="Google Shape;1216;p48"/>
          <p:cNvPicPr preferRelativeResize="0"/>
          <p:nvPr/>
        </p:nvPicPr>
        <p:blipFill rotWithShape="1">
          <a:blip r:embed="rId4">
            <a:alphaModFix/>
          </a:blip>
          <a:srcRect l="4954" r="4954"/>
          <a:stretch/>
        </p:blipFill>
        <p:spPr>
          <a:xfrm>
            <a:off x="713225" y="2367951"/>
            <a:ext cx="2801100" cy="2220948"/>
          </a:xfrm>
          <a:prstGeom prst="rect">
            <a:avLst/>
          </a:prstGeom>
          <a:noFill/>
          <a:ln>
            <a:noFill/>
          </a:ln>
          <a:effectLst>
            <a:outerShdw blurRad="185738" dist="19050" dir="5400000" algn="bl" rotWithShape="0">
              <a:schemeClr val="accent1">
                <a:alpha val="30000"/>
              </a:schemeClr>
            </a:outerShdw>
          </a:effectLst>
        </p:spPr>
      </p:pic>
      <p:pic>
        <p:nvPicPr>
          <p:cNvPr id="1217" name="Google Shape;1217;p48"/>
          <p:cNvPicPr preferRelativeResize="0"/>
          <p:nvPr/>
        </p:nvPicPr>
        <p:blipFill rotWithShape="1">
          <a:blip r:embed="rId5">
            <a:alphaModFix/>
          </a:blip>
          <a:srcRect t="7797" b="8359"/>
          <a:stretch/>
        </p:blipFill>
        <p:spPr>
          <a:xfrm>
            <a:off x="3690375" y="2367950"/>
            <a:ext cx="4740401" cy="2236050"/>
          </a:xfrm>
          <a:prstGeom prst="rect">
            <a:avLst/>
          </a:prstGeom>
          <a:noFill/>
          <a:ln>
            <a:noFill/>
          </a:ln>
          <a:effectLst>
            <a:outerShdw blurRad="185738" dist="19050" dir="5400000" algn="bl" rotWithShape="0">
              <a:schemeClr val="accent1">
                <a:alpha val="30000"/>
              </a:schemeClr>
            </a:outerShdw>
          </a:effectLst>
        </p:spPr>
      </p:pic>
      <p:sp>
        <p:nvSpPr>
          <p:cNvPr id="1218" name="Google Shape;1218;p48"/>
          <p:cNvSpPr txBox="1">
            <a:spLocks noGrp="1"/>
          </p:cNvSpPr>
          <p:nvPr>
            <p:ph type="title"/>
          </p:nvPr>
        </p:nvSpPr>
        <p:spPr>
          <a:xfrm>
            <a:off x="1109675" y="1100975"/>
            <a:ext cx="49509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 . Conclusion </a:t>
            </a:r>
            <a:endParaRPr dirty="0"/>
          </a:p>
        </p:txBody>
      </p:sp>
      <p:cxnSp>
        <p:nvCxnSpPr>
          <p:cNvPr id="1220" name="Google Shape;1220;p48"/>
          <p:cNvCxnSpPr/>
          <p:nvPr/>
        </p:nvCxnSpPr>
        <p:spPr>
          <a:xfrm>
            <a:off x="718325" y="910875"/>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1221" name="Google Shape;1221;p48"/>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9"/>
          <p:cNvSpPr txBox="1">
            <a:spLocks noGrp="1"/>
          </p:cNvSpPr>
          <p:nvPr>
            <p:ph type="title"/>
          </p:nvPr>
        </p:nvSpPr>
        <p:spPr>
          <a:xfrm>
            <a:off x="1734650" y="1893457"/>
            <a:ext cx="5491800" cy="2573643"/>
          </a:xfrm>
          <a:prstGeom prst="rect">
            <a:avLst/>
          </a:prstGeom>
        </p:spPr>
        <p:txBody>
          <a:bodyPr spcFirstLastPara="1" wrap="square" lIns="91425" tIns="91425" rIns="91425" bIns="91425" anchor="ctr" anchorCtr="0">
            <a:noAutofit/>
          </a:bodyPr>
          <a:lstStyle/>
          <a:p>
            <a:pPr algn="just"/>
            <a:r>
              <a:rPr lang="en" sz="1800" dirty="0"/>
              <a:t>—</a:t>
            </a:r>
            <a:r>
              <a:rPr lang="en-US" sz="1800" b="0" i="0" dirty="0">
                <a:effectLst/>
                <a:latin typeface="-apple-system"/>
              </a:rPr>
              <a:t>In this project, a </a:t>
            </a:r>
            <a:r>
              <a:rPr lang="en-US" sz="1800" b="0" i="0" u="none" strike="noStrike" dirty="0">
                <a:effectLst/>
                <a:latin typeface="-apple-system"/>
              </a:rPr>
              <a:t>CNN model</a:t>
            </a:r>
            <a:r>
              <a:rPr lang="en-US" sz="1800" b="0" i="0" dirty="0">
                <a:effectLst/>
                <a:latin typeface="-apple-system"/>
              </a:rPr>
              <a:t> was built to classify </a:t>
            </a:r>
            <a:r>
              <a:rPr lang="en-US" sz="1800" b="0" i="0" u="none" strike="noStrike" dirty="0">
                <a:effectLst/>
                <a:latin typeface="-apple-system"/>
              </a:rPr>
              <a:t>female facial images</a:t>
            </a:r>
            <a:r>
              <a:rPr lang="en-US" sz="1800" b="0" i="0" dirty="0">
                <a:effectLst/>
                <a:latin typeface="-apple-system"/>
              </a:rPr>
              <a:t> into two categories: "Beautiful" or "Average". Despite potential issues with the dataset, such as bias and lack of </a:t>
            </a:r>
            <a:r>
              <a:rPr lang="en-US" sz="1800" b="0" i="0" u="none" strike="noStrike" dirty="0">
                <a:effectLst/>
                <a:latin typeface="-apple-system"/>
              </a:rPr>
              <a:t>demographic information</a:t>
            </a:r>
            <a:r>
              <a:rPr lang="en-US" sz="1800" b="0" i="0" dirty="0">
                <a:effectLst/>
                <a:latin typeface="-apple-system"/>
              </a:rPr>
              <a:t>, the model achieved good results and could be used in areas such as </a:t>
            </a:r>
            <a:r>
              <a:rPr lang="en-US" sz="1800" b="0" i="0" u="none" strike="noStrike" dirty="0">
                <a:effectLst/>
                <a:latin typeface="-apple-system"/>
              </a:rPr>
              <a:t>face recognition</a:t>
            </a:r>
            <a:r>
              <a:rPr lang="en-US" sz="1800" b="0" i="0" dirty="0">
                <a:effectLst/>
                <a:latin typeface="-apple-system"/>
              </a:rPr>
              <a:t> and </a:t>
            </a:r>
            <a:r>
              <a:rPr lang="en-US" sz="1800" b="0" i="0" u="none" strike="noStrike" dirty="0">
                <a:effectLst/>
                <a:latin typeface="-apple-system"/>
              </a:rPr>
              <a:t>binary image classification</a:t>
            </a:r>
            <a:r>
              <a:rPr lang="en-US" sz="1800" b="0" i="0" dirty="0">
                <a:effectLst/>
                <a:latin typeface="-apple-system"/>
              </a:rPr>
              <a:t>.</a:t>
            </a:r>
            <a:br>
              <a:rPr lang="en-US" sz="1800" b="0" i="0" dirty="0">
                <a:effectLst/>
                <a:latin typeface="-apple-system"/>
              </a:rPr>
            </a:br>
            <a:br>
              <a:rPr lang="en-US" sz="1800" dirty="0"/>
            </a:br>
            <a:r>
              <a:rPr lang="en" sz="1800" dirty="0"/>
              <a:t> </a:t>
            </a:r>
            <a:endParaRPr sz="1800" dirty="0"/>
          </a:p>
        </p:txBody>
      </p:sp>
      <p:cxnSp>
        <p:nvCxnSpPr>
          <p:cNvPr id="899" name="Google Shape;899;p39"/>
          <p:cNvCxnSpPr/>
          <p:nvPr/>
        </p:nvCxnSpPr>
        <p:spPr>
          <a:xfrm>
            <a:off x="8183900" y="1777300"/>
            <a:ext cx="0" cy="17100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901" name="Google Shape;901;p39"/>
          <p:cNvSpPr/>
          <p:nvPr/>
        </p:nvSpPr>
        <p:spPr>
          <a:xfrm flipH="1">
            <a:off x="1636245"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2" name="Google Shape;902;p39"/>
          <p:cNvCxnSpPr>
            <a:stCxn id="901" idx="5"/>
            <a:endCxn id="903" idx="4"/>
          </p:cNvCxnSpPr>
          <p:nvPr/>
        </p:nvCxnSpPr>
        <p:spPr>
          <a:xfrm rot="5400000" flipH="1">
            <a:off x="888649" y="4420358"/>
            <a:ext cx="151500" cy="1396500"/>
          </a:xfrm>
          <a:prstGeom prst="curvedConnector3">
            <a:avLst>
              <a:gd name="adj1" fmla="val -174607"/>
            </a:avLst>
          </a:prstGeom>
          <a:noFill/>
          <a:ln w="19050" cap="flat" cmpd="sng">
            <a:solidFill>
              <a:schemeClr val="accent1"/>
            </a:solidFill>
            <a:prstDash val="dot"/>
            <a:round/>
            <a:headEnd type="none" w="med" len="med"/>
            <a:tailEnd type="none" w="med" len="med"/>
          </a:ln>
        </p:spPr>
      </p:cxnSp>
      <p:grpSp>
        <p:nvGrpSpPr>
          <p:cNvPr id="904" name="Google Shape;904;p39"/>
          <p:cNvGrpSpPr/>
          <p:nvPr/>
        </p:nvGrpSpPr>
        <p:grpSpPr>
          <a:xfrm>
            <a:off x="-548504" y="-82100"/>
            <a:ext cx="6680748" cy="5513600"/>
            <a:chOff x="-367304" y="-49400"/>
            <a:chExt cx="6680748" cy="5513600"/>
          </a:xfrm>
        </p:grpSpPr>
        <p:sp>
          <p:nvSpPr>
            <p:cNvPr id="905" name="Google Shape;905;p39"/>
            <p:cNvSpPr/>
            <p:nvPr/>
          </p:nvSpPr>
          <p:spPr>
            <a:xfrm>
              <a:off x="753075" y="7259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6" name="Google Shape;906;p39"/>
            <p:cNvCxnSpPr>
              <a:stCxn id="905" idx="6"/>
              <a:endCxn id="907" idx="0"/>
            </p:cNvCxnSpPr>
            <p:nvPr/>
          </p:nvCxnSpPr>
          <p:spPr>
            <a:xfrm>
              <a:off x="933375" y="816100"/>
              <a:ext cx="842700" cy="885600"/>
            </a:xfrm>
            <a:prstGeom prst="curvedConnector2">
              <a:avLst/>
            </a:prstGeom>
            <a:noFill/>
            <a:ln w="19050" cap="flat" cmpd="sng">
              <a:solidFill>
                <a:schemeClr val="accent1"/>
              </a:solidFill>
              <a:prstDash val="dot"/>
              <a:round/>
              <a:headEnd type="none" w="med" len="med"/>
              <a:tailEnd type="none" w="med" len="med"/>
            </a:ln>
          </p:spPr>
        </p:cxnSp>
        <p:sp>
          <p:nvSpPr>
            <p:cNvPr id="908" name="Google Shape;908;p39"/>
            <p:cNvSpPr/>
            <p:nvPr/>
          </p:nvSpPr>
          <p:spPr>
            <a:xfrm>
              <a:off x="2508750" y="4031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2869525" y="1049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0" name="Google Shape;910;p39"/>
            <p:cNvCxnSpPr>
              <a:stCxn id="905" idx="2"/>
              <a:endCxn id="911" idx="6"/>
            </p:cNvCxnSpPr>
            <p:nvPr/>
          </p:nvCxnSpPr>
          <p:spPr>
            <a:xfrm rot="10800000">
              <a:off x="216375" y="96100"/>
              <a:ext cx="536700" cy="7200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2" name="Google Shape;912;p39"/>
            <p:cNvCxnSpPr>
              <a:endCxn id="907" idx="3"/>
            </p:cNvCxnSpPr>
            <p:nvPr/>
          </p:nvCxnSpPr>
          <p:spPr>
            <a:xfrm>
              <a:off x="-367304" y="1465554"/>
              <a:ext cx="2044500" cy="474900"/>
            </a:xfrm>
            <a:prstGeom prst="curvedConnector4">
              <a:avLst>
                <a:gd name="adj1" fmla="val 48999"/>
                <a:gd name="adj2" fmla="val 158764"/>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3" name="Google Shape;913;p39"/>
            <p:cNvCxnSpPr>
              <a:stCxn id="907" idx="7"/>
              <a:endCxn id="908" idx="2"/>
            </p:cNvCxnSpPr>
            <p:nvPr/>
          </p:nvCxnSpPr>
          <p:spPr>
            <a:xfrm rot="-5400000">
              <a:off x="1551054" y="784996"/>
              <a:ext cx="1281600" cy="633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4" name="Google Shape;914;p39"/>
            <p:cNvCxnSpPr>
              <a:stCxn id="908" idx="6"/>
              <a:endCxn id="915" idx="1"/>
            </p:cNvCxnSpPr>
            <p:nvPr/>
          </p:nvCxnSpPr>
          <p:spPr>
            <a:xfrm rot="10800000" flipH="1">
              <a:off x="2624550" y="328425"/>
              <a:ext cx="1499100" cy="132600"/>
            </a:xfrm>
            <a:prstGeom prst="curvedConnector4">
              <a:avLst>
                <a:gd name="adj1" fmla="val 49065"/>
                <a:gd name="adj2" fmla="val 30071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6" name="Google Shape;916;p39"/>
            <p:cNvCxnSpPr>
              <a:stCxn id="915" idx="4"/>
              <a:endCxn id="909" idx="6"/>
            </p:cNvCxnSpPr>
            <p:nvPr/>
          </p:nvCxnSpPr>
          <p:spPr>
            <a:xfrm rot="5400000">
              <a:off x="3297325" y="245050"/>
              <a:ext cx="646800" cy="11421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7" name="Google Shape;917;p39"/>
            <p:cNvCxnSpPr>
              <a:stCxn id="909" idx="2"/>
              <a:endCxn id="905" idx="6"/>
            </p:cNvCxnSpPr>
            <p:nvPr/>
          </p:nvCxnSpPr>
          <p:spPr>
            <a:xfrm rot="10800000">
              <a:off x="933325" y="816200"/>
              <a:ext cx="1936200" cy="323400"/>
            </a:xfrm>
            <a:prstGeom prst="curvedConnector3">
              <a:avLst>
                <a:gd name="adj1" fmla="val 4999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18" name="Google Shape;918;p39"/>
            <p:cNvCxnSpPr>
              <a:stCxn id="905" idx="4"/>
              <a:endCxn id="919" idx="0"/>
            </p:cNvCxnSpPr>
            <p:nvPr/>
          </p:nvCxnSpPr>
          <p:spPr>
            <a:xfrm rot="5400000">
              <a:off x="-695775" y="1872550"/>
              <a:ext cx="2505300" cy="572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920" name="Google Shape;920;p39"/>
            <p:cNvGrpSpPr/>
            <p:nvPr/>
          </p:nvGrpSpPr>
          <p:grpSpPr>
            <a:xfrm>
              <a:off x="1636250" y="1701800"/>
              <a:ext cx="279600" cy="279600"/>
              <a:chOff x="2206950" y="697000"/>
              <a:chExt cx="279600" cy="279600"/>
            </a:xfrm>
          </p:grpSpPr>
          <p:sp>
            <p:nvSpPr>
              <p:cNvPr id="921" name="Google Shape;921;p39"/>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9"/>
            <p:cNvGrpSpPr/>
            <p:nvPr/>
          </p:nvGrpSpPr>
          <p:grpSpPr>
            <a:xfrm>
              <a:off x="24075" y="0"/>
              <a:ext cx="192300" cy="192300"/>
              <a:chOff x="471450" y="43325"/>
              <a:chExt cx="192300" cy="192300"/>
            </a:xfrm>
          </p:grpSpPr>
          <p:sp>
            <p:nvSpPr>
              <p:cNvPr id="923" name="Google Shape;923;p39"/>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9"/>
            <p:cNvGrpSpPr/>
            <p:nvPr/>
          </p:nvGrpSpPr>
          <p:grpSpPr>
            <a:xfrm>
              <a:off x="4095625" y="300400"/>
              <a:ext cx="192300" cy="192300"/>
              <a:chOff x="4587025" y="-72475"/>
              <a:chExt cx="192300" cy="192300"/>
            </a:xfrm>
          </p:grpSpPr>
          <p:sp>
            <p:nvSpPr>
              <p:cNvPr id="925" name="Google Shape;925;p39"/>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39"/>
            <p:cNvSpPr/>
            <p:nvPr/>
          </p:nvSpPr>
          <p:spPr>
            <a:xfrm flipH="1">
              <a:off x="741070"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7" name="Google Shape;927;p39"/>
            <p:cNvCxnSpPr>
              <a:stCxn id="928" idx="7"/>
              <a:endCxn id="929" idx="2"/>
            </p:cNvCxnSpPr>
            <p:nvPr/>
          </p:nvCxnSpPr>
          <p:spPr>
            <a:xfrm rot="5400000">
              <a:off x="4251116"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930" name="Google Shape;930;p39"/>
            <p:cNvCxnSpPr>
              <a:stCxn id="929" idx="6"/>
              <a:endCxn id="931" idx="2"/>
            </p:cNvCxnSpPr>
            <p:nvPr/>
          </p:nvCxnSpPr>
          <p:spPr>
            <a:xfrm rot="10800000">
              <a:off x="2976095"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32" name="Google Shape;932;p39"/>
            <p:cNvCxnSpPr>
              <a:stCxn id="931" idx="6"/>
              <a:endCxn id="901" idx="2"/>
            </p:cNvCxnSpPr>
            <p:nvPr/>
          </p:nvCxnSpPr>
          <p:spPr>
            <a:xfrm flipH="1">
              <a:off x="1997795" y="4400388"/>
              <a:ext cx="698700" cy="7629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933" name="Google Shape;933;p39"/>
            <p:cNvCxnSpPr>
              <a:stCxn id="901" idx="6"/>
              <a:endCxn id="926" idx="2"/>
            </p:cNvCxnSpPr>
            <p:nvPr/>
          </p:nvCxnSpPr>
          <p:spPr>
            <a:xfrm rot="10800000">
              <a:off x="921345" y="4389913"/>
              <a:ext cx="896100" cy="773400"/>
            </a:xfrm>
            <a:prstGeom prst="curvedConnector3">
              <a:avLst>
                <a:gd name="adj1" fmla="val 49999"/>
              </a:avLst>
            </a:prstGeom>
            <a:noFill/>
            <a:ln w="19050" cap="flat" cmpd="sng">
              <a:solidFill>
                <a:schemeClr val="accent1"/>
              </a:solidFill>
              <a:prstDash val="dot"/>
              <a:round/>
              <a:headEnd type="none" w="med" len="med"/>
              <a:tailEnd type="none" w="med" len="med"/>
            </a:ln>
          </p:spPr>
        </p:cxnSp>
        <p:sp>
          <p:nvSpPr>
            <p:cNvPr id="929" name="Google Shape;929;p39"/>
            <p:cNvSpPr/>
            <p:nvPr/>
          </p:nvSpPr>
          <p:spPr>
            <a:xfrm flipH="1">
              <a:off x="3583295"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389370"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2048745" y="39709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6" name="Google Shape;936;p39"/>
            <p:cNvCxnSpPr>
              <a:stCxn id="919" idx="6"/>
              <a:endCxn id="903" idx="6"/>
            </p:cNvCxnSpPr>
            <p:nvPr/>
          </p:nvCxnSpPr>
          <p:spPr>
            <a:xfrm>
              <a:off x="130870"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937" name="Google Shape;937;p39"/>
            <p:cNvCxnSpPr>
              <a:stCxn id="903" idx="0"/>
              <a:endCxn id="926" idx="6"/>
            </p:cNvCxnSpPr>
            <p:nvPr/>
          </p:nvCxnSpPr>
          <p:spPr>
            <a:xfrm rot="-5400000">
              <a:off x="347370"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938" name="Google Shape;938;p39"/>
            <p:cNvCxnSpPr>
              <a:stCxn id="926" idx="0"/>
              <a:endCxn id="935" idx="0"/>
            </p:cNvCxnSpPr>
            <p:nvPr/>
          </p:nvCxnSpPr>
          <p:spPr>
            <a:xfrm rot="-5400000">
              <a:off x="1304470" y="3497800"/>
              <a:ext cx="328800" cy="1275300"/>
            </a:xfrm>
            <a:prstGeom prst="curvedConnector3">
              <a:avLst>
                <a:gd name="adj1" fmla="val 172453"/>
              </a:avLst>
            </a:prstGeom>
            <a:noFill/>
            <a:ln w="19050" cap="flat" cmpd="sng">
              <a:solidFill>
                <a:schemeClr val="accent1"/>
              </a:solidFill>
              <a:prstDash val="dot"/>
              <a:round/>
              <a:headEnd type="none" w="med" len="med"/>
              <a:tailEnd type="none" w="med" len="med"/>
            </a:ln>
          </p:spPr>
        </p:cxnSp>
        <p:cxnSp>
          <p:nvCxnSpPr>
            <p:cNvPr id="939" name="Google Shape;939;p39"/>
            <p:cNvCxnSpPr>
              <a:stCxn id="926" idx="0"/>
              <a:endCxn id="919" idx="2"/>
            </p:cNvCxnSpPr>
            <p:nvPr/>
          </p:nvCxnSpPr>
          <p:spPr>
            <a:xfrm rot="5400000" flipH="1">
              <a:off x="246520"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940" name="Google Shape;940;p39"/>
            <p:cNvCxnSpPr>
              <a:stCxn id="928" idx="4"/>
              <a:endCxn id="901" idx="4"/>
            </p:cNvCxnSpPr>
            <p:nvPr/>
          </p:nvCxnSpPr>
          <p:spPr>
            <a:xfrm rot="5400000">
              <a:off x="3313320" y="3565625"/>
              <a:ext cx="282000" cy="3093600"/>
            </a:xfrm>
            <a:prstGeom prst="curvedConnector3">
              <a:avLst>
                <a:gd name="adj1" fmla="val 184455"/>
              </a:avLst>
            </a:prstGeom>
            <a:noFill/>
            <a:ln w="19050" cap="flat" cmpd="sng">
              <a:solidFill>
                <a:schemeClr val="accent1"/>
              </a:solidFill>
              <a:prstDash val="dot"/>
              <a:round/>
              <a:headEnd type="none" w="med" len="med"/>
              <a:tailEnd type="none" w="med" len="med"/>
            </a:ln>
          </p:spPr>
        </p:cxnSp>
        <p:grpSp>
          <p:nvGrpSpPr>
            <p:cNvPr id="941" name="Google Shape;941;p39"/>
            <p:cNvGrpSpPr/>
            <p:nvPr/>
          </p:nvGrpSpPr>
          <p:grpSpPr>
            <a:xfrm flipH="1">
              <a:off x="2696495" y="4260588"/>
              <a:ext cx="279600" cy="279600"/>
              <a:chOff x="6238800" y="4370675"/>
              <a:chExt cx="279600" cy="279600"/>
            </a:xfrm>
          </p:grpSpPr>
          <p:sp>
            <p:nvSpPr>
              <p:cNvPr id="942" name="Google Shape;942;p39"/>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39"/>
            <p:cNvGrpSpPr/>
            <p:nvPr/>
          </p:nvGrpSpPr>
          <p:grpSpPr>
            <a:xfrm flipH="1">
              <a:off x="130870" y="3411475"/>
              <a:ext cx="279600" cy="279600"/>
              <a:chOff x="8804525" y="3411475"/>
              <a:chExt cx="279600" cy="279600"/>
            </a:xfrm>
          </p:grpSpPr>
          <p:sp>
            <p:nvSpPr>
              <p:cNvPr id="944" name="Google Shape;944;p39"/>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9"/>
            <p:cNvGrpSpPr/>
            <p:nvPr/>
          </p:nvGrpSpPr>
          <p:grpSpPr>
            <a:xfrm flipH="1">
              <a:off x="4861320" y="4691825"/>
              <a:ext cx="279600" cy="279600"/>
              <a:chOff x="4074075" y="4691825"/>
              <a:chExt cx="279600" cy="279600"/>
            </a:xfrm>
          </p:grpSpPr>
          <p:sp>
            <p:nvSpPr>
              <p:cNvPr id="946" name="Google Shape;946;p39"/>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39"/>
            <p:cNvSpPr/>
            <p:nvPr/>
          </p:nvSpPr>
          <p:spPr>
            <a:xfrm flipH="1">
              <a:off x="351120"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39"/>
            <p:cNvCxnSpPr/>
            <p:nvPr/>
          </p:nvCxnSpPr>
          <p:spPr>
            <a:xfrm flipH="1">
              <a:off x="3075370"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48" name="Google Shape;948;p39"/>
            <p:cNvCxnSpPr/>
            <p:nvPr/>
          </p:nvCxnSpPr>
          <p:spPr>
            <a:xfrm rot="10800000" flipH="1">
              <a:off x="5144345"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49" name="Google Shape;949;p39"/>
            <p:cNvCxnSpPr>
              <a:stCxn id="915" idx="0"/>
            </p:cNvCxnSpPr>
            <p:nvPr/>
          </p:nvCxnSpPr>
          <p:spPr>
            <a:xfrm rot="-5400000">
              <a:off x="4301575" y="-159200"/>
              <a:ext cx="349800" cy="569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pic>
        <p:nvPicPr>
          <p:cNvPr id="3" name="Picture 2">
            <a:extLst>
              <a:ext uri="{FF2B5EF4-FFF2-40B4-BE49-F238E27FC236}">
                <a16:creationId xmlns:a16="http://schemas.microsoft.com/office/drawing/2014/main" id="{71972645-285C-E841-1F49-CAD2F464ABCD}"/>
              </a:ext>
            </a:extLst>
          </p:cNvPr>
          <p:cNvPicPr>
            <a:picLocks noChangeAspect="1"/>
          </p:cNvPicPr>
          <p:nvPr/>
        </p:nvPicPr>
        <p:blipFill>
          <a:blip r:embed="rId3"/>
          <a:stretch>
            <a:fillRect/>
          </a:stretch>
        </p:blipFill>
        <p:spPr>
          <a:xfrm>
            <a:off x="2465275" y="678449"/>
            <a:ext cx="3334801" cy="1341236"/>
          </a:xfrm>
          <a:prstGeom prst="rect">
            <a:avLst/>
          </a:prstGeom>
        </p:spPr>
      </p:pic>
      <p:grpSp>
        <p:nvGrpSpPr>
          <p:cNvPr id="4" name="Google Shape;9346;p62">
            <a:extLst>
              <a:ext uri="{FF2B5EF4-FFF2-40B4-BE49-F238E27FC236}">
                <a16:creationId xmlns:a16="http://schemas.microsoft.com/office/drawing/2014/main" id="{C5AD4421-EA39-83C4-118F-FB0BA123D64A}"/>
              </a:ext>
            </a:extLst>
          </p:cNvPr>
          <p:cNvGrpSpPr/>
          <p:nvPr/>
        </p:nvGrpSpPr>
        <p:grpSpPr>
          <a:xfrm>
            <a:off x="5533156" y="945199"/>
            <a:ext cx="807791" cy="593802"/>
            <a:chOff x="1408777" y="3680964"/>
            <a:chExt cx="357720" cy="355148"/>
          </a:xfrm>
        </p:grpSpPr>
        <p:sp>
          <p:nvSpPr>
            <p:cNvPr id="5" name="Google Shape;9347;p62">
              <a:extLst>
                <a:ext uri="{FF2B5EF4-FFF2-40B4-BE49-F238E27FC236}">
                  <a16:creationId xmlns:a16="http://schemas.microsoft.com/office/drawing/2014/main" id="{56E878BC-5FB9-B9C9-8444-8515C2A08467}"/>
                </a:ext>
              </a:extLst>
            </p:cNvPr>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48;p62">
              <a:extLst>
                <a:ext uri="{FF2B5EF4-FFF2-40B4-BE49-F238E27FC236}">
                  <a16:creationId xmlns:a16="http://schemas.microsoft.com/office/drawing/2014/main" id="{4182B46A-51DA-0C91-544C-B3FCD805A972}"/>
                </a:ext>
              </a:extLst>
            </p:cNvPr>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349;p62">
              <a:extLst>
                <a:ext uri="{FF2B5EF4-FFF2-40B4-BE49-F238E27FC236}">
                  <a16:creationId xmlns:a16="http://schemas.microsoft.com/office/drawing/2014/main" id="{61C6AAC0-2124-35EC-1B60-9A9EE5A70B22}"/>
                </a:ext>
              </a:extLst>
            </p:cNvPr>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0;p62">
              <a:extLst>
                <a:ext uri="{FF2B5EF4-FFF2-40B4-BE49-F238E27FC236}">
                  <a16:creationId xmlns:a16="http://schemas.microsoft.com/office/drawing/2014/main" id="{F38989BA-139E-6950-B577-A6B685D8275B}"/>
                </a:ext>
              </a:extLst>
            </p:cNvPr>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51;p62">
              <a:extLst>
                <a:ext uri="{FF2B5EF4-FFF2-40B4-BE49-F238E27FC236}">
                  <a16:creationId xmlns:a16="http://schemas.microsoft.com/office/drawing/2014/main" id="{57C9E931-AEF3-79EC-6BF6-57B2234659A6}"/>
                </a:ext>
              </a:extLst>
            </p:cNvPr>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4047175" y="2778900"/>
            <a:ext cx="4383600" cy="841800"/>
          </a:xfrm>
          <a:prstGeom prst="rect">
            <a:avLst/>
          </a:prstGeom>
        </p:spPr>
        <p:txBody>
          <a:bodyPr spcFirstLastPara="1" wrap="square" lIns="91425" tIns="91425" rIns="91425" bIns="91425" anchor="ctr" anchorCtr="0">
            <a:noAutofit/>
          </a:bodyPr>
          <a:lstStyle/>
          <a:p>
            <a:r>
              <a:rPr lang="en-US" dirty="0"/>
              <a:t>Abstract</a:t>
            </a:r>
            <a:br>
              <a:rPr lang="en-US" dirty="0"/>
            </a:br>
            <a:endParaRPr dirty="0"/>
          </a:p>
        </p:txBody>
      </p:sp>
      <p:sp>
        <p:nvSpPr>
          <p:cNvPr id="770" name="Google Shape;770;p34"/>
          <p:cNvSpPr txBox="1">
            <a:spLocks noGrp="1"/>
          </p:cNvSpPr>
          <p:nvPr>
            <p:ph type="title" idx="2"/>
          </p:nvPr>
        </p:nvSpPr>
        <p:spPr>
          <a:xfrm>
            <a:off x="4235875" y="1058300"/>
            <a:ext cx="2041200"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Convolutional Neural Networks</a:t>
            </a:r>
            <a:endParaRPr dirty="0"/>
          </a:p>
        </p:txBody>
      </p:sp>
      <p:cxnSp>
        <p:nvCxnSpPr>
          <p:cNvPr id="812" name="Google Shape;812;p35"/>
          <p:cNvCxnSpPr/>
          <p:nvPr/>
        </p:nvCxnSpPr>
        <p:spPr>
          <a:xfrm>
            <a:off x="1645275" y="214067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840700" y="1009375"/>
            <a:ext cx="6545938" cy="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352C8B51-4721-022C-FDC6-6220A78F4F70}"/>
              </a:ext>
            </a:extLst>
          </p:cNvPr>
          <p:cNvSpPr>
            <a:spLocks noGrp="1"/>
          </p:cNvSpPr>
          <p:nvPr>
            <p:ph type="subTitle" idx="2"/>
          </p:nvPr>
        </p:nvSpPr>
        <p:spPr>
          <a:xfrm>
            <a:off x="1754605" y="2195144"/>
            <a:ext cx="5601387" cy="1524000"/>
          </a:xfrm>
        </p:spPr>
        <p:txBody>
          <a:bodyPr/>
          <a:lstStyle/>
          <a:p>
            <a:pPr algn="just"/>
            <a:r>
              <a:rPr lang="en-US" sz="1600" dirty="0"/>
              <a:t>(CNNs) are a powerful type of deep learning neural network used for computer vision tasks such as image classification and object detection. They automatically learn and extract meaningful features from raw image data, and have achieved state-of-the-art performance in various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4047175" y="2778900"/>
            <a:ext cx="4383600" cy="841800"/>
          </a:xfrm>
          <a:prstGeom prst="rect">
            <a:avLst/>
          </a:prstGeom>
        </p:spPr>
        <p:txBody>
          <a:bodyPr spcFirstLastPara="1" wrap="square" lIns="91425" tIns="91425" rIns="91425" bIns="91425" anchor="ctr" anchorCtr="0">
            <a:noAutofit/>
          </a:bodyPr>
          <a:lstStyle/>
          <a:p>
            <a:r>
              <a:rPr lang="en" dirty="0"/>
              <a:t>Introduction</a:t>
            </a:r>
            <a:br>
              <a:rPr lang="en-US" dirty="0"/>
            </a:br>
            <a:endParaRPr dirty="0"/>
          </a:p>
        </p:txBody>
      </p:sp>
      <p:sp>
        <p:nvSpPr>
          <p:cNvPr id="770" name="Google Shape;770;p34"/>
          <p:cNvSpPr txBox="1">
            <a:spLocks noGrp="1"/>
          </p:cNvSpPr>
          <p:nvPr>
            <p:ph type="title" idx="2"/>
          </p:nvPr>
        </p:nvSpPr>
        <p:spPr>
          <a:xfrm>
            <a:off x="4235874" y="1058300"/>
            <a:ext cx="2293513"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77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3"/>
          <p:cNvSpPr/>
          <p:nvPr/>
        </p:nvSpPr>
        <p:spPr>
          <a:xfrm>
            <a:off x="5268750" y="966000"/>
            <a:ext cx="3211500" cy="3211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txBox="1">
            <a:spLocks noGrp="1"/>
          </p:cNvSpPr>
          <p:nvPr>
            <p:ph type="title"/>
          </p:nvPr>
        </p:nvSpPr>
        <p:spPr>
          <a:xfrm>
            <a:off x="1040875" y="811627"/>
            <a:ext cx="3494700" cy="8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Beauty Classification</a:t>
            </a:r>
          </a:p>
        </p:txBody>
      </p:sp>
      <p:sp>
        <p:nvSpPr>
          <p:cNvPr id="734" name="Google Shape;734;p33"/>
          <p:cNvSpPr txBox="1">
            <a:spLocks noGrp="1"/>
          </p:cNvSpPr>
          <p:nvPr>
            <p:ph type="subTitle" idx="1"/>
          </p:nvPr>
        </p:nvSpPr>
        <p:spPr>
          <a:xfrm>
            <a:off x="1102604" y="1776529"/>
            <a:ext cx="4047496" cy="20237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This dataset aims to classify female facial images as either "Beautiful" or "Average" using a CNN. It consists of a training set, a test set, a validation set, and a consolidated set. The images are 224 X 224 X 3 color jpg images that have been cropped to only show the face. The dataset has a natural bias in the selection, but the CNN used in the dataset demonstrates high accuracy. The creator also posted a Predictor kernel that uses the trained model to make predictions.</a:t>
            </a:r>
            <a:endParaRPr dirty="0"/>
          </a:p>
        </p:txBody>
      </p:sp>
      <p:cxnSp>
        <p:nvCxnSpPr>
          <p:cNvPr id="735" name="Google Shape;735;p33"/>
          <p:cNvCxnSpPr>
            <a:cxnSpLocks/>
          </p:cNvCxnSpPr>
          <p:nvPr/>
        </p:nvCxnSpPr>
        <p:spPr>
          <a:xfrm>
            <a:off x="901050" y="966000"/>
            <a:ext cx="0" cy="2740225"/>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36" name="Google Shape;736;p33"/>
          <p:cNvSpPr/>
          <p:nvPr/>
        </p:nvSpPr>
        <p:spPr>
          <a:xfrm>
            <a:off x="4765863" y="15063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3"/>
          <p:cNvGrpSpPr/>
          <p:nvPr/>
        </p:nvGrpSpPr>
        <p:grpSpPr>
          <a:xfrm>
            <a:off x="4093350" y="-69750"/>
            <a:ext cx="5010050" cy="2052725"/>
            <a:chOff x="3892450" y="39825"/>
            <a:chExt cx="5010050" cy="2052725"/>
          </a:xfrm>
        </p:grpSpPr>
        <p:sp>
          <p:nvSpPr>
            <p:cNvPr id="738" name="Google Shape;738;p33"/>
            <p:cNvSpPr/>
            <p:nvPr/>
          </p:nvSpPr>
          <p:spPr>
            <a:xfrm rot="10800000" flipH="1">
              <a:off x="8112000" y="10238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flipH="1">
              <a:off x="7216825" y="2832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0" name="Google Shape;740;p33"/>
            <p:cNvCxnSpPr>
              <a:stCxn id="741" idx="7"/>
              <a:endCxn id="742" idx="2"/>
            </p:cNvCxnSpPr>
            <p:nvPr/>
          </p:nvCxnSpPr>
          <p:spPr>
            <a:xfrm rot="-5400000">
              <a:off x="4683254" y="120104"/>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743" name="Google Shape;743;p33"/>
            <p:cNvCxnSpPr>
              <a:stCxn id="742" idx="6"/>
              <a:endCxn id="744" idx="2"/>
            </p:cNvCxnSpPr>
            <p:nvPr/>
          </p:nvCxnSpPr>
          <p:spPr>
            <a:xfrm>
              <a:off x="5450075" y="672400"/>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45" name="Google Shape;745;p33"/>
            <p:cNvCxnSpPr>
              <a:stCxn id="744" idx="6"/>
              <a:endCxn id="739" idx="2"/>
            </p:cNvCxnSpPr>
            <p:nvPr/>
          </p:nvCxnSpPr>
          <p:spPr>
            <a:xfrm rot="10800000" flipH="1">
              <a:off x="6336875" y="37343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746" name="Google Shape;746;p33"/>
            <p:cNvCxnSpPr>
              <a:stCxn id="739" idx="6"/>
              <a:endCxn id="738" idx="2"/>
            </p:cNvCxnSpPr>
            <p:nvPr/>
          </p:nvCxnSpPr>
          <p:spPr>
            <a:xfrm>
              <a:off x="7397125" y="3734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742" name="Google Shape;742;p33"/>
            <p:cNvSpPr/>
            <p:nvPr/>
          </p:nvSpPr>
          <p:spPr>
            <a:xfrm rot="10800000" flipH="1">
              <a:off x="5334275" y="6145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10800000" flipH="1">
              <a:off x="8528200" y="466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10800000" flipH="1">
              <a:off x="7281325" y="11465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9" name="Google Shape;749;p33"/>
            <p:cNvCxnSpPr>
              <a:stCxn id="750" idx="6"/>
              <a:endCxn id="751" idx="6"/>
            </p:cNvCxnSpPr>
            <p:nvPr/>
          </p:nvCxnSpPr>
          <p:spPr>
            <a:xfrm rot="10800000">
              <a:off x="8682300" y="52445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752" name="Google Shape;752;p33"/>
            <p:cNvCxnSpPr>
              <a:stCxn id="751" idx="0"/>
              <a:endCxn id="738" idx="6"/>
            </p:cNvCxnSpPr>
            <p:nvPr/>
          </p:nvCxnSpPr>
          <p:spPr>
            <a:xfrm rot="5400000">
              <a:off x="8192500" y="720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753" name="Google Shape;753;p33"/>
            <p:cNvCxnSpPr>
              <a:stCxn id="738" idx="0"/>
              <a:endCxn id="748" idx="0"/>
            </p:cNvCxnSpPr>
            <p:nvPr/>
          </p:nvCxnSpPr>
          <p:spPr>
            <a:xfrm rot="5400000">
              <a:off x="7741650" y="801875"/>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754" name="Google Shape;754;p33"/>
            <p:cNvCxnSpPr>
              <a:stCxn id="738" idx="0"/>
              <a:endCxn id="750" idx="2"/>
            </p:cNvCxnSpPr>
            <p:nvPr/>
          </p:nvCxnSpPr>
          <p:spPr>
            <a:xfrm rot="-5400000" flipH="1">
              <a:off x="8038350" y="13679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755" name="Google Shape;755;p33"/>
            <p:cNvCxnSpPr>
              <a:stCxn id="741" idx="4"/>
              <a:endCxn id="739" idx="4"/>
            </p:cNvCxnSpPr>
            <p:nvPr/>
          </p:nvCxnSpPr>
          <p:spPr>
            <a:xfrm rot="-5400000">
              <a:off x="5545000" y="-122945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756" name="Google Shape;756;p33"/>
            <p:cNvCxnSpPr>
              <a:stCxn id="739" idx="5"/>
              <a:endCxn id="751" idx="4"/>
            </p:cNvCxnSpPr>
            <p:nvPr/>
          </p:nvCxnSpPr>
          <p:spPr>
            <a:xfrm rot="-5400000" flipH="1">
              <a:off x="7918971" y="-23858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757" name="Google Shape;757;p33"/>
            <p:cNvGrpSpPr/>
            <p:nvPr/>
          </p:nvGrpSpPr>
          <p:grpSpPr>
            <a:xfrm rot="10800000" flipH="1">
              <a:off x="6057275" y="963838"/>
              <a:ext cx="279600" cy="279600"/>
              <a:chOff x="6238800" y="4370675"/>
              <a:chExt cx="279600" cy="279600"/>
            </a:xfrm>
          </p:grpSpPr>
          <p:sp>
            <p:nvSpPr>
              <p:cNvPr id="758" name="Google Shape;758;p33"/>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3"/>
            <p:cNvGrpSpPr/>
            <p:nvPr/>
          </p:nvGrpSpPr>
          <p:grpSpPr>
            <a:xfrm rot="10800000" flipH="1">
              <a:off x="8622900" y="1812950"/>
              <a:ext cx="279600" cy="279600"/>
              <a:chOff x="8804525" y="3411475"/>
              <a:chExt cx="279600" cy="279600"/>
            </a:xfrm>
          </p:grpSpPr>
          <p:sp>
            <p:nvSpPr>
              <p:cNvPr id="760" name="Google Shape;760;p33"/>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33"/>
            <p:cNvGrpSpPr/>
            <p:nvPr/>
          </p:nvGrpSpPr>
          <p:grpSpPr>
            <a:xfrm rot="10800000" flipH="1">
              <a:off x="3892450" y="532600"/>
              <a:ext cx="279600" cy="279600"/>
              <a:chOff x="4074075" y="4691825"/>
              <a:chExt cx="279600" cy="279600"/>
            </a:xfrm>
          </p:grpSpPr>
          <p:sp>
            <p:nvSpPr>
              <p:cNvPr id="762" name="Google Shape;762;p33"/>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3"/>
            <p:cNvSpPr/>
            <p:nvPr/>
          </p:nvSpPr>
          <p:spPr>
            <a:xfrm rot="10800000" flipH="1">
              <a:off x="8489950" y="428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rot="10800000" flipH="1">
              <a:off x="7010388" y="454700"/>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764" name="Google Shape;764;p33"/>
            <p:cNvCxnSpPr/>
            <p:nvPr/>
          </p:nvCxnSpPr>
          <p:spPr>
            <a:xfrm rot="10800000" flipH="1">
              <a:off x="5397000" y="398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pic>
        <p:nvPicPr>
          <p:cNvPr id="3" name="Picture 2" descr="A person with lines and dots on her face&#10;&#10;Description automatically generated with low confidence">
            <a:extLst>
              <a:ext uri="{FF2B5EF4-FFF2-40B4-BE49-F238E27FC236}">
                <a16:creationId xmlns:a16="http://schemas.microsoft.com/office/drawing/2014/main" id="{74640111-DEDD-BCED-F5ED-0BE9806B119D}"/>
              </a:ext>
            </a:extLst>
          </p:cNvPr>
          <p:cNvPicPr>
            <a:picLocks noChangeAspect="1"/>
          </p:cNvPicPr>
          <p:nvPr/>
        </p:nvPicPr>
        <p:blipFill>
          <a:blip r:embed="rId3"/>
          <a:stretch>
            <a:fillRect/>
          </a:stretch>
        </p:blipFill>
        <p:spPr>
          <a:xfrm>
            <a:off x="5341975" y="1066626"/>
            <a:ext cx="3043775" cy="3051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4047175" y="2778900"/>
            <a:ext cx="4383600" cy="841800"/>
          </a:xfrm>
          <a:prstGeom prst="rect">
            <a:avLst/>
          </a:prstGeom>
        </p:spPr>
        <p:txBody>
          <a:bodyPr spcFirstLastPara="1" wrap="square" lIns="91425" tIns="91425" rIns="91425" bIns="91425" anchor="ctr" anchorCtr="0">
            <a:noAutofit/>
          </a:bodyPr>
          <a:lstStyle/>
          <a:p>
            <a:r>
              <a:rPr lang="en-US" dirty="0"/>
              <a:t>problem</a:t>
            </a:r>
          </a:p>
        </p:txBody>
      </p:sp>
      <p:sp>
        <p:nvSpPr>
          <p:cNvPr id="770" name="Google Shape;770;p34"/>
          <p:cNvSpPr txBox="1">
            <a:spLocks noGrp="1"/>
          </p:cNvSpPr>
          <p:nvPr>
            <p:ph type="title" idx="2"/>
          </p:nvPr>
        </p:nvSpPr>
        <p:spPr>
          <a:xfrm>
            <a:off x="4235874" y="1058300"/>
            <a:ext cx="2293513"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ar-EG" dirty="0"/>
              <a:t>3</a:t>
            </a:r>
            <a:endParaRPr dirty="0"/>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29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37"/>
          <p:cNvSpPr txBox="1">
            <a:spLocks noGrp="1"/>
          </p:cNvSpPr>
          <p:nvPr>
            <p:ph type="title"/>
          </p:nvPr>
        </p:nvSpPr>
        <p:spPr>
          <a:xfrm>
            <a:off x="720000" y="4736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a:t>
            </a:r>
            <a:r>
              <a:rPr lang="ar-EG" dirty="0"/>
              <a:t> </a:t>
            </a:r>
            <a:r>
              <a:rPr lang="en-US" dirty="0"/>
              <a:t>MAIN</a:t>
            </a:r>
            <a:r>
              <a:rPr lang="en" dirty="0"/>
              <a:t> ISSUE</a:t>
            </a:r>
            <a:endParaRPr dirty="0"/>
          </a:p>
        </p:txBody>
      </p:sp>
      <p:sp>
        <p:nvSpPr>
          <p:cNvPr id="859" name="Google Shape;859;p37"/>
          <p:cNvSpPr txBox="1">
            <a:spLocks noGrp="1"/>
          </p:cNvSpPr>
          <p:nvPr>
            <p:ph type="subTitle" idx="1"/>
          </p:nvPr>
        </p:nvSpPr>
        <p:spPr>
          <a:xfrm>
            <a:off x="1325324" y="1825100"/>
            <a:ext cx="6175614" cy="235399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Another challenge in beauty classification using CNN is the subjective nature of beauty itself. What one person considers beautiful may not be the same as what another person considers beautiful. This makes it difficult to create a universal standard for beauty </a:t>
            </a:r>
            <a:r>
              <a:rPr lang="en-US" sz="1600" dirty="0" err="1"/>
              <a:t>classification.To</a:t>
            </a:r>
            <a:r>
              <a:rPr lang="en-US" sz="1600" dirty="0"/>
              <a:t> address this issue, researchers are exploring ways to incorporate cultural and individual differences into the classification process. This could involve training the CNN on a diverse set of images and incorporating feedback from users to improve the accuracy of the classifications.</a:t>
            </a:r>
          </a:p>
        </p:txBody>
      </p:sp>
      <p:cxnSp>
        <p:nvCxnSpPr>
          <p:cNvPr id="866" name="Google Shape;866;p37"/>
          <p:cNvCxnSpPr>
            <a:cxnSpLocks/>
          </p:cNvCxnSpPr>
          <p:nvPr/>
        </p:nvCxnSpPr>
        <p:spPr>
          <a:xfrm>
            <a:off x="1168213" y="1628775"/>
            <a:ext cx="0" cy="2928938"/>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4047175" y="3110932"/>
            <a:ext cx="4383600" cy="841800"/>
          </a:xfrm>
          <a:prstGeom prst="rect">
            <a:avLst/>
          </a:prstGeom>
        </p:spPr>
        <p:txBody>
          <a:bodyPr spcFirstLastPara="1" wrap="square" lIns="91425" tIns="91425" rIns="91425" bIns="91425" anchor="ctr" anchorCtr="0">
            <a:noAutofit/>
          </a:bodyPr>
          <a:lstStyle/>
          <a:p>
            <a:r>
              <a:rPr lang="en-US" dirty="0"/>
              <a:t>Proposed work</a:t>
            </a:r>
            <a:br>
              <a:rPr lang="en-US" dirty="0"/>
            </a:br>
            <a:endParaRPr lang="en-US" dirty="0"/>
          </a:p>
        </p:txBody>
      </p:sp>
      <p:sp>
        <p:nvSpPr>
          <p:cNvPr id="770" name="Google Shape;770;p34"/>
          <p:cNvSpPr txBox="1">
            <a:spLocks noGrp="1"/>
          </p:cNvSpPr>
          <p:nvPr>
            <p:ph type="title" idx="2"/>
          </p:nvPr>
        </p:nvSpPr>
        <p:spPr>
          <a:xfrm>
            <a:off x="4235874" y="1058300"/>
            <a:ext cx="2293513"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4</a:t>
            </a:r>
            <a:endParaRPr dirty="0"/>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420080"/>
      </p:ext>
    </p:extLst>
  </p:cSld>
  <p:clrMapOvr>
    <a:masterClrMapping/>
  </p:clrMapOvr>
</p:sld>
</file>

<file path=ppt/theme/theme1.xml><?xml version="1.0" encoding="utf-8"?>
<a:theme xmlns:a="http://schemas.openxmlformats.org/drawingml/2006/main"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478</Words>
  <Application>Microsoft Office PowerPoint</Application>
  <PresentationFormat>On-screen Show (16:9)</PresentationFormat>
  <Paragraphs>55</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Krona One</vt:lpstr>
      <vt:lpstr>Arial</vt:lpstr>
      <vt:lpstr>PT Sans</vt:lpstr>
      <vt:lpstr>-apple-system</vt:lpstr>
      <vt:lpstr>Bebas Neue</vt:lpstr>
      <vt:lpstr>Nunito Light</vt:lpstr>
      <vt:lpstr>Anaheim</vt:lpstr>
      <vt:lpstr>Artificial Neural Networks Conference by Slidesgo</vt:lpstr>
      <vt:lpstr>Beauty classification</vt:lpstr>
      <vt:lpstr>TABLE OF CONTENTS</vt:lpstr>
      <vt:lpstr>Abstract </vt:lpstr>
      <vt:lpstr>Convolutional Neural Networks</vt:lpstr>
      <vt:lpstr>Introduction </vt:lpstr>
      <vt:lpstr>Beauty Classification</vt:lpstr>
      <vt:lpstr>problem</vt:lpstr>
      <vt:lpstr>THE MAIN ISSUE</vt:lpstr>
      <vt:lpstr>Proposed work </vt:lpstr>
      <vt:lpstr>the decomposition of solving the problem</vt:lpstr>
      <vt:lpstr>STEP 1 : import necessary libraries   </vt:lpstr>
      <vt:lpstr>STEP 2 : define the path and Reading images and preprocessing   </vt:lpstr>
      <vt:lpstr>STEP 2 : define the path and Reading images and preprocessing   </vt:lpstr>
      <vt:lpstr>STEP 3 : View a set of data   </vt:lpstr>
      <vt:lpstr>STEP 4 : Building the model   </vt:lpstr>
      <vt:lpstr>STEP 5 : Training the model   </vt:lpstr>
      <vt:lpstr>STEP 6 : Testing the model   </vt:lpstr>
      <vt:lpstr> The Final Results</vt:lpstr>
      <vt:lpstr>Results and comparison</vt:lpstr>
      <vt:lpstr>Results and comparison</vt:lpstr>
      <vt:lpstr>6 . Conclusion </vt:lpstr>
      <vt:lpstr>—In this project, a CNN model was built to classify female facial images into two categories: "Beautiful" or "Average". Despite potential issues with the dataset, such as bias and lack of demographic information, the model achieved good results and could be used in areas such as face recognition and binary image classification.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Beauty classification</dc:title>
  <cp:lastModifiedBy>ali abdien</cp:lastModifiedBy>
  <cp:revision>9</cp:revision>
  <dcterms:modified xsi:type="dcterms:W3CDTF">2023-05-13T23:59:47Z</dcterms:modified>
</cp:coreProperties>
</file>